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89" r:id="rId2"/>
  </p:sldMasterIdLst>
  <p:notesMasterIdLst>
    <p:notesMasterId r:id="rId3"/>
  </p:notesMasterIdLst>
  <p:sldIdLst>
    <p:sldId id="256" r:id="rId4"/>
    <p:sldId id="289" r:id="rId5"/>
    <p:sldId id="351" r:id="rId6"/>
    <p:sldId id="357" r:id="rId7"/>
    <p:sldId id="358" r:id="rId8"/>
    <p:sldId id="359" r:id="rId9"/>
    <p:sldId id="360" r:id="rId10"/>
    <p:sldId id="352" r:id="rId11"/>
    <p:sldId id="361" r:id="rId12"/>
    <p:sldId id="362" r:id="rId13"/>
    <p:sldId id="363" r:id="rId14"/>
    <p:sldId id="364" r:id="rId15"/>
    <p:sldId id="365" r:id="rId16"/>
    <p:sldId id="353" r:id="rId17"/>
    <p:sldId id="366" r:id="rId18"/>
    <p:sldId id="367" r:id="rId19"/>
    <p:sldId id="368" r:id="rId20"/>
    <p:sldId id="369" r:id="rId21"/>
    <p:sldId id="354" r:id="rId22"/>
    <p:sldId id="370" r:id="rId23"/>
    <p:sldId id="371" r:id="rId24"/>
    <p:sldId id="372" r:id="rId25"/>
    <p:sldId id="373" r:id="rId26"/>
    <p:sldId id="355" r:id="rId27"/>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378" y="84"/>
      </p:cViewPr>
      <p:guideLst/>
    </p:cSldViewPr>
  </p:slideViewPr>
  <p:notesTextViewPr>
    <p:cViewPr>
      <p:scale>
        <a:sx n="1" d="1"/>
        <a:sy n="1" d="1"/>
      </p:scale>
      <p:origin x="0" y="0"/>
    </p:cViewPr>
  </p:notesTextViewPr>
  <p:sorterViewPr>
    <p:cViewPr>
      <p:scale>
        <a:sx n="33" d="100"/>
        <a:sy n="33" d="100"/>
      </p:scale>
      <p:origin x="0" y="0"/>
    </p:cViewPr>
  </p:sorterViewPr>
  <p:notesViewPr>
    <p:cSldViewPr>
      <p:cViewPr>
        <p:scale>
          <a:sx n="1" d="100"/>
          <a:sy n="1" d="100"/>
        </p:scale>
        <p:origin x="0" y="0"/>
      </p:cViewPr>
    </p:cSldViewPr>
  </p:notesViewPr>
  <p:gridSpacing cx="45720" cy="4572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0624463558197"/>
          <c:y val="0.065397925674915314"/>
          <c:w val="0.93443679809570313"/>
          <c:h val="0.83077782392501831"/>
        </c:manualLayout>
      </c:layout>
      <c:barChart>
        <c:barDir val="col"/>
        <c:grouping val="percentStacked"/>
        <c:varyColors val="0"/>
        <c:ser>
          <c:idx val="0"/>
          <c:order val="0"/>
          <c:tx>
            <c:strRef>
              <c:f>Sheet1!$B$1</c:f>
              <c:strCache>
                <c:ptCount val="1"/>
                <c:pt idx="0">
                  <c:v>Series 1</c:v>
                </c:pt>
              </c:strCache>
            </c:strRef>
          </c:tx>
          <c:spPr>
            <a:gradFill>
              <a:gsLst>
                <a:gs pos="20000">
                  <a:srgbClr val="7677C8"/>
                </a:gs>
                <a:gs pos="100000">
                  <a:srgbClr val="53C0F3"/>
                </a:gs>
              </a:gsLst>
              <a:lin ang="5400000" scaled="0"/>
            </a:gradFill>
            <a:ln w="12700">
              <a:noFill/>
            </a:ln>
            <a:effectLst/>
          </c:spPr>
          <c:invertIfNegative val="0"/>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tx1">
                <a:lumMod val="65000"/>
                <a:lumOff val="35000"/>
              </a:schemeClr>
            </a:solidFill>
            <a:ln w="12700">
              <a:noFill/>
            </a:ln>
            <a:effectLst/>
          </c:spPr>
          <c:invertIfNegative val="0"/>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c:v>
                </c:pt>
                <c:pt idx="2">
                  <c:v>1.8</c:v>
                </c:pt>
                <c:pt idx="3">
                  <c:v>1</c:v>
                </c:pt>
              </c:numCache>
            </c:numRef>
          </c:val>
        </c:ser>
        <c:ser>
          <c:idx val="2"/>
          <c:order val="2"/>
          <c:tx>
            <c:strRef>
              <c:f>Sheet1!$D$1</c:f>
              <c:strCache>
                <c:ptCount val="1"/>
                <c:pt idx="0">
                  <c:v>Series 3</c:v>
                </c:pt>
              </c:strCache>
            </c:strRef>
          </c:tx>
          <c:spPr>
            <a:solidFill>
              <a:schemeClr val="bg1">
                <a:lumMod val="65000"/>
              </a:schemeClr>
            </a:solidFill>
            <a:ln w="12700">
              <a:noFill/>
            </a:ln>
            <a:effectLst/>
          </c:spPr>
          <c:invertIfNegative val="0"/>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series 4</c:v>
                </c:pt>
              </c:strCache>
            </c:strRef>
          </c:tx>
          <c:spPr>
            <a:solidFill>
              <a:schemeClr val="bg1">
                <a:lumMod val="85000"/>
              </a:schemeClr>
            </a:solidFill>
            <a:ln w="12700">
              <a:noFill/>
            </a:ln>
            <a:effectLst/>
          </c:spPr>
          <c:invertIfNegative val="0"/>
          <c:cat>
            <c:numRef>
              <c:f>Sheet1!$A$2:$A$5</c:f>
              <c:numCache>
                <c:formatCode>General</c:formatCode>
                <c:ptCount val="4"/>
                <c:pt idx="0">
                  <c:v>2014</c:v>
                </c:pt>
                <c:pt idx="1">
                  <c:v>2015</c:v>
                </c:pt>
                <c:pt idx="2">
                  <c:v>2016</c:v>
                </c:pt>
                <c:pt idx="3">
                  <c:v>2017</c:v>
                </c:pt>
              </c:numCache>
            </c:numRef>
          </c:cat>
          <c:val>
            <c:numRef>
              <c:f>Sheet1!$E$2:$E$5</c:f>
              <c:numCache>
                <c:formatCode>General</c:formatCode>
                <c:ptCount val="4"/>
                <c:pt idx="0">
                  <c:v>1</c:v>
                </c:pt>
                <c:pt idx="1">
                  <c:v>3</c:v>
                </c:pt>
                <c:pt idx="2">
                  <c:v>2.7</c:v>
                </c:pt>
                <c:pt idx="3">
                  <c:v>3.7</c:v>
                </c:pt>
              </c:numCache>
            </c:numRef>
          </c:val>
        </c:ser>
        <c:dLbls>
          <c:showLegendKey val="0"/>
          <c:showVal val="0"/>
          <c:showCatName val="0"/>
          <c:showSerName val="0"/>
          <c:showPercent val="0"/>
          <c:showBubbleSize val="0"/>
          <c:showLeaderLines val="0"/>
        </c:dLbls>
        <c:gapWidth/>
        <c:overlap val="100"/>
        <c:axId val="692111712"/>
        <c:axId val="692112272"/>
      </c:barChart>
      <c:catAx>
        <c:axId val="692111712"/>
        <c:scaling>
          <c:orientation/>
        </c:scaling>
        <c:delete val="0"/>
        <c:axPos val="b"/>
        <c:numFmt formatCode="General" sourceLinked="1"/>
        <c:majorTickMark val="out"/>
        <c:minorTickMark val="none"/>
        <c:spPr>
          <a:noFill/>
          <a:ln w="9525" cap="flat" cmpd="sng" algn="ctr">
            <a:solidFill>
              <a:schemeClr val="bg1">
                <a:lumMod val="75000"/>
              </a:schemeClr>
            </a:solidFill>
            <a:round/>
          </a:ln>
          <a:effectLst/>
        </c:spPr>
        <c:txPr>
          <a:bodyPr rot="-60000000" spcFirstLastPara="1" vertOverflow="ellipsis" vert="horz" wrap="square" anchor="ctr" anchorCtr="1"/>
          <a:p>
            <a:pPr>
              <a:defRPr lang="zh-CN" sz="900" b="0" i="0" u="none" strike="noStrike" kern="1200" baseline="0" smtId="4294967295">
                <a:solidFill>
                  <a:schemeClr val="tx1">
                    <a:lumMod val="75000"/>
                    <a:lumOff val="25000"/>
                  </a:schemeClr>
                </a:solidFill>
                <a:latin typeface="Roboto Thin" charset="0"/>
                <a:ea typeface="Roboto Thin" charset="0"/>
                <a:cs typeface="Roboto Thin" charset="0"/>
              </a:defRPr>
            </a:pPr>
            <a:endParaRPr lang="zh-CN" sz="900" b="0" i="0" u="none" strike="noStrike" kern="1200" baseline="0" smtId="4294967295">
              <a:solidFill>
                <a:schemeClr val="tx1">
                  <a:lumMod val="75000"/>
                  <a:lumOff val="25000"/>
                </a:schemeClr>
              </a:solidFill>
              <a:latin typeface="Roboto Thin" charset="0"/>
              <a:ea typeface="Roboto Thin" charset="0"/>
              <a:cs typeface="Roboto Thin" charset="0"/>
            </a:endParaRPr>
          </a:p>
        </c:txPr>
        <c:crossAx val="692112272"/>
        <c:crosses val="autoZero"/>
        <c:auto val="0"/>
        <c:lblAlgn val="ctr"/>
        <c:lblOffset/>
        <c:noMultiLvlLbl val="0"/>
      </c:catAx>
      <c:valAx>
        <c:axId val="692112272"/>
        <c:scaling>
          <c:orientation/>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spPr>
          <a:noFill/>
          <a:ln>
            <a:solidFill>
              <a:schemeClr val="bg1">
                <a:lumMod val="75000"/>
              </a:schemeClr>
            </a:solidFill>
          </a:ln>
          <a:effectLst/>
        </c:spPr>
        <c:txPr>
          <a:bodyPr rot="-60000000" spcFirstLastPara="1" vertOverflow="ellipsis" vert="horz" wrap="square" anchor="ctr" anchorCtr="1"/>
          <a:p>
            <a:pPr>
              <a:defRPr lang="zh-CN" sz="900" b="0" i="0" u="none" strike="noStrike" kern="1200" baseline="0" smtId="4294967295">
                <a:solidFill>
                  <a:schemeClr val="tx1">
                    <a:lumMod val="75000"/>
                    <a:lumOff val="25000"/>
                  </a:schemeClr>
                </a:solidFill>
                <a:latin typeface="Roboto Thin" charset="0"/>
                <a:ea typeface="Roboto Thin" charset="0"/>
                <a:cs typeface="Roboto Thin" charset="0"/>
              </a:defRPr>
            </a:pPr>
            <a:endParaRPr lang="zh-CN" sz="900" b="0" i="0" u="none" strike="noStrike" kern="1200" baseline="0" smtId="4294967295">
              <a:solidFill>
                <a:schemeClr val="tx1">
                  <a:lumMod val="75000"/>
                  <a:lumOff val="25000"/>
                </a:schemeClr>
              </a:solidFill>
              <a:latin typeface="Roboto Thin" charset="0"/>
              <a:ea typeface="Roboto Thin" charset="0"/>
              <a:cs typeface="Roboto Thin" charset="0"/>
            </a:endParaRPr>
          </a:p>
        </c:txPr>
        <c:crossAx val="692111712"/>
        <c:crosses val="autoZero"/>
        <c:crossBetween val="between"/>
      </c:valAx>
      <c:spPr>
        <a:noFill/>
        <a:ln>
          <a:noFill/>
        </a:ln>
        <a:effectLst/>
      </c:spPr>
    </c:plotArea>
    <c:plotVisOnly val="1"/>
    <c:dispBlanksAs val="gap"/>
    <c:showDLblsOverMax val="0"/>
  </c:chart>
  <c:spPr>
    <a:noFill/>
    <a:ln>
      <a:noFill/>
    </a:ln>
    <a:effectLst/>
  </c:spPr>
  <c:txPr>
    <a:bodyPr/>
    <a:p>
      <a:pPr>
        <a:defRPr lang="zh-CN" sz="900" b="0" i="0" smtId="4294967295">
          <a:solidFill>
            <a:schemeClr val="tx1">
              <a:lumMod val="75000"/>
              <a:lumOff val="25000"/>
            </a:schemeClr>
          </a:solidFill>
          <a:latin typeface="Roboto Thin" charset="0"/>
          <a:ea typeface="Roboto Thin" charset="0"/>
          <a:cs typeface="Roboto Thin" charset="0"/>
        </a:defRPr>
      </a:pPr>
      <a:endParaRPr lang="zh-CN" sz="900" b="0" i="0" smtId="4294967295">
        <a:solidFill>
          <a:schemeClr val="tx1">
            <a:lumMod val="75000"/>
            <a:lumOff val="25000"/>
          </a:schemeClr>
        </a:solidFill>
        <a:latin typeface="Roboto Thin" charset="0"/>
        <a:ea typeface="Roboto Thin" charset="0"/>
        <a:cs typeface="Roboto Thin"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B6EC6-F0D6-4FBB-AE45-67293B88E00B}" type="datetimeFigureOut">
              <a:rPr lang="en-US" smtClean="0"/>
              <a:t>6/7/2018</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22305-EA56-459C-A41F-676AFCBD5CD9}" type="slidenum">
              <a:rPr lang="en-US" smtClean="0"/>
              <a:t>‹#›</a:t>
            </a:fld>
            <a:endParaRPr lang="en-US"/>
          </a:p>
        </p:txBody>
      </p:sp>
    </p:spTree>
    <p:extLst>
      <p:ext uri="{BB962C8B-B14F-4D97-AF65-F5344CB8AC3E}">
        <p14:creationId val="267824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615778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334577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Blank">
    <p:spTree>
      <p:nvGrpSpPr>
        <p:cNvPr id="1" name=""/>
        <p:cNvGrpSpPr/>
        <p:nvPr/>
      </p:nvGrpSpPr>
      <p:grpSpPr>
        <a:xfrm>
          <a:off x="0" y="0"/>
          <a:ext cx="0" cy="0"/>
        </a:xfrm>
      </p:grpSpPr>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Blank">
    <p:spTree>
      <p:nvGrpSpPr>
        <p:cNvPr id="1" name=""/>
        <p:cNvGrpSpPr/>
        <p:nvPr/>
      </p:nvGrpSpPr>
      <p:grpSpPr>
        <a:xfrm>
          <a:off x="0" y="0"/>
          <a:ext cx="0" cy="0"/>
        </a:xfrm>
      </p:grpSpPr>
      <p:sp>
        <p:nvSpPr>
          <p:cNvPr id="9" name="Picture Placeholder 2"/>
          <p:cNvSpPr>
            <a:spLocks noGrp="1"/>
          </p:cNvSpPr>
          <p:nvPr>
            <p:ph type="pic" sz="quarter" idx="10"/>
          </p:nvPr>
        </p:nvSpPr>
        <p:spPr>
          <a:xfrm>
            <a:off x="6214951" y="0"/>
            <a:ext cx="2835378" cy="4256894"/>
          </a:xfrm>
          <a:solidFill>
            <a:schemeClr val="bg1">
              <a:lumMod val="95000"/>
            </a:schemeClr>
          </a:solidFill>
        </p:spPr>
        <p:txBody>
          <a:bodyPr>
            <a:normAutofit/>
          </a:bodyPr>
          <a:lstStyle>
            <a:lvl1pPr>
              <a:defRPr sz="1400"/>
            </a:lvl1pPr>
          </a:lstStyle>
          <a:p>
            <a:endParaRPr lang="en-US"/>
          </a:p>
        </p:txBody>
      </p:sp>
      <p:sp>
        <p:nvSpPr>
          <p:cNvPr id="10" name="Picture Placeholder 2"/>
          <p:cNvSpPr>
            <a:spLocks noGrp="1"/>
          </p:cNvSpPr>
          <p:nvPr>
            <p:ph type="pic" sz="quarter" idx="11"/>
          </p:nvPr>
        </p:nvSpPr>
        <p:spPr>
          <a:xfrm>
            <a:off x="9356622" y="1033155"/>
            <a:ext cx="2872621" cy="4256894"/>
          </a:xfrm>
          <a:solidFill>
            <a:schemeClr val="bg1">
              <a:lumMod val="95000"/>
            </a:schemeClr>
          </a:solidFill>
        </p:spPr>
        <p:txBody>
          <a:bodyPr>
            <a:normAutofit/>
          </a:bodyPr>
          <a:lstStyle>
            <a:lvl1pPr>
              <a:defRPr sz="1400"/>
            </a:lvl1pPr>
          </a:lstStyle>
          <a:p>
            <a:endParaRPr lang="en-US"/>
          </a:p>
        </p:txBody>
      </p:sp>
      <p:sp>
        <p:nvSpPr>
          <p:cNvPr id="11" name="Picture Placeholder 2"/>
          <p:cNvSpPr>
            <a:spLocks noGrp="1"/>
          </p:cNvSpPr>
          <p:nvPr>
            <p:ph type="pic" sz="quarter" idx="12"/>
          </p:nvPr>
        </p:nvSpPr>
        <p:spPr>
          <a:xfrm>
            <a:off x="4779617" y="4554074"/>
            <a:ext cx="4307954" cy="1512736"/>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Blank">
    <p:spTree>
      <p:nvGrpSpPr>
        <p:cNvPr id="1" name=""/>
        <p:cNvGrpSpPr/>
        <p:nvPr/>
      </p:nvGrpSpPr>
      <p:grpSpPr>
        <a:xfrm>
          <a:off x="0" y="0"/>
          <a:ext cx="0" cy="0"/>
        </a:xfrm>
      </p:grpSpPr>
      <p:sp>
        <p:nvSpPr>
          <p:cNvPr id="9" name="Picture Placeholder 2"/>
          <p:cNvSpPr>
            <a:spLocks noGrp="1"/>
          </p:cNvSpPr>
          <p:nvPr>
            <p:ph type="pic" sz="quarter" idx="10"/>
          </p:nvPr>
        </p:nvSpPr>
        <p:spPr>
          <a:xfrm>
            <a:off x="855885" y="593917"/>
            <a:ext cx="4707136" cy="6264083"/>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Blank">
    <p:spTree>
      <p:nvGrpSpPr>
        <p:cNvPr id="1" name=""/>
        <p:cNvGrpSpPr/>
        <p:nvPr/>
      </p:nvGrpSpPr>
      <p:grpSpPr>
        <a:xfrm>
          <a:off x="0" y="0"/>
          <a:ext cx="0" cy="0"/>
        </a:xfrm>
      </p:grpSpPr>
      <p:sp>
        <p:nvSpPr>
          <p:cNvPr id="12" name="Picture Placeholder 2"/>
          <p:cNvSpPr>
            <a:spLocks noGrp="1"/>
          </p:cNvSpPr>
          <p:nvPr>
            <p:ph type="pic" sz="quarter" idx="10"/>
          </p:nvPr>
        </p:nvSpPr>
        <p:spPr>
          <a:xfrm>
            <a:off x="218718" y="1888435"/>
            <a:ext cx="4394240" cy="4393096"/>
          </a:xfrm>
        </p:spPr>
        <p:txBody>
          <a:bodyPr>
            <a:normAutofit/>
          </a:bodyPr>
          <a:lstStyle>
            <a:lvl1pPr>
              <a:defRPr sz="1400"/>
            </a:lvl1pPr>
          </a:lstStyle>
          <a:p>
            <a:endParaRPr lang="en-US"/>
          </a:p>
        </p:txBody>
      </p:sp>
      <p:sp>
        <p:nvSpPr>
          <p:cNvPr id="13" name="Picture Placeholder 2"/>
          <p:cNvSpPr>
            <a:spLocks noGrp="1"/>
          </p:cNvSpPr>
          <p:nvPr>
            <p:ph type="pic" sz="quarter" idx="11"/>
          </p:nvPr>
        </p:nvSpPr>
        <p:spPr>
          <a:xfrm>
            <a:off x="4834852" y="-46107"/>
            <a:ext cx="3794561" cy="3226629"/>
          </a:xfrm>
        </p:spPr>
        <p:txBody>
          <a:bodyPr>
            <a:normAutofit/>
          </a:bodyPr>
          <a:lstStyle>
            <a:lvl1pPr>
              <a:defRPr sz="1400"/>
            </a:lvl1pPr>
          </a:lstStyle>
          <a:p>
            <a:endParaRPr lang="en-US"/>
          </a:p>
        </p:txBody>
      </p:sp>
      <p:sp>
        <p:nvSpPr>
          <p:cNvPr id="14" name="Picture Placeholder 2"/>
          <p:cNvSpPr>
            <a:spLocks noGrp="1"/>
          </p:cNvSpPr>
          <p:nvPr>
            <p:ph type="pic" sz="quarter" idx="13"/>
          </p:nvPr>
        </p:nvSpPr>
        <p:spPr>
          <a:xfrm>
            <a:off x="7560608" y="3671128"/>
            <a:ext cx="3794561" cy="3186872"/>
          </a:xfrm>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Blank">
    <p:spTree>
      <p:nvGrpSpPr>
        <p:cNvPr id="1" name=""/>
        <p:cNvGrpSpPr/>
        <p:nvPr/>
      </p:nvGrpSpPr>
      <p:grpSpPr>
        <a:xfrm>
          <a:off x="0" y="0"/>
          <a:ext cx="0" cy="0"/>
        </a:xfrm>
      </p:grpSpPr>
      <p:sp>
        <p:nvSpPr>
          <p:cNvPr id="10" name="Picture Placeholder 2"/>
          <p:cNvSpPr>
            <a:spLocks noGrp="1"/>
          </p:cNvSpPr>
          <p:nvPr>
            <p:ph type="pic" sz="quarter" idx="11"/>
          </p:nvPr>
        </p:nvSpPr>
        <p:spPr>
          <a:xfrm>
            <a:off x="0" y="0"/>
            <a:ext cx="12192000" cy="3761509"/>
          </a:xfrm>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1_Placeholder">
    <p:spTree>
      <p:nvGrpSpPr>
        <p:cNvPr id="1" name=""/>
        <p:cNvGrpSpPr/>
        <p:nvPr/>
      </p:nvGrpSpPr>
      <p:grpSpPr>
        <a:xfrm>
          <a:off x="0" y="0"/>
          <a:ext cx="0" cy="0"/>
        </a:xfrm>
      </p:grpSpPr>
      <p:sp>
        <p:nvSpPr>
          <p:cNvPr id="7" name="Picture Placeholder 2"/>
          <p:cNvSpPr>
            <a:spLocks noGrp="1"/>
          </p:cNvSpPr>
          <p:nvPr>
            <p:ph type="pic" sz="quarter" idx="24"/>
          </p:nvPr>
        </p:nvSpPr>
        <p:spPr>
          <a:xfrm>
            <a:off x="0" y="0"/>
            <a:ext cx="5938960" cy="6873240"/>
          </a:xfrm>
          <a:solidFill>
            <a:schemeClr val="bg1">
              <a:lumMod val="95000"/>
            </a:schemeClr>
          </a:solidFill>
        </p:spPr>
        <p:txBody>
          <a:bodyPr>
            <a:normAutofit/>
          </a:bodyPr>
          <a:lstStyle>
            <a:lvl1pPr>
              <a:defRPr sz="1400"/>
            </a:lvl1pPr>
          </a:lstStyle>
          <a:p>
            <a:endParaRPr lang="en-US"/>
          </a:p>
        </p:txBody>
      </p:sp>
      <p:sp>
        <p:nvSpPr>
          <p:cNvPr id="9" name="Picture Placeholder 2"/>
          <p:cNvSpPr>
            <a:spLocks noGrp="1"/>
          </p:cNvSpPr>
          <p:nvPr>
            <p:ph type="pic" sz="quarter" idx="25"/>
          </p:nvPr>
        </p:nvSpPr>
        <p:spPr>
          <a:xfrm>
            <a:off x="6253040" y="7620"/>
            <a:ext cx="5938960" cy="685038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4_Placeholder">
    <p:spTree>
      <p:nvGrpSpPr>
        <p:cNvPr id="1" name=""/>
        <p:cNvGrpSpPr/>
        <p:nvPr/>
      </p:nvGrpSpPr>
      <p:grpSpPr>
        <a:xfrm>
          <a:off x="0" y="0"/>
          <a:ext cx="0" cy="0"/>
        </a:xfrm>
      </p:grpSpPr>
      <p:sp>
        <p:nvSpPr>
          <p:cNvPr id="3" name="Picture Placeholder 2"/>
          <p:cNvSpPr>
            <a:spLocks noGrp="1"/>
          </p:cNvSpPr>
          <p:nvPr>
            <p:ph type="pic" sz="quarter" idx="24"/>
          </p:nvPr>
        </p:nvSpPr>
        <p:spPr>
          <a:xfrm>
            <a:off x="0" y="0"/>
            <a:ext cx="5938960" cy="687324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2_Placeholder">
    <p:spTree>
      <p:nvGrpSpPr>
        <p:cNvPr id="1" name=""/>
        <p:cNvGrpSpPr/>
        <p:nvPr/>
      </p:nvGrpSpPr>
      <p:grpSpPr>
        <a:xfrm>
          <a:off x="0" y="0"/>
          <a:ext cx="0" cy="0"/>
        </a:xfrm>
      </p:grpSpPr>
      <p:sp>
        <p:nvSpPr>
          <p:cNvPr id="18" name="Picture Placeholder 2"/>
          <p:cNvSpPr>
            <a:spLocks noGrp="1"/>
          </p:cNvSpPr>
          <p:nvPr>
            <p:ph type="pic" sz="quarter" idx="24"/>
          </p:nvPr>
        </p:nvSpPr>
        <p:spPr>
          <a:xfrm>
            <a:off x="0" y="0"/>
            <a:ext cx="2899044" cy="4225159"/>
          </a:xfr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25"/>
          </p:nvPr>
        </p:nvSpPr>
        <p:spPr>
          <a:xfrm>
            <a:off x="3097652" y="0"/>
            <a:ext cx="2899044" cy="4225159"/>
          </a:xfr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26"/>
          </p:nvPr>
        </p:nvSpPr>
        <p:spPr>
          <a:xfrm>
            <a:off x="6195303" y="0"/>
            <a:ext cx="2899044" cy="4225159"/>
          </a:xfrm>
          <a:solidFill>
            <a:schemeClr val="bg1">
              <a:lumMod val="95000"/>
            </a:schemeClr>
          </a:solidFill>
        </p:spPr>
        <p:txBody>
          <a:bodyPr>
            <a:normAutofit/>
          </a:bodyPr>
          <a:lstStyle>
            <a:lvl1pPr>
              <a:defRPr sz="1400"/>
            </a:lvl1pPr>
          </a:lstStyle>
          <a:p>
            <a:endParaRPr lang="en-US"/>
          </a:p>
        </p:txBody>
      </p:sp>
      <p:sp>
        <p:nvSpPr>
          <p:cNvPr id="21" name="Picture Placeholder 2"/>
          <p:cNvSpPr>
            <a:spLocks noGrp="1"/>
          </p:cNvSpPr>
          <p:nvPr>
            <p:ph type="pic" sz="quarter" idx="27"/>
          </p:nvPr>
        </p:nvSpPr>
        <p:spPr>
          <a:xfrm>
            <a:off x="9292956" y="0"/>
            <a:ext cx="2899044" cy="4225159"/>
          </a:xfrm>
          <a:solidFill>
            <a:schemeClr val="bg1">
              <a:lumMod val="95000"/>
            </a:schemeClr>
          </a:solidFill>
        </p:spPr>
        <p:txBody>
          <a:bodyPr>
            <a:normAutofit/>
          </a:bodyPr>
          <a:lstStyle>
            <a:lvl1pPr>
              <a:defRPr sz="1400"/>
            </a:lvl1pPr>
          </a:lstStyle>
          <a:p>
            <a:endParaRPr lang="en-US"/>
          </a:p>
        </p:txBody>
      </p:sp>
      <p:sp>
        <p:nvSpPr>
          <p:cNvPr id="22" name="Picture Placeholder 2"/>
          <p:cNvSpPr>
            <a:spLocks noGrp="1"/>
          </p:cNvSpPr>
          <p:nvPr>
            <p:ph type="pic" sz="quarter" idx="28"/>
          </p:nvPr>
        </p:nvSpPr>
        <p:spPr>
          <a:xfrm>
            <a:off x="-1" y="4462168"/>
            <a:ext cx="5996697" cy="2395833"/>
          </a:xfrm>
          <a:solidFill>
            <a:schemeClr val="bg1">
              <a:lumMod val="95000"/>
            </a:schemeClr>
          </a:solidFill>
        </p:spPr>
        <p:txBody>
          <a:bodyPr>
            <a:normAutofit/>
          </a:bodyPr>
          <a:lstStyle>
            <a:lvl1pPr>
              <a:defRPr sz="1400"/>
            </a:lvl1pPr>
          </a:lstStyle>
          <a:p>
            <a:endParaRPr lang="en-US"/>
          </a:p>
        </p:txBody>
      </p:sp>
      <p:sp>
        <p:nvSpPr>
          <p:cNvPr id="23" name="Picture Placeholder 2"/>
          <p:cNvSpPr>
            <a:spLocks noGrp="1"/>
          </p:cNvSpPr>
          <p:nvPr>
            <p:ph type="pic" sz="quarter" idx="29"/>
          </p:nvPr>
        </p:nvSpPr>
        <p:spPr>
          <a:xfrm>
            <a:off x="6195303" y="4462167"/>
            <a:ext cx="5996697" cy="2395833"/>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0_Placeholder">
    <p:spTree>
      <p:nvGrpSpPr>
        <p:cNvPr id="1" name=""/>
        <p:cNvGrpSpPr/>
        <p:nvPr/>
      </p:nvGrpSpPr>
      <p:grpSpPr>
        <a:xfrm>
          <a:off x="0" y="0"/>
          <a:ext cx="0" cy="0"/>
        </a:xfrm>
      </p:grpSpPr>
      <p:sp>
        <p:nvSpPr>
          <p:cNvPr id="15" name="Picture Placeholder 2"/>
          <p:cNvSpPr>
            <a:spLocks noGrp="1"/>
          </p:cNvSpPr>
          <p:nvPr>
            <p:ph type="pic" sz="quarter" idx="25"/>
          </p:nvPr>
        </p:nvSpPr>
        <p:spPr>
          <a:xfrm>
            <a:off x="0" y="0"/>
            <a:ext cx="12192000" cy="3429000"/>
          </a:xfrm>
          <a:solidFill>
            <a:schemeClr val="bg1">
              <a:lumMod val="95000"/>
            </a:schemeClr>
          </a:solidFill>
        </p:spPr>
        <p:txBody>
          <a:bodyPr>
            <a:normAutofit/>
          </a:bodyPr>
          <a:lstStyle>
            <a:lvl1pPr>
              <a:defRPr sz="1400"/>
            </a:lvl1pPr>
          </a:lstStyle>
          <a:p>
            <a:endParaRPr lang="en-US"/>
          </a:p>
        </p:txBody>
      </p:sp>
      <p:sp>
        <p:nvSpPr>
          <p:cNvPr id="16" name="Picture Placeholder 2"/>
          <p:cNvSpPr>
            <a:spLocks noGrp="1"/>
          </p:cNvSpPr>
          <p:nvPr>
            <p:ph type="pic" sz="quarter" idx="26"/>
          </p:nvPr>
        </p:nvSpPr>
        <p:spPr>
          <a:xfrm>
            <a:off x="0" y="4507783"/>
            <a:ext cx="2352415" cy="2350217"/>
          </a:xfrm>
          <a:solidFill>
            <a:schemeClr val="bg1">
              <a:lumMod val="95000"/>
            </a:schemeClr>
          </a:solidFill>
        </p:spPr>
        <p:txBody>
          <a:bodyPr>
            <a:normAutofit/>
          </a:bodyPr>
          <a:lstStyle>
            <a:lvl1pPr>
              <a:defRPr sz="1400"/>
            </a:lvl1pPr>
          </a:lstStyle>
          <a:p>
            <a:endParaRPr lang="en-US"/>
          </a:p>
        </p:txBody>
      </p:sp>
      <p:sp>
        <p:nvSpPr>
          <p:cNvPr id="17" name="Picture Placeholder 2"/>
          <p:cNvSpPr>
            <a:spLocks noGrp="1"/>
          </p:cNvSpPr>
          <p:nvPr>
            <p:ph type="pic" sz="quarter" idx="27"/>
          </p:nvPr>
        </p:nvSpPr>
        <p:spPr>
          <a:xfrm>
            <a:off x="2459896" y="4507783"/>
            <a:ext cx="2352415" cy="2350217"/>
          </a:xfrm>
          <a:solidFill>
            <a:schemeClr val="bg1">
              <a:lumMod val="95000"/>
            </a:schemeClr>
          </a:solidFill>
        </p:spPr>
        <p:txBody>
          <a:bodyPr>
            <a:normAutofit/>
          </a:bodyPr>
          <a:lstStyle>
            <a:lvl1pPr>
              <a:defRPr sz="1400"/>
            </a:lvl1pPr>
          </a:lstStyle>
          <a:p>
            <a:endParaRPr lang="en-US"/>
          </a:p>
        </p:txBody>
      </p:sp>
      <p:sp>
        <p:nvSpPr>
          <p:cNvPr id="18" name="Picture Placeholder 2"/>
          <p:cNvSpPr>
            <a:spLocks noGrp="1"/>
          </p:cNvSpPr>
          <p:nvPr>
            <p:ph type="pic" sz="quarter" idx="28"/>
          </p:nvPr>
        </p:nvSpPr>
        <p:spPr>
          <a:xfrm>
            <a:off x="4919793" y="4507783"/>
            <a:ext cx="2352415" cy="2350217"/>
          </a:xfr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29"/>
          </p:nvPr>
        </p:nvSpPr>
        <p:spPr>
          <a:xfrm>
            <a:off x="7379689" y="4507783"/>
            <a:ext cx="2352415" cy="2350217"/>
          </a:xfr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30"/>
          </p:nvPr>
        </p:nvSpPr>
        <p:spPr>
          <a:xfrm>
            <a:off x="9839585" y="4507783"/>
            <a:ext cx="2352415" cy="2350217"/>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1_Placeholder">
    <p:spTree>
      <p:nvGrpSpPr>
        <p:cNvPr id="1" name=""/>
        <p:cNvGrpSpPr/>
        <p:nvPr/>
      </p:nvGrpSpPr>
      <p:grpSpPr>
        <a:xfrm>
          <a:off x="0" y="0"/>
          <a:ext cx="0" cy="0"/>
        </a:xfrm>
      </p:grpSpPr>
      <p:sp>
        <p:nvSpPr>
          <p:cNvPr id="14" name="Picture Placeholder 2"/>
          <p:cNvSpPr>
            <a:spLocks noGrp="1"/>
          </p:cNvSpPr>
          <p:nvPr>
            <p:ph type="pic" sz="quarter" idx="24"/>
          </p:nvPr>
        </p:nvSpPr>
        <p:spPr>
          <a:xfrm>
            <a:off x="0" y="0"/>
            <a:ext cx="8200204" cy="685800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3_Placeholder">
    <p:spTree>
      <p:nvGrpSpPr>
        <p:cNvPr id="1" name=""/>
        <p:cNvGrpSpPr/>
        <p:nvPr/>
      </p:nvGrpSpPr>
      <p:grpSpPr>
        <a:xfrm>
          <a:off x="0" y="0"/>
          <a:ext cx="0" cy="0"/>
        </a:xfrm>
      </p:grpSpPr>
      <p:sp>
        <p:nvSpPr>
          <p:cNvPr id="18" name="Picture Placeholder 2"/>
          <p:cNvSpPr>
            <a:spLocks noGrp="1"/>
          </p:cNvSpPr>
          <p:nvPr>
            <p:ph type="pic" sz="quarter" idx="24"/>
          </p:nvPr>
        </p:nvSpPr>
        <p:spPr>
          <a:xfrm>
            <a:off x="990858" y="2579370"/>
            <a:ext cx="3231722" cy="2011681"/>
          </a:xfr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25"/>
          </p:nvPr>
        </p:nvSpPr>
        <p:spPr>
          <a:xfrm>
            <a:off x="4515103" y="2579370"/>
            <a:ext cx="3231722" cy="2011681"/>
          </a:xfr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26"/>
          </p:nvPr>
        </p:nvSpPr>
        <p:spPr>
          <a:xfrm>
            <a:off x="8039348" y="2579370"/>
            <a:ext cx="3231722" cy="2011681"/>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Blank">
    <p:spTree>
      <p:nvGrpSpPr>
        <p:cNvPr id="1" name=""/>
        <p:cNvGrpSpPr/>
        <p:nvPr/>
      </p:nvGrpSpPr>
      <p:grpSpPr>
        <a:xfrm>
          <a:off x="0" y="0"/>
          <a:ext cx="0" cy="0"/>
        </a:xfrm>
      </p:grpSpPr>
      <p:sp>
        <p:nvSpPr>
          <p:cNvPr id="2" name="Rectangle 1"/>
          <p:cNvSpPr/>
          <p:nvPr userDrawn="1"/>
        </p:nvSpPr>
        <p:spPr>
          <a:xfrm>
            <a:off x="0" y="0"/>
            <a:ext cx="2439035" cy="1545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Big Image Placeholder">
    <p:spTree>
      <p:nvGrpSpPr>
        <p:cNvPr id="1" name=""/>
        <p:cNvGrpSpPr/>
        <p:nvPr/>
      </p:nvGrpSpPr>
      <p:grpSpPr>
        <a:xfrm>
          <a:off x="0" y="0"/>
          <a:ext cx="0" cy="0"/>
        </a:xfrm>
      </p:grpSpPr>
      <p:sp>
        <p:nvSpPr>
          <p:cNvPr id="4" name="Picture Placeholder 2"/>
          <p:cNvSpPr>
            <a:spLocks noGrp="1"/>
          </p:cNvSpPr>
          <p:nvPr>
            <p:ph type="pic" sz="quarter" idx="20"/>
          </p:nvPr>
        </p:nvSpPr>
        <p:spPr>
          <a:xfrm>
            <a:off x="1943841" y="1033329"/>
            <a:ext cx="2509678" cy="4453128"/>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_Big Image Placeholder">
    <p:spTree>
      <p:nvGrpSpPr>
        <p:cNvPr id="1" name=""/>
        <p:cNvGrpSpPr/>
        <p:nvPr/>
      </p:nvGrpSpPr>
      <p:grpSpPr>
        <a:xfrm>
          <a:off x="0" y="0"/>
          <a:ext cx="0" cy="0"/>
        </a:xfrm>
      </p:grpSpPr>
      <p:sp>
        <p:nvSpPr>
          <p:cNvPr id="4" name="Picture Placeholder 2"/>
          <p:cNvSpPr>
            <a:spLocks noGrp="1"/>
          </p:cNvSpPr>
          <p:nvPr>
            <p:ph type="pic" sz="quarter" idx="20"/>
          </p:nvPr>
        </p:nvSpPr>
        <p:spPr>
          <a:xfrm>
            <a:off x="7801069" y="1657350"/>
            <a:ext cx="3064038" cy="3878036"/>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6_Big Image Placeholder">
    <p:spTree>
      <p:nvGrpSpPr>
        <p:cNvPr id="1" name=""/>
        <p:cNvGrpSpPr/>
        <p:nvPr/>
      </p:nvGrpSpPr>
      <p:grpSpPr>
        <a:xfrm>
          <a:off x="0" y="0"/>
          <a:ext cx="0" cy="0"/>
        </a:xfrm>
      </p:grpSpPr>
      <p:sp>
        <p:nvSpPr>
          <p:cNvPr id="4" name="Picture Placeholder 2"/>
          <p:cNvSpPr>
            <a:spLocks noGrp="1"/>
          </p:cNvSpPr>
          <p:nvPr>
            <p:ph type="pic" sz="quarter" idx="20"/>
          </p:nvPr>
        </p:nvSpPr>
        <p:spPr>
          <a:xfrm>
            <a:off x="885298" y="1944307"/>
            <a:ext cx="4554136" cy="2569464"/>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9_Big Image Placeholder">
    <p:spTree>
      <p:nvGrpSpPr>
        <p:cNvPr id="1" name=""/>
        <p:cNvGrpSpPr/>
        <p:nvPr/>
      </p:nvGrpSpPr>
      <p:grpSpPr>
        <a:xfrm>
          <a:off x="0" y="0"/>
          <a:ext cx="0" cy="0"/>
        </a:xfrm>
      </p:grpSpPr>
      <p:sp>
        <p:nvSpPr>
          <p:cNvPr id="5" name="Picture Placeholder 2"/>
          <p:cNvSpPr>
            <a:spLocks noGrp="1"/>
          </p:cNvSpPr>
          <p:nvPr>
            <p:ph type="pic" sz="quarter" idx="21"/>
          </p:nvPr>
        </p:nvSpPr>
        <p:spPr>
          <a:xfrm>
            <a:off x="7161944" y="3559891"/>
            <a:ext cx="3554304" cy="2250917"/>
          </a:xfrm>
          <a:solidFill>
            <a:schemeClr val="bg1">
              <a:lumMod val="95000"/>
            </a:schemeClr>
          </a:solidFill>
        </p:spPr>
        <p:txBody>
          <a:bodyPr>
            <a:normAutofit/>
          </a:bodyPr>
          <a:lstStyle>
            <a:lvl1pPr>
              <a:defRPr sz="1400"/>
            </a:lvl1pPr>
          </a:lstStyle>
          <a:p>
            <a:endParaRPr lang="en-US"/>
          </a:p>
        </p:txBody>
      </p:sp>
      <p:sp>
        <p:nvSpPr>
          <p:cNvPr id="6" name="Picture Placeholder 2"/>
          <p:cNvSpPr>
            <a:spLocks noGrp="1"/>
          </p:cNvSpPr>
          <p:nvPr>
            <p:ph type="pic" sz="quarter" idx="20"/>
          </p:nvPr>
        </p:nvSpPr>
        <p:spPr>
          <a:xfrm>
            <a:off x="1480633" y="3559891"/>
            <a:ext cx="3554304" cy="2250917"/>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1_Big Image Placeholder">
    <p:spTree>
      <p:nvGrpSpPr>
        <p:cNvPr id="1" name=""/>
        <p:cNvGrpSpPr/>
        <p:nvPr/>
      </p:nvGrpSpPr>
      <p:grpSpPr>
        <a:xfrm>
          <a:off x="0" y="0"/>
          <a:ext cx="0" cy="0"/>
        </a:xfrm>
      </p:grpSpPr>
      <p:sp>
        <p:nvSpPr>
          <p:cNvPr id="8" name="Picture Placeholder 2"/>
          <p:cNvSpPr>
            <a:spLocks noGrp="1"/>
          </p:cNvSpPr>
          <p:nvPr>
            <p:ph type="pic" sz="quarter" idx="20"/>
          </p:nvPr>
        </p:nvSpPr>
        <p:spPr>
          <a:xfrm>
            <a:off x="1083124" y="1816769"/>
            <a:ext cx="3548307" cy="5041232"/>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Big Image Placeholder">
    <p:spTree>
      <p:nvGrpSpPr>
        <p:cNvPr id="1" name=""/>
        <p:cNvGrpSpPr/>
        <p:nvPr/>
      </p:nvGrpSpPr>
      <p:grpSpPr>
        <a:xfrm>
          <a:off x="0" y="0"/>
          <a:ext cx="0" cy="0"/>
        </a:xfrm>
      </p:grpSpPr>
      <p:sp>
        <p:nvSpPr>
          <p:cNvPr id="5" name="Picture Placeholder 2"/>
          <p:cNvSpPr>
            <a:spLocks noGrp="1"/>
          </p:cNvSpPr>
          <p:nvPr>
            <p:ph type="pic" sz="quarter" idx="21"/>
          </p:nvPr>
        </p:nvSpPr>
        <p:spPr>
          <a:xfrm>
            <a:off x="8718905" y="1309282"/>
            <a:ext cx="2341474" cy="4183131"/>
          </a:xfrm>
          <a:solidFill>
            <a:schemeClr val="bg1">
              <a:lumMod val="95000"/>
            </a:schemeClr>
          </a:solidFill>
        </p:spPr>
        <p:txBody>
          <a:bodyPr>
            <a:normAutofit/>
          </a:bodyPr>
          <a:lstStyle>
            <a:lvl1pPr>
              <a:defRPr sz="1400"/>
            </a:lvl1pPr>
          </a:lstStyle>
          <a:p>
            <a:endParaRPr lang="en-US"/>
          </a:p>
        </p:txBody>
      </p:sp>
      <p:sp>
        <p:nvSpPr>
          <p:cNvPr id="12" name="Picture Placeholder 2"/>
          <p:cNvSpPr>
            <a:spLocks noGrp="1"/>
          </p:cNvSpPr>
          <p:nvPr>
            <p:ph type="pic" sz="quarter" idx="20"/>
          </p:nvPr>
        </p:nvSpPr>
        <p:spPr>
          <a:xfrm>
            <a:off x="6686706" y="1309282"/>
            <a:ext cx="2341474" cy="4183131"/>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7_Placeholder">
    <p:spTree>
      <p:nvGrpSpPr>
        <p:cNvPr id="1" name=""/>
        <p:cNvGrpSpPr/>
        <p:nvPr/>
      </p:nvGrpSpPr>
      <p:grpSpPr>
        <a:xfrm>
          <a:off x="0" y="0"/>
          <a:ext cx="0" cy="0"/>
        </a:xfrm>
      </p:grpSpPr>
      <p:sp>
        <p:nvSpPr>
          <p:cNvPr id="5" name="Picture Placeholder 2"/>
          <p:cNvSpPr>
            <a:spLocks noGrp="1"/>
          </p:cNvSpPr>
          <p:nvPr>
            <p:ph type="pic" sz="quarter" idx="26"/>
          </p:nvPr>
        </p:nvSpPr>
        <p:spPr>
          <a:xfrm>
            <a:off x="1" y="4191000"/>
            <a:ext cx="12191999" cy="2228821"/>
          </a:xfrm>
          <a:solidFill>
            <a:schemeClr val="bg1">
              <a:lumMod val="95000"/>
            </a:schemeClr>
          </a:solidFill>
        </p:spPr>
        <p:txBody>
          <a:bodyPr>
            <a:normAutofit/>
          </a:bodyPr>
          <a:lstStyle>
            <a:lvl1pPr>
              <a:defRPr sz="10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Logos 1">
    <p:spTree>
      <p:nvGrpSpPr>
        <p:cNvPr id="1" name=""/>
        <p:cNvGrpSpPr/>
        <p:nvPr/>
      </p:nvGrpSpPr>
      <p:grpSpPr>
        <a:xfrm>
          <a:off x="0" y="0"/>
          <a:ext cx="0" cy="0"/>
        </a:xfrm>
      </p:grpSpPr>
      <p:sp>
        <p:nvSpPr>
          <p:cNvPr id="15" name="Picture Placeholder 17"/>
          <p:cNvSpPr>
            <a:spLocks noGrp="1"/>
          </p:cNvSpPr>
          <p:nvPr>
            <p:ph type="pic" sz="quarter" idx="14"/>
          </p:nvPr>
        </p:nvSpPr>
        <p:spPr>
          <a:xfrm>
            <a:off x="1238896" y="2948639"/>
            <a:ext cx="2694475" cy="1334528"/>
          </a:xfrm>
          <a:solidFill>
            <a:schemeClr val="bg1">
              <a:lumMod val="95000"/>
            </a:schemeClr>
          </a:solidFill>
        </p:spPr>
        <p:txBody>
          <a:bodyPr>
            <a:normAutofit/>
          </a:bodyPr>
          <a:lstStyle>
            <a:lvl1pPr marL="0" indent="0">
              <a:buNone/>
              <a:defRPr sz="1400">
                <a:solidFill>
                  <a:schemeClr val="tx1"/>
                </a:solidFill>
              </a:defRPr>
            </a:lvl1pPr>
          </a:lstStyle>
          <a:p>
            <a:endParaRPr lang="en-US"/>
          </a:p>
        </p:txBody>
      </p:sp>
      <p:sp>
        <p:nvSpPr>
          <p:cNvPr id="16" name="Picture Placeholder 17"/>
          <p:cNvSpPr>
            <a:spLocks noGrp="1"/>
          </p:cNvSpPr>
          <p:nvPr>
            <p:ph type="pic" sz="quarter" idx="15"/>
          </p:nvPr>
        </p:nvSpPr>
        <p:spPr>
          <a:xfrm>
            <a:off x="4748763" y="2948638"/>
            <a:ext cx="2694475" cy="1334529"/>
          </a:xfrm>
          <a:solidFill>
            <a:schemeClr val="bg1">
              <a:lumMod val="95000"/>
            </a:schemeClr>
          </a:solidFill>
        </p:spPr>
        <p:txBody>
          <a:bodyPr>
            <a:normAutofit/>
          </a:bodyPr>
          <a:lstStyle>
            <a:lvl1pPr marL="0" indent="0">
              <a:buNone/>
              <a:defRPr sz="1400">
                <a:solidFill>
                  <a:schemeClr val="tx1"/>
                </a:solidFill>
              </a:defRPr>
            </a:lvl1pPr>
          </a:lstStyle>
          <a:p>
            <a:endParaRPr lang="en-US"/>
          </a:p>
        </p:txBody>
      </p:sp>
      <p:sp>
        <p:nvSpPr>
          <p:cNvPr id="17" name="Picture Placeholder 17"/>
          <p:cNvSpPr>
            <a:spLocks noGrp="1"/>
          </p:cNvSpPr>
          <p:nvPr>
            <p:ph type="pic" sz="quarter" idx="16"/>
          </p:nvPr>
        </p:nvSpPr>
        <p:spPr>
          <a:xfrm>
            <a:off x="1238896" y="4622980"/>
            <a:ext cx="2694475" cy="1334528"/>
          </a:xfrm>
          <a:solidFill>
            <a:schemeClr val="bg1">
              <a:lumMod val="95000"/>
            </a:schemeClr>
          </a:solidFill>
        </p:spPr>
        <p:txBody>
          <a:bodyPr>
            <a:normAutofit/>
          </a:bodyPr>
          <a:lstStyle>
            <a:lvl1pPr marL="0" indent="0">
              <a:buNone/>
              <a:defRPr sz="1400">
                <a:solidFill>
                  <a:schemeClr val="tx1"/>
                </a:solidFill>
              </a:defRPr>
            </a:lvl1pPr>
          </a:lstStyle>
          <a:p>
            <a:endParaRPr lang="en-US"/>
          </a:p>
        </p:txBody>
      </p:sp>
      <p:sp>
        <p:nvSpPr>
          <p:cNvPr id="18" name="Picture Placeholder 17"/>
          <p:cNvSpPr>
            <a:spLocks noGrp="1"/>
          </p:cNvSpPr>
          <p:nvPr>
            <p:ph type="pic" sz="quarter" idx="17"/>
          </p:nvPr>
        </p:nvSpPr>
        <p:spPr>
          <a:xfrm>
            <a:off x="4748763" y="4622979"/>
            <a:ext cx="2694475" cy="1334529"/>
          </a:xfrm>
          <a:solidFill>
            <a:schemeClr val="bg1">
              <a:lumMod val="95000"/>
            </a:schemeClr>
          </a:solidFill>
        </p:spPr>
        <p:txBody>
          <a:bodyPr>
            <a:normAutofit/>
          </a:bodyPr>
          <a:lstStyle>
            <a:lvl1pPr marL="0" indent="0">
              <a:buNone/>
              <a:defRPr sz="1400">
                <a:solidFill>
                  <a:schemeClr val="tx1"/>
                </a:solidFill>
              </a:defRPr>
            </a:lvl1pPr>
          </a:lstStyle>
          <a:p>
            <a:endParaRPr lang="en-US"/>
          </a:p>
        </p:txBody>
      </p:sp>
      <p:sp>
        <p:nvSpPr>
          <p:cNvPr id="19" name="Picture Placeholder 17"/>
          <p:cNvSpPr>
            <a:spLocks noGrp="1"/>
          </p:cNvSpPr>
          <p:nvPr>
            <p:ph type="pic" sz="quarter" idx="18"/>
          </p:nvPr>
        </p:nvSpPr>
        <p:spPr>
          <a:xfrm>
            <a:off x="8234275" y="2948637"/>
            <a:ext cx="2694475" cy="1334529"/>
          </a:xfrm>
          <a:solidFill>
            <a:schemeClr val="bg1">
              <a:lumMod val="95000"/>
            </a:schemeClr>
          </a:solidFill>
        </p:spPr>
        <p:txBody>
          <a:bodyPr>
            <a:normAutofit/>
          </a:bodyPr>
          <a:lstStyle>
            <a:lvl1pPr marL="0" indent="0">
              <a:buNone/>
              <a:defRPr sz="1400">
                <a:solidFill>
                  <a:schemeClr val="tx1"/>
                </a:solidFill>
              </a:defRPr>
            </a:lvl1pPr>
          </a:lstStyle>
          <a:p>
            <a:endParaRPr lang="en-US"/>
          </a:p>
        </p:txBody>
      </p:sp>
      <p:sp>
        <p:nvSpPr>
          <p:cNvPr id="20" name="Picture Placeholder 17"/>
          <p:cNvSpPr>
            <a:spLocks noGrp="1"/>
          </p:cNvSpPr>
          <p:nvPr>
            <p:ph type="pic" sz="quarter" idx="19"/>
          </p:nvPr>
        </p:nvSpPr>
        <p:spPr>
          <a:xfrm>
            <a:off x="8234275" y="4622979"/>
            <a:ext cx="2694475" cy="1334529"/>
          </a:xfrm>
          <a:solidFill>
            <a:schemeClr val="bg1">
              <a:lumMod val="95000"/>
            </a:schemeClr>
          </a:solidFill>
        </p:spPr>
        <p:txBody>
          <a:bodyPr>
            <a:normAutofit/>
          </a:bodyPr>
          <a:lstStyle>
            <a:lvl1pPr marL="0" indent="0">
              <a:buNone/>
              <a:defRPr sz="1400">
                <a:solidFill>
                  <a:schemeClr val="tx1"/>
                </a:solidFill>
              </a:defRPr>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Logos">
    <p:spTree>
      <p:nvGrpSpPr>
        <p:cNvPr id="1" name=""/>
        <p:cNvGrpSpPr/>
        <p:nvPr/>
      </p:nvGrpSpPr>
      <p:grpSpPr>
        <a:xfrm>
          <a:off x="0" y="0"/>
          <a:ext cx="0" cy="0"/>
        </a:xfrm>
      </p:grpSpPr>
      <p:sp>
        <p:nvSpPr>
          <p:cNvPr id="34" name="Picture Placeholder 17"/>
          <p:cNvSpPr>
            <a:spLocks noGrp="1"/>
          </p:cNvSpPr>
          <p:nvPr>
            <p:ph type="pic" sz="quarter" idx="18"/>
          </p:nvPr>
        </p:nvSpPr>
        <p:spPr>
          <a:xfrm>
            <a:off x="1189687" y="1112989"/>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a:p>
        </p:txBody>
      </p:sp>
      <p:sp>
        <p:nvSpPr>
          <p:cNvPr id="35" name="Picture Placeholder 17"/>
          <p:cNvSpPr>
            <a:spLocks noGrp="1"/>
          </p:cNvSpPr>
          <p:nvPr>
            <p:ph type="pic" sz="quarter" idx="19"/>
          </p:nvPr>
        </p:nvSpPr>
        <p:spPr>
          <a:xfrm>
            <a:off x="2895187" y="1112989"/>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a:p>
        </p:txBody>
      </p:sp>
      <p:sp>
        <p:nvSpPr>
          <p:cNvPr id="36" name="Picture Placeholder 17"/>
          <p:cNvSpPr>
            <a:spLocks noGrp="1"/>
          </p:cNvSpPr>
          <p:nvPr>
            <p:ph type="pic" sz="quarter" idx="20"/>
          </p:nvPr>
        </p:nvSpPr>
        <p:spPr>
          <a:xfrm>
            <a:off x="4600687" y="1113555"/>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a:p>
        </p:txBody>
      </p:sp>
      <p:sp>
        <p:nvSpPr>
          <p:cNvPr id="37" name="Picture Placeholder 17"/>
          <p:cNvSpPr>
            <a:spLocks noGrp="1"/>
          </p:cNvSpPr>
          <p:nvPr>
            <p:ph type="pic" sz="quarter" idx="21"/>
          </p:nvPr>
        </p:nvSpPr>
        <p:spPr>
          <a:xfrm>
            <a:off x="1189687" y="2799822"/>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a:p>
        </p:txBody>
      </p:sp>
      <p:sp>
        <p:nvSpPr>
          <p:cNvPr id="38" name="Picture Placeholder 17"/>
          <p:cNvSpPr>
            <a:spLocks noGrp="1"/>
          </p:cNvSpPr>
          <p:nvPr>
            <p:ph type="pic" sz="quarter" idx="22"/>
          </p:nvPr>
        </p:nvSpPr>
        <p:spPr>
          <a:xfrm>
            <a:off x="2895187" y="2799822"/>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a:p>
        </p:txBody>
      </p:sp>
      <p:sp>
        <p:nvSpPr>
          <p:cNvPr id="39" name="Picture Placeholder 17"/>
          <p:cNvSpPr>
            <a:spLocks noGrp="1"/>
          </p:cNvSpPr>
          <p:nvPr>
            <p:ph type="pic" sz="quarter" idx="23"/>
          </p:nvPr>
        </p:nvSpPr>
        <p:spPr>
          <a:xfrm>
            <a:off x="4600687" y="2800389"/>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a:p>
        </p:txBody>
      </p:sp>
      <p:sp>
        <p:nvSpPr>
          <p:cNvPr id="40" name="Picture Placeholder 17"/>
          <p:cNvSpPr>
            <a:spLocks noGrp="1"/>
          </p:cNvSpPr>
          <p:nvPr>
            <p:ph type="pic" sz="quarter" idx="24"/>
          </p:nvPr>
        </p:nvSpPr>
        <p:spPr>
          <a:xfrm>
            <a:off x="1189687" y="4508630"/>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a:p>
        </p:txBody>
      </p:sp>
      <p:sp>
        <p:nvSpPr>
          <p:cNvPr id="41" name="Picture Placeholder 17"/>
          <p:cNvSpPr>
            <a:spLocks noGrp="1"/>
          </p:cNvSpPr>
          <p:nvPr>
            <p:ph type="pic" sz="quarter" idx="25"/>
          </p:nvPr>
        </p:nvSpPr>
        <p:spPr>
          <a:xfrm>
            <a:off x="2895187" y="4508630"/>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a:p>
        </p:txBody>
      </p:sp>
      <p:sp>
        <p:nvSpPr>
          <p:cNvPr id="42" name="Picture Placeholder 17"/>
          <p:cNvSpPr>
            <a:spLocks noGrp="1"/>
          </p:cNvSpPr>
          <p:nvPr>
            <p:ph type="pic" sz="quarter" idx="26"/>
          </p:nvPr>
        </p:nvSpPr>
        <p:spPr>
          <a:xfrm>
            <a:off x="4600687" y="4509197"/>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Slide with Placeholder">
    <p:spTree>
      <p:nvGrpSpPr>
        <p:cNvPr id="1" name=""/>
        <p:cNvGrpSpPr/>
        <p:nvPr/>
      </p:nvGrpSpPr>
      <p:grpSpPr>
        <a:xfrm>
          <a:off x="0" y="0"/>
          <a:ext cx="0" cy="0"/>
        </a:xfrm>
      </p:grpSpPr>
      <p:sp>
        <p:nvSpPr>
          <p:cNvPr id="7" name="Picture Placeholder 5"/>
          <p:cNvSpPr>
            <a:spLocks noGrp="1"/>
          </p:cNvSpPr>
          <p:nvPr>
            <p:ph type="pic" sz="quarter" idx="10"/>
          </p:nvPr>
        </p:nvSpPr>
        <p:spPr>
          <a:xfrm>
            <a:off x="0" y="0"/>
            <a:ext cx="3868240" cy="685800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Blank">
    <p:spTree>
      <p:nvGrpSpPr>
        <p:cNvPr id="1" name=""/>
        <p:cNvGrpSpPr/>
        <p:nvPr/>
      </p:nvGrpSpPr>
      <p:grpSpPr>
        <a:xfrm>
          <a:off x="0" y="0"/>
          <a: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Slide with Placeholder">
    <p:spTree>
      <p:nvGrpSpPr>
        <p:cNvPr id="1" name=""/>
        <p:cNvGrpSpPr/>
        <p:nvPr/>
      </p:nvGrpSpPr>
      <p:grpSpPr>
        <a:xfrm>
          <a:off x="0" y="0"/>
          <a:ext cx="0" cy="0"/>
        </a:xfrm>
      </p:grpSpPr>
      <p:sp>
        <p:nvSpPr>
          <p:cNvPr id="7" name="Picture Placeholder 5"/>
          <p:cNvSpPr>
            <a:spLocks noGrp="1"/>
          </p:cNvSpPr>
          <p:nvPr>
            <p:ph type="pic" sz="quarter" idx="10"/>
          </p:nvPr>
        </p:nvSpPr>
        <p:spPr>
          <a:xfrm>
            <a:off x="8323760" y="0"/>
            <a:ext cx="3868240" cy="685800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4 Images">
    <p:spTree>
      <p:nvGrpSpPr>
        <p:cNvPr id="1" name=""/>
        <p:cNvGrpSpPr/>
        <p:nvPr/>
      </p:nvGrpSpPr>
      <p:grpSpPr>
        <a:xfrm>
          <a:off x="0" y="0"/>
          <a:ext cx="0" cy="0"/>
        </a:xfrm>
      </p:grpSpPr>
      <p:sp>
        <p:nvSpPr>
          <p:cNvPr id="46" name="Picture Placeholder 13"/>
          <p:cNvSpPr>
            <a:spLocks noGrp="1"/>
          </p:cNvSpPr>
          <p:nvPr>
            <p:ph type="pic" sz="quarter" idx="13"/>
          </p:nvPr>
        </p:nvSpPr>
        <p:spPr>
          <a:xfrm>
            <a:off x="0"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a:p>
        </p:txBody>
      </p:sp>
      <p:sp>
        <p:nvSpPr>
          <p:cNvPr id="47" name="Picture Placeholder 13"/>
          <p:cNvSpPr>
            <a:spLocks noGrp="1"/>
          </p:cNvSpPr>
          <p:nvPr>
            <p:ph type="pic" sz="quarter" idx="14"/>
          </p:nvPr>
        </p:nvSpPr>
        <p:spPr>
          <a:xfrm>
            <a:off x="1741409"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a:p>
        </p:txBody>
      </p:sp>
      <p:sp>
        <p:nvSpPr>
          <p:cNvPr id="49" name="Picture Placeholder 13"/>
          <p:cNvSpPr>
            <a:spLocks noGrp="1"/>
          </p:cNvSpPr>
          <p:nvPr>
            <p:ph type="pic" sz="quarter" idx="16"/>
          </p:nvPr>
        </p:nvSpPr>
        <p:spPr>
          <a:xfrm>
            <a:off x="5232030"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a:p>
        </p:txBody>
      </p:sp>
      <p:sp>
        <p:nvSpPr>
          <p:cNvPr id="50" name="Picture Placeholder 13"/>
          <p:cNvSpPr>
            <a:spLocks noGrp="1"/>
          </p:cNvSpPr>
          <p:nvPr>
            <p:ph type="pic" sz="quarter" idx="17"/>
          </p:nvPr>
        </p:nvSpPr>
        <p:spPr>
          <a:xfrm>
            <a:off x="6994082"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a:p>
        </p:txBody>
      </p:sp>
      <p:sp>
        <p:nvSpPr>
          <p:cNvPr id="51" name="Picture Placeholder 13"/>
          <p:cNvSpPr>
            <a:spLocks noGrp="1"/>
          </p:cNvSpPr>
          <p:nvPr>
            <p:ph type="pic" sz="quarter" idx="18"/>
          </p:nvPr>
        </p:nvSpPr>
        <p:spPr>
          <a:xfrm>
            <a:off x="8743294"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a:p>
        </p:txBody>
      </p:sp>
      <p:sp>
        <p:nvSpPr>
          <p:cNvPr id="53" name="Picture Placeholder 13"/>
          <p:cNvSpPr>
            <a:spLocks noGrp="1"/>
          </p:cNvSpPr>
          <p:nvPr>
            <p:ph type="pic" sz="quarter" idx="20"/>
          </p:nvPr>
        </p:nvSpPr>
        <p:spPr>
          <a:xfrm>
            <a:off x="0"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a:p>
        </p:txBody>
      </p:sp>
      <p:sp>
        <p:nvSpPr>
          <p:cNvPr id="55" name="Picture Placeholder 13"/>
          <p:cNvSpPr>
            <a:spLocks noGrp="1"/>
          </p:cNvSpPr>
          <p:nvPr>
            <p:ph type="pic" sz="quarter" idx="22"/>
          </p:nvPr>
        </p:nvSpPr>
        <p:spPr>
          <a:xfrm>
            <a:off x="3490621"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a:p>
        </p:txBody>
      </p:sp>
      <p:sp>
        <p:nvSpPr>
          <p:cNvPr id="56" name="Picture Placeholder 13"/>
          <p:cNvSpPr>
            <a:spLocks noGrp="1"/>
          </p:cNvSpPr>
          <p:nvPr>
            <p:ph type="pic" sz="quarter" idx="23"/>
          </p:nvPr>
        </p:nvSpPr>
        <p:spPr>
          <a:xfrm>
            <a:off x="5232030"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a:p>
        </p:txBody>
      </p:sp>
      <p:sp>
        <p:nvSpPr>
          <p:cNvPr id="58" name="Picture Placeholder 13"/>
          <p:cNvSpPr>
            <a:spLocks noGrp="1"/>
          </p:cNvSpPr>
          <p:nvPr>
            <p:ph type="pic" sz="quarter" idx="25"/>
          </p:nvPr>
        </p:nvSpPr>
        <p:spPr>
          <a:xfrm>
            <a:off x="8743294"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a:p>
        </p:txBody>
      </p:sp>
      <p:sp>
        <p:nvSpPr>
          <p:cNvPr id="59" name="Picture Placeholder 13"/>
          <p:cNvSpPr>
            <a:spLocks noGrp="1"/>
          </p:cNvSpPr>
          <p:nvPr>
            <p:ph type="pic" sz="quarter" idx="26"/>
          </p:nvPr>
        </p:nvSpPr>
        <p:spPr>
          <a:xfrm>
            <a:off x="10484703"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Placeholder">
    <p:spTree>
      <p:nvGrpSpPr>
        <p:cNvPr id="1" name=""/>
        <p:cNvGrpSpPr/>
        <p:nvPr/>
      </p:nvGrpSpPr>
      <p:grpSpPr>
        <a:xfrm>
          <a:off x="0" y="0"/>
          <a:ext cx="0" cy="0"/>
        </a:xfrm>
      </p:grpSpPr>
      <p:sp>
        <p:nvSpPr>
          <p:cNvPr id="21" name="Picture Placeholder 2"/>
          <p:cNvSpPr>
            <a:spLocks noGrp="1"/>
          </p:cNvSpPr>
          <p:nvPr>
            <p:ph type="pic" sz="quarter" idx="18"/>
          </p:nvPr>
        </p:nvSpPr>
        <p:spPr>
          <a:xfrm>
            <a:off x="0" y="0"/>
            <a:ext cx="3046420" cy="3360809"/>
          </a:xfrm>
          <a:solidFill>
            <a:schemeClr val="bg1">
              <a:lumMod val="95000"/>
            </a:schemeClr>
          </a:solidFill>
        </p:spPr>
        <p:txBody>
          <a:bodyPr>
            <a:normAutofit/>
          </a:bodyPr>
          <a:lstStyle>
            <a:lvl1pPr>
              <a:defRPr sz="1400"/>
            </a:lvl1pPr>
          </a:lstStyle>
          <a:p>
            <a:endParaRPr lang="en-US"/>
          </a:p>
        </p:txBody>
      </p:sp>
      <p:sp>
        <p:nvSpPr>
          <p:cNvPr id="22" name="Picture Placeholder 2"/>
          <p:cNvSpPr>
            <a:spLocks noGrp="1"/>
          </p:cNvSpPr>
          <p:nvPr>
            <p:ph type="pic" sz="quarter" idx="19"/>
          </p:nvPr>
        </p:nvSpPr>
        <p:spPr>
          <a:xfrm>
            <a:off x="3185606" y="0"/>
            <a:ext cx="3046420" cy="3360809"/>
          </a:xfrm>
          <a:solidFill>
            <a:schemeClr val="bg1">
              <a:lumMod val="95000"/>
            </a:schemeClr>
          </a:solidFill>
        </p:spPr>
        <p:txBody>
          <a:bodyPr>
            <a:normAutofit/>
          </a:bodyPr>
          <a:lstStyle>
            <a:lvl1pPr>
              <a:defRPr sz="1400"/>
            </a:lvl1pPr>
          </a:lstStyle>
          <a:p>
            <a:endParaRPr lang="en-US"/>
          </a:p>
        </p:txBody>
      </p:sp>
      <p:sp>
        <p:nvSpPr>
          <p:cNvPr id="23" name="Picture Placeholder 2"/>
          <p:cNvSpPr>
            <a:spLocks noGrp="1"/>
          </p:cNvSpPr>
          <p:nvPr>
            <p:ph type="pic" sz="quarter" idx="20"/>
          </p:nvPr>
        </p:nvSpPr>
        <p:spPr>
          <a:xfrm>
            <a:off x="0" y="3497192"/>
            <a:ext cx="3046420" cy="3360809"/>
          </a:xfrm>
          <a:solidFill>
            <a:schemeClr val="bg1">
              <a:lumMod val="95000"/>
            </a:schemeClr>
          </a:solidFill>
        </p:spPr>
        <p:txBody>
          <a:bodyPr>
            <a:normAutofit/>
          </a:bodyPr>
          <a:lstStyle>
            <a:lvl1pPr>
              <a:defRPr sz="1400"/>
            </a:lvl1pPr>
          </a:lstStyle>
          <a:p>
            <a:endParaRPr lang="en-US"/>
          </a:p>
        </p:txBody>
      </p:sp>
      <p:sp>
        <p:nvSpPr>
          <p:cNvPr id="24" name="Picture Placeholder 2"/>
          <p:cNvSpPr>
            <a:spLocks noGrp="1"/>
          </p:cNvSpPr>
          <p:nvPr>
            <p:ph type="pic" sz="quarter" idx="21"/>
          </p:nvPr>
        </p:nvSpPr>
        <p:spPr>
          <a:xfrm>
            <a:off x="3185606" y="3497192"/>
            <a:ext cx="3030525" cy="3360809"/>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1_Placeholder">
    <p:spTree>
      <p:nvGrpSpPr>
        <p:cNvPr id="1" name=""/>
        <p:cNvGrpSpPr/>
        <p:nvPr/>
      </p:nvGrpSpPr>
      <p:grpSpPr>
        <a:xfrm>
          <a:off x="0" y="0"/>
          <a:ext cx="0" cy="0"/>
        </a:xfrm>
      </p:grpSpPr>
      <p:sp>
        <p:nvSpPr>
          <p:cNvPr id="21" name="Picture Placeholder 2"/>
          <p:cNvSpPr>
            <a:spLocks noGrp="1"/>
          </p:cNvSpPr>
          <p:nvPr>
            <p:ph type="pic" sz="quarter" idx="18"/>
          </p:nvPr>
        </p:nvSpPr>
        <p:spPr>
          <a:xfrm>
            <a:off x="5959974" y="0"/>
            <a:ext cx="3046420" cy="3360809"/>
          </a:xfrm>
          <a:solidFill>
            <a:schemeClr val="bg1">
              <a:lumMod val="95000"/>
            </a:schemeClr>
          </a:solidFill>
        </p:spPr>
        <p:txBody>
          <a:bodyPr>
            <a:normAutofit/>
          </a:bodyPr>
          <a:lstStyle>
            <a:lvl1pPr>
              <a:defRPr sz="1400"/>
            </a:lvl1pPr>
          </a:lstStyle>
          <a:p>
            <a:endParaRPr lang="en-US"/>
          </a:p>
        </p:txBody>
      </p:sp>
      <p:sp>
        <p:nvSpPr>
          <p:cNvPr id="22" name="Picture Placeholder 2"/>
          <p:cNvSpPr>
            <a:spLocks noGrp="1"/>
          </p:cNvSpPr>
          <p:nvPr>
            <p:ph type="pic" sz="quarter" idx="19"/>
          </p:nvPr>
        </p:nvSpPr>
        <p:spPr>
          <a:xfrm>
            <a:off x="9145580" y="0"/>
            <a:ext cx="3046420" cy="3360809"/>
          </a:xfrm>
          <a:solidFill>
            <a:schemeClr val="bg1">
              <a:lumMod val="95000"/>
            </a:schemeClr>
          </a:solidFill>
        </p:spPr>
        <p:txBody>
          <a:bodyPr>
            <a:normAutofit/>
          </a:bodyPr>
          <a:lstStyle>
            <a:lvl1pPr>
              <a:defRPr sz="1400"/>
            </a:lvl1pPr>
          </a:lstStyle>
          <a:p>
            <a:endParaRPr lang="en-US"/>
          </a:p>
        </p:txBody>
      </p:sp>
      <p:sp>
        <p:nvSpPr>
          <p:cNvPr id="23" name="Picture Placeholder 2"/>
          <p:cNvSpPr>
            <a:spLocks noGrp="1"/>
          </p:cNvSpPr>
          <p:nvPr>
            <p:ph type="pic" sz="quarter" idx="20"/>
          </p:nvPr>
        </p:nvSpPr>
        <p:spPr>
          <a:xfrm>
            <a:off x="5959974" y="3497192"/>
            <a:ext cx="3046420" cy="3360809"/>
          </a:xfrm>
          <a:solidFill>
            <a:schemeClr val="bg1">
              <a:lumMod val="95000"/>
            </a:schemeClr>
          </a:solidFill>
        </p:spPr>
        <p:txBody>
          <a:bodyPr>
            <a:normAutofit/>
          </a:bodyPr>
          <a:lstStyle>
            <a:lvl1pPr>
              <a:defRPr sz="1400"/>
            </a:lvl1pPr>
          </a:lstStyle>
          <a:p>
            <a:endParaRPr lang="en-US"/>
          </a:p>
        </p:txBody>
      </p:sp>
      <p:sp>
        <p:nvSpPr>
          <p:cNvPr id="24" name="Picture Placeholder 2"/>
          <p:cNvSpPr>
            <a:spLocks noGrp="1"/>
          </p:cNvSpPr>
          <p:nvPr>
            <p:ph type="pic" sz="quarter" idx="21"/>
          </p:nvPr>
        </p:nvSpPr>
        <p:spPr>
          <a:xfrm>
            <a:off x="9145580" y="3497192"/>
            <a:ext cx="3030525" cy="3360809"/>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Placeholder">
    <p:spTree>
      <p:nvGrpSpPr>
        <p:cNvPr id="1" name=""/>
        <p:cNvGrpSpPr/>
        <p:nvPr/>
      </p:nvGrpSpPr>
      <p:grpSpPr>
        <a:xfrm>
          <a:off x="0" y="0"/>
          <a:ext cx="0" cy="0"/>
        </a:xfrm>
      </p:grpSpPr>
      <p:sp>
        <p:nvSpPr>
          <p:cNvPr id="17" name="Picture Placeholder 2"/>
          <p:cNvSpPr>
            <a:spLocks noGrp="1"/>
          </p:cNvSpPr>
          <p:nvPr>
            <p:ph type="pic" sz="quarter" idx="21"/>
          </p:nvPr>
        </p:nvSpPr>
        <p:spPr>
          <a:xfrm>
            <a:off x="0" y="0"/>
            <a:ext cx="2461332" cy="3390900"/>
          </a:xfrm>
          <a:solidFill>
            <a:schemeClr val="bg1">
              <a:lumMod val="95000"/>
            </a:schemeClr>
          </a:solidFill>
        </p:spPr>
        <p:txBody>
          <a:bodyPr>
            <a:normAutofit/>
          </a:bodyPr>
          <a:lstStyle>
            <a:lvl1pPr>
              <a:defRPr sz="1400"/>
            </a:lvl1pPr>
          </a:lstStyle>
          <a:p>
            <a:endParaRPr lang="en-US"/>
          </a:p>
        </p:txBody>
      </p:sp>
      <p:sp>
        <p:nvSpPr>
          <p:cNvPr id="18" name="Picture Placeholder 2"/>
          <p:cNvSpPr>
            <a:spLocks noGrp="1"/>
          </p:cNvSpPr>
          <p:nvPr>
            <p:ph type="pic" sz="quarter" idx="22"/>
          </p:nvPr>
        </p:nvSpPr>
        <p:spPr>
          <a:xfrm>
            <a:off x="251" y="3490215"/>
            <a:ext cx="2461332" cy="3367785"/>
          </a:xfr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23"/>
          </p:nvPr>
        </p:nvSpPr>
        <p:spPr>
          <a:xfrm>
            <a:off x="2570609" y="0"/>
            <a:ext cx="2420135" cy="2494759"/>
          </a:xfr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24"/>
          </p:nvPr>
        </p:nvSpPr>
        <p:spPr>
          <a:xfrm>
            <a:off x="2570609" y="2594074"/>
            <a:ext cx="2420135" cy="4263926"/>
          </a:xfrm>
          <a:solidFill>
            <a:schemeClr val="bg1">
              <a:lumMod val="95000"/>
            </a:schemeClr>
          </a:solidFill>
        </p:spPr>
        <p:txBody>
          <a:bodyPr>
            <a:normAutofit/>
          </a:bodyPr>
          <a:lstStyle>
            <a:lvl1pPr>
              <a:defRPr sz="1400"/>
            </a:lvl1pPr>
          </a:lstStyle>
          <a:p>
            <a:endParaRPr lang="en-US"/>
          </a:p>
        </p:txBody>
      </p:sp>
      <p:sp>
        <p:nvSpPr>
          <p:cNvPr id="25" name="Picture Placeholder 2"/>
          <p:cNvSpPr>
            <a:spLocks noGrp="1"/>
          </p:cNvSpPr>
          <p:nvPr>
            <p:ph type="pic" sz="quarter" idx="25"/>
          </p:nvPr>
        </p:nvSpPr>
        <p:spPr>
          <a:xfrm>
            <a:off x="5109706" y="0"/>
            <a:ext cx="2429570" cy="4691270"/>
          </a:xfrm>
          <a:solidFill>
            <a:schemeClr val="bg1">
              <a:lumMod val="95000"/>
            </a:schemeClr>
          </a:solidFill>
        </p:spPr>
        <p:txBody>
          <a:bodyPr>
            <a:normAutofit/>
          </a:bodyPr>
          <a:lstStyle>
            <a:lvl1pPr>
              <a:defRPr sz="1400"/>
            </a:lvl1pPr>
          </a:lstStyle>
          <a:p>
            <a:endParaRPr lang="en-US"/>
          </a:p>
        </p:txBody>
      </p:sp>
      <p:sp>
        <p:nvSpPr>
          <p:cNvPr id="26" name="Picture Placeholder 2"/>
          <p:cNvSpPr>
            <a:spLocks noGrp="1"/>
          </p:cNvSpPr>
          <p:nvPr>
            <p:ph type="pic" sz="quarter" idx="26"/>
          </p:nvPr>
        </p:nvSpPr>
        <p:spPr>
          <a:xfrm>
            <a:off x="5099770" y="4790585"/>
            <a:ext cx="2439506" cy="2067416"/>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2_Placeholder">
    <p:spTree>
      <p:nvGrpSpPr>
        <p:cNvPr id="1" name=""/>
        <p:cNvGrpSpPr/>
        <p:nvPr/>
      </p:nvGrpSpPr>
      <p:grpSpPr>
        <a:xfrm>
          <a:off x="0" y="0"/>
          <a:ext cx="0" cy="0"/>
        </a:xfrm>
      </p:grpSpPr>
      <p:sp>
        <p:nvSpPr>
          <p:cNvPr id="17" name="Picture Placeholder 2"/>
          <p:cNvSpPr>
            <a:spLocks noGrp="1"/>
          </p:cNvSpPr>
          <p:nvPr>
            <p:ph type="pic" sz="quarter" idx="21"/>
          </p:nvPr>
        </p:nvSpPr>
        <p:spPr>
          <a:xfrm>
            <a:off x="4652724" y="0"/>
            <a:ext cx="2461332" cy="3390900"/>
          </a:xfrm>
          <a:solidFill>
            <a:schemeClr val="bg1">
              <a:lumMod val="95000"/>
            </a:schemeClr>
          </a:solidFill>
        </p:spPr>
        <p:txBody>
          <a:bodyPr>
            <a:normAutofit/>
          </a:bodyPr>
          <a:lstStyle>
            <a:lvl1pPr>
              <a:defRPr sz="1400"/>
            </a:lvl1pPr>
          </a:lstStyle>
          <a:p>
            <a:endParaRPr lang="en-US"/>
          </a:p>
        </p:txBody>
      </p:sp>
      <p:sp>
        <p:nvSpPr>
          <p:cNvPr id="18" name="Picture Placeholder 2"/>
          <p:cNvSpPr>
            <a:spLocks noGrp="1"/>
          </p:cNvSpPr>
          <p:nvPr>
            <p:ph type="pic" sz="quarter" idx="22"/>
          </p:nvPr>
        </p:nvSpPr>
        <p:spPr>
          <a:xfrm>
            <a:off x="4652975" y="3490215"/>
            <a:ext cx="2461332" cy="3367785"/>
          </a:xfr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23"/>
          </p:nvPr>
        </p:nvSpPr>
        <p:spPr>
          <a:xfrm>
            <a:off x="7223333" y="0"/>
            <a:ext cx="2420135" cy="2494759"/>
          </a:xfr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24"/>
          </p:nvPr>
        </p:nvSpPr>
        <p:spPr>
          <a:xfrm>
            <a:off x="7223333" y="2594074"/>
            <a:ext cx="2420135" cy="4263926"/>
          </a:xfrm>
          <a:solidFill>
            <a:schemeClr val="bg1">
              <a:lumMod val="95000"/>
            </a:schemeClr>
          </a:solidFill>
        </p:spPr>
        <p:txBody>
          <a:bodyPr>
            <a:normAutofit/>
          </a:bodyPr>
          <a:lstStyle>
            <a:lvl1pPr>
              <a:defRPr sz="1400"/>
            </a:lvl1pPr>
          </a:lstStyle>
          <a:p>
            <a:endParaRPr lang="en-US"/>
          </a:p>
        </p:txBody>
      </p:sp>
      <p:sp>
        <p:nvSpPr>
          <p:cNvPr id="25" name="Picture Placeholder 2"/>
          <p:cNvSpPr>
            <a:spLocks noGrp="1"/>
          </p:cNvSpPr>
          <p:nvPr>
            <p:ph type="pic" sz="quarter" idx="25"/>
          </p:nvPr>
        </p:nvSpPr>
        <p:spPr>
          <a:xfrm>
            <a:off x="9762430" y="0"/>
            <a:ext cx="2429570" cy="4691270"/>
          </a:xfrm>
          <a:solidFill>
            <a:schemeClr val="bg1">
              <a:lumMod val="95000"/>
            </a:schemeClr>
          </a:solidFill>
        </p:spPr>
        <p:txBody>
          <a:bodyPr>
            <a:normAutofit/>
          </a:bodyPr>
          <a:lstStyle>
            <a:lvl1pPr>
              <a:defRPr sz="1400"/>
            </a:lvl1pPr>
          </a:lstStyle>
          <a:p>
            <a:endParaRPr lang="en-US"/>
          </a:p>
        </p:txBody>
      </p:sp>
      <p:sp>
        <p:nvSpPr>
          <p:cNvPr id="26" name="Picture Placeholder 2"/>
          <p:cNvSpPr>
            <a:spLocks noGrp="1"/>
          </p:cNvSpPr>
          <p:nvPr>
            <p:ph type="pic" sz="quarter" idx="26"/>
          </p:nvPr>
        </p:nvSpPr>
        <p:spPr>
          <a:xfrm>
            <a:off x="9752494" y="4790585"/>
            <a:ext cx="2439506" cy="2067416"/>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Portfolio Three">
    <p:spTree>
      <p:nvGrpSpPr>
        <p:cNvPr id="1" name=""/>
        <p:cNvGrpSpPr/>
        <p:nvPr/>
      </p:nvGrpSpPr>
      <p:grpSpPr>
        <a:xfrm>
          <a:off x="0" y="0"/>
          <a:ext cx="0" cy="0"/>
        </a:xfrm>
      </p:grpSpPr>
      <p:sp>
        <p:nvSpPr>
          <p:cNvPr id="5" name="Picture Placeholder 2"/>
          <p:cNvSpPr>
            <a:spLocks noGrp="1"/>
          </p:cNvSpPr>
          <p:nvPr>
            <p:ph type="pic" sz="quarter" idx="11"/>
          </p:nvPr>
        </p:nvSpPr>
        <p:spPr>
          <a:xfrm>
            <a:off x="8165038" y="0"/>
            <a:ext cx="4026963" cy="6858000"/>
          </a:xfrm>
        </p:spPr>
        <p:txBody>
          <a:bodyPr>
            <a:normAutofit/>
          </a:bodyPr>
          <a:lstStyle>
            <a:lvl1pPr>
              <a:defRPr sz="1200"/>
            </a:lvl1pPr>
          </a:lstStyle>
          <a:p>
            <a:endParaRPr lang="en-US"/>
          </a:p>
        </p:txBody>
      </p:sp>
      <p:sp>
        <p:nvSpPr>
          <p:cNvPr id="6" name="Picture Placeholder 2"/>
          <p:cNvSpPr>
            <a:spLocks noGrp="1"/>
          </p:cNvSpPr>
          <p:nvPr>
            <p:ph type="pic" sz="quarter" idx="12"/>
          </p:nvPr>
        </p:nvSpPr>
        <p:spPr>
          <a:xfrm>
            <a:off x="0" y="0"/>
            <a:ext cx="4026963" cy="6858000"/>
          </a:xfrm>
        </p:spPr>
        <p:txBody>
          <a:bodyPr>
            <a:normAutofit/>
          </a:bodyPr>
          <a:lstStyle>
            <a:lvl1pPr>
              <a:defRPr sz="1200"/>
            </a:lvl1pPr>
          </a:lstStyle>
          <a:p>
            <a:endParaRPr lang="en-US"/>
          </a:p>
        </p:txBody>
      </p:sp>
      <p:sp>
        <p:nvSpPr>
          <p:cNvPr id="7" name="Picture Placeholder 2"/>
          <p:cNvSpPr>
            <a:spLocks noGrp="1"/>
          </p:cNvSpPr>
          <p:nvPr>
            <p:ph type="pic" sz="quarter" idx="13"/>
          </p:nvPr>
        </p:nvSpPr>
        <p:spPr>
          <a:xfrm>
            <a:off x="4082519" y="0"/>
            <a:ext cx="4026963" cy="3429000"/>
          </a:xfrm>
        </p:spPr>
        <p:txBody>
          <a:bodyPr>
            <a:normAutofit/>
          </a:bodyPr>
          <a:lstStyle>
            <a:lvl1pPr>
              <a:defRPr sz="1200"/>
            </a:lvl1pPr>
          </a:lstStyle>
          <a:p>
            <a:endParaRPr lang="en-US"/>
          </a:p>
        </p:txBody>
      </p:sp>
      <p:sp>
        <p:nvSpPr>
          <p:cNvPr id="8" name="Picture Placeholder 2"/>
          <p:cNvSpPr>
            <a:spLocks noGrp="1"/>
          </p:cNvSpPr>
          <p:nvPr>
            <p:ph type="pic" sz="quarter" idx="14"/>
          </p:nvPr>
        </p:nvSpPr>
        <p:spPr>
          <a:xfrm>
            <a:off x="4082519" y="3488436"/>
            <a:ext cx="4026963" cy="3369564"/>
          </a:xfrm>
        </p:spPr>
        <p:txBody>
          <a:bodyPr>
            <a:normAutofit/>
          </a:bodyPr>
          <a:lstStyle>
            <a:lvl1pPr>
              <a:defRPr sz="12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Default Slide">
    <p:spTree>
      <p:nvGrpSpPr>
        <p:cNvPr id="1" name=""/>
        <p:cNvGrpSpPr/>
        <p:nvPr/>
      </p:nvGrpSpPr>
      <p:grpSpPr>
        <a:xfrm>
          <a:off x="0" y="0"/>
          <a:ext cx="0" cy="0"/>
        </a:xfrm>
      </p:grpSpPr>
      <p:sp>
        <p:nvSpPr>
          <p:cNvPr id="7" name="Picture Placeholder 5"/>
          <p:cNvSpPr>
            <a:spLocks noGrp="1"/>
          </p:cNvSpPr>
          <p:nvPr>
            <p:ph type="pic" sz="quarter" idx="10"/>
          </p:nvPr>
        </p:nvSpPr>
        <p:spPr>
          <a:xfrm>
            <a:off x="0" y="0"/>
            <a:ext cx="12192000" cy="6858000"/>
          </a:xfrm>
        </p:spPr>
        <p:txBody>
          <a:body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7_Portfolio Three">
    <p:spTree>
      <p:nvGrpSpPr>
        <p:cNvPr id="1" name=""/>
        <p:cNvGrpSpPr/>
        <p:nvPr/>
      </p:nvGrpSpPr>
      <p:grpSpPr>
        <a:xfrm>
          <a:off x="0" y="0"/>
          <a:ext cx="0" cy="0"/>
        </a:xfrm>
      </p:grpSpPr>
      <p:sp>
        <p:nvSpPr>
          <p:cNvPr id="30" name="Picture Placeholder 2"/>
          <p:cNvSpPr>
            <a:spLocks noGrp="1"/>
          </p:cNvSpPr>
          <p:nvPr>
            <p:ph type="pic" sz="quarter" idx="10"/>
          </p:nvPr>
        </p:nvSpPr>
        <p:spPr>
          <a:xfrm>
            <a:off x="0" y="0"/>
            <a:ext cx="6095996" cy="6858000"/>
          </a:xfrm>
        </p:spPr>
        <p:txBody>
          <a:bodyPr>
            <a:normAutofit/>
          </a:bodyPr>
          <a:lstStyle>
            <a:lvl1pPr>
              <a:defRPr sz="800"/>
            </a:lvl1pPr>
          </a:lstStyle>
          <a:p>
            <a:endParaRPr lang="en-US"/>
          </a:p>
        </p:txBody>
      </p:sp>
      <p:sp>
        <p:nvSpPr>
          <p:cNvPr id="31" name="Picture Placeholder 2"/>
          <p:cNvSpPr>
            <a:spLocks noGrp="1"/>
          </p:cNvSpPr>
          <p:nvPr>
            <p:ph type="pic" sz="quarter" idx="11"/>
          </p:nvPr>
        </p:nvSpPr>
        <p:spPr>
          <a:xfrm>
            <a:off x="6096004" y="0"/>
            <a:ext cx="6095994" cy="3429000"/>
          </a:xfrm>
        </p:spPr>
        <p:txBody>
          <a:bodyPr>
            <a:normAutofit/>
          </a:bodyPr>
          <a:lstStyle>
            <a:lvl1pPr>
              <a:defRPr sz="800"/>
            </a:lvl1pPr>
          </a:lstStyle>
          <a:p>
            <a:endParaRPr lang="en-US"/>
          </a:p>
        </p:txBody>
      </p:sp>
      <p:sp>
        <p:nvSpPr>
          <p:cNvPr id="32" name="Picture Placeholder 2"/>
          <p:cNvSpPr>
            <a:spLocks noGrp="1"/>
          </p:cNvSpPr>
          <p:nvPr>
            <p:ph type="pic" sz="quarter" idx="12"/>
          </p:nvPr>
        </p:nvSpPr>
        <p:spPr>
          <a:xfrm>
            <a:off x="6096004" y="3429000"/>
            <a:ext cx="6095994" cy="3429000"/>
          </a:xfrm>
        </p:spPr>
        <p:txBody>
          <a:bodyPr>
            <a:normAutofit/>
          </a:bodyPr>
          <a:lstStyle>
            <a:lvl1pPr>
              <a:defRPr sz="8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8_Portfolio Three">
    <p:spTree>
      <p:nvGrpSpPr>
        <p:cNvPr id="1" name=""/>
        <p:cNvGrpSpPr/>
        <p:nvPr/>
      </p:nvGrpSpPr>
      <p:grpSpPr>
        <a:xfrm>
          <a:off x="0" y="0"/>
          <a:ext cx="0" cy="0"/>
        </a:xfrm>
      </p:grpSpPr>
      <p:sp>
        <p:nvSpPr>
          <p:cNvPr id="30" name="Picture Placeholder 2"/>
          <p:cNvSpPr>
            <a:spLocks noGrp="1"/>
          </p:cNvSpPr>
          <p:nvPr>
            <p:ph type="pic" sz="quarter" idx="10"/>
          </p:nvPr>
        </p:nvSpPr>
        <p:spPr>
          <a:xfrm>
            <a:off x="6096004" y="0"/>
            <a:ext cx="6095996" cy="6858000"/>
          </a:xfrm>
        </p:spPr>
        <p:txBody>
          <a:bodyPr>
            <a:normAutofit/>
          </a:bodyPr>
          <a:lstStyle>
            <a:lvl1pPr>
              <a:defRPr sz="800"/>
            </a:lvl1pPr>
          </a:lstStyle>
          <a:p>
            <a:endParaRPr lang="en-US"/>
          </a:p>
        </p:txBody>
      </p:sp>
      <p:sp>
        <p:nvSpPr>
          <p:cNvPr id="5" name="Picture Placeholder 2"/>
          <p:cNvSpPr>
            <a:spLocks noGrp="1"/>
          </p:cNvSpPr>
          <p:nvPr>
            <p:ph type="pic" sz="quarter" idx="11"/>
          </p:nvPr>
        </p:nvSpPr>
        <p:spPr>
          <a:xfrm>
            <a:off x="0" y="0"/>
            <a:ext cx="6095994" cy="3429000"/>
          </a:xfrm>
        </p:spPr>
        <p:txBody>
          <a:bodyPr>
            <a:normAutofit/>
          </a:bodyPr>
          <a:lstStyle>
            <a:lvl1pPr>
              <a:defRPr sz="800"/>
            </a:lvl1pPr>
          </a:lstStyle>
          <a:p>
            <a:endParaRPr lang="en-US"/>
          </a:p>
        </p:txBody>
      </p:sp>
      <p:sp>
        <p:nvSpPr>
          <p:cNvPr id="6" name="Picture Placeholder 2"/>
          <p:cNvSpPr>
            <a:spLocks noGrp="1"/>
          </p:cNvSpPr>
          <p:nvPr>
            <p:ph type="pic" sz="quarter" idx="12"/>
          </p:nvPr>
        </p:nvSpPr>
        <p:spPr>
          <a:xfrm>
            <a:off x="0" y="3429000"/>
            <a:ext cx="6095994" cy="3429000"/>
          </a:xfrm>
        </p:spPr>
        <p:txBody>
          <a:bodyPr>
            <a:normAutofit/>
          </a:bodyPr>
          <a:lstStyle>
            <a:lvl1pPr>
              <a:defRPr sz="8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laceholder-minus">
    <p:spTree>
      <p:nvGrpSpPr>
        <p:cNvPr id="1" name=""/>
        <p:cNvGrpSpPr/>
        <p:nvPr/>
      </p:nvGrpSpPr>
      <p:grpSpPr>
        <a:xfrm>
          <a:off x="0" y="0"/>
          <a:ext cx="0" cy="0"/>
        </a:xfrm>
      </p:grpSpPr>
      <p:sp>
        <p:nvSpPr>
          <p:cNvPr id="3" name="Picture Placeholder 2"/>
          <p:cNvSpPr>
            <a:spLocks noGrp="1"/>
          </p:cNvSpPr>
          <p:nvPr>
            <p:ph type="pic" sz="quarter" idx="10"/>
          </p:nvPr>
        </p:nvSpPr>
        <p:spPr>
          <a:xfrm>
            <a:off x="7646375" y="1280161"/>
            <a:ext cx="2835378" cy="429768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419" y="365125"/>
            <a:ext cx="10515163" cy="1325563"/>
          </a:xfrm>
        </p:spPr>
        <p:txBody>
          <a:bodyPr anchor="ctr" anchorCtr="0"/>
          <a:lstStyle/>
          <a:p>
            <a:r>
              <a:rPr lang="zh-CN" altLang="en-US"/>
              <a:t>单击此处编辑母版标题样式</a:t>
            </a:r>
          </a:p>
        </p:txBody>
      </p:sp>
      <p:sp>
        <p:nvSpPr>
          <p:cNvPr id="3" name="内容占位符 2"/>
          <p:cNvSpPr>
            <a:spLocks noGrp="1"/>
          </p:cNvSpPr>
          <p:nvPr>
            <p:ph idx="1"/>
          </p:nvPr>
        </p:nvSpPr>
        <p:spPr>
          <a:xfrm>
            <a:off x="838201"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2018/6/7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006880"/>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8856744"/>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6781012"/>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1955889"/>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98915413"/>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6837956"/>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2961386"/>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6598333"/>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80333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Placeholder-minus">
    <p:spTree>
      <p:nvGrpSpPr>
        <p:cNvPr id="1" name=""/>
        <p:cNvGrpSpPr/>
        <p:nvPr/>
      </p:nvGrpSpPr>
      <p:grpSpPr>
        <a:xfrm>
          <a:off x="0" y="0"/>
          <a:ext cx="0" cy="0"/>
        </a:xfrm>
      </p:grpSpPr>
      <p:sp>
        <p:nvSpPr>
          <p:cNvPr id="6" name="Picture Placeholder 2"/>
          <p:cNvSpPr>
            <a:spLocks noGrp="1"/>
          </p:cNvSpPr>
          <p:nvPr>
            <p:ph type="pic" sz="quarter" idx="11"/>
          </p:nvPr>
        </p:nvSpPr>
        <p:spPr>
          <a:xfrm>
            <a:off x="8522283" y="3452686"/>
            <a:ext cx="2173091" cy="2148840"/>
          </a:xfr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6076945" y="3452686"/>
            <a:ext cx="2173091" cy="214884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045673"/>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1858365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Placeholder-minus">
    <p:spTree>
      <p:nvGrpSpPr>
        <p:cNvPr id="1" name=""/>
        <p:cNvGrpSpPr/>
        <p:nvPr/>
      </p:nvGrpSpPr>
      <p:grpSpPr>
        <a:xfrm>
          <a:off x="0" y="0"/>
          <a:ext cx="0" cy="0"/>
        </a:xfrm>
      </p:grpSpPr>
      <p:sp>
        <p:nvSpPr>
          <p:cNvPr id="5" name="Picture Placeholder 2"/>
          <p:cNvSpPr>
            <a:spLocks noGrp="1"/>
          </p:cNvSpPr>
          <p:nvPr>
            <p:ph type="pic" sz="quarter" idx="10"/>
          </p:nvPr>
        </p:nvSpPr>
        <p:spPr>
          <a:xfrm>
            <a:off x="5353482" y="1648668"/>
            <a:ext cx="5278225" cy="4525555"/>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Placeholder-minus">
    <p:spTree>
      <p:nvGrpSpPr>
        <p:cNvPr id="1" name=""/>
        <p:cNvGrpSpPr/>
        <p:nvPr/>
      </p:nvGrpSpPr>
      <p:grpSpPr>
        <a:xfrm>
          <a:off x="0" y="0"/>
          <a:ext cx="0" cy="0"/>
        </a:xfrm>
      </p:grpSpPr>
      <p:sp>
        <p:nvSpPr>
          <p:cNvPr id="5" name="Picture Placeholder 2"/>
          <p:cNvSpPr>
            <a:spLocks noGrp="1"/>
          </p:cNvSpPr>
          <p:nvPr>
            <p:ph type="pic" sz="quarter" idx="10"/>
          </p:nvPr>
        </p:nvSpPr>
        <p:spPr>
          <a:xfrm>
            <a:off x="1102072" y="1170432"/>
            <a:ext cx="5263809" cy="4517136"/>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Placeholder-minus">
    <p:spTree>
      <p:nvGrpSpPr>
        <p:cNvPr id="1" name=""/>
        <p:cNvGrpSpPr/>
        <p:nvPr/>
      </p:nvGrpSpPr>
      <p:grpSpPr>
        <a:xfrm>
          <a:off x="0" y="0"/>
          <a:ext cx="0" cy="0"/>
        </a:xfrm>
      </p:grpSpPr>
      <p:sp>
        <p:nvSpPr>
          <p:cNvPr id="5" name="Picture Placeholder 2"/>
          <p:cNvSpPr>
            <a:spLocks noGrp="1"/>
          </p:cNvSpPr>
          <p:nvPr>
            <p:ph type="pic" sz="quarter" idx="10"/>
          </p:nvPr>
        </p:nvSpPr>
        <p:spPr>
          <a:xfrm>
            <a:off x="6096000" y="0"/>
            <a:ext cx="6096000" cy="6855425"/>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Blank">
    <p:spTree>
      <p:nvGrpSpPr>
        <p:cNvPr id="1" name=""/>
        <p:cNvGrpSpPr/>
        <p:nvPr/>
      </p:nvGrpSpPr>
      <p:grpSpPr>
        <a:xfrm>
          <a:off x="0" y="0"/>
          <a:ext cx="0" cy="0"/>
        </a:xfrm>
      </p:grpSpPr>
      <p:sp>
        <p:nvSpPr>
          <p:cNvPr id="6" name="Picture Placeholder 2"/>
          <p:cNvSpPr>
            <a:spLocks noGrp="1"/>
          </p:cNvSpPr>
          <p:nvPr>
            <p:ph type="pic" sz="quarter" idx="11"/>
          </p:nvPr>
        </p:nvSpPr>
        <p:spPr>
          <a:xfrm>
            <a:off x="836830" y="1110343"/>
            <a:ext cx="4377917" cy="5747657"/>
          </a:xfrm>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3810992" y="283029"/>
            <a:ext cx="6746591" cy="3145972"/>
          </a:xfrm>
        </p:spPr>
        <p:txBody>
          <a:bodyPr>
            <a:normAutofit/>
          </a:bodyPr>
          <a:lstStyle>
            <a:lvl1pPr>
              <a:defRPr sz="1400"/>
            </a:lvl1pPr>
          </a:lstStyle>
          <a:p>
            <a:endParaRPr 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slideLayouts/slideLayout29.xml" Type="http://schemas.openxmlformats.org/officeDocument/2006/relationships/slideLayout"/><Relationship Id="rId3" Target="../slideLayouts/slideLayout3.xml" Type="http://schemas.openxmlformats.org/officeDocument/2006/relationships/slideLayout"/><Relationship Id="rId30" Target="../slideLayouts/slideLayout30.xml" Type="http://schemas.openxmlformats.org/officeDocument/2006/relationships/slideLayout"/><Relationship Id="rId31" Target="../slideLayouts/slideLayout31.xml" Type="http://schemas.openxmlformats.org/officeDocument/2006/relationships/slideLayout"/><Relationship Id="rId32" Target="../slideLayouts/slideLayout32.xml" Type="http://schemas.openxmlformats.org/officeDocument/2006/relationships/slideLayout"/><Relationship Id="rId33" Target="../slideLayouts/slideLayout33.xml" Type="http://schemas.openxmlformats.org/officeDocument/2006/relationships/slideLayout"/><Relationship Id="rId34" Target="../slideLayouts/slideLayout34.xml" Type="http://schemas.openxmlformats.org/officeDocument/2006/relationships/slideLayout"/><Relationship Id="rId35" Target="../slideLayouts/slideLayout35.xml" Type="http://schemas.openxmlformats.org/officeDocument/2006/relationships/slideLayout"/><Relationship Id="rId36" Target="../slideLayouts/slideLayout36.xml" Type="http://schemas.openxmlformats.org/officeDocument/2006/relationships/slideLayout"/><Relationship Id="rId37" Target="../slideLayouts/slideLayout37.xml" Type="http://schemas.openxmlformats.org/officeDocument/2006/relationships/slideLayout"/><Relationship Id="rId38" Target="../slideLayouts/slideLayout38.xml" Type="http://schemas.openxmlformats.org/officeDocument/2006/relationships/slideLayout"/><Relationship Id="rId39" Target="../slideLayouts/slideLayout39.xml" Type="http://schemas.openxmlformats.org/officeDocument/2006/relationships/slideLayout"/><Relationship Id="rId4" Target="../slideLayouts/slideLayout4.xml" Type="http://schemas.openxmlformats.org/officeDocument/2006/relationships/slideLayout"/><Relationship Id="rId40" Target="../slideLayouts/slideLayout40.xml" Type="http://schemas.openxmlformats.org/officeDocument/2006/relationships/slideLayout"/><Relationship Id="rId41" Target="../theme/theme1.xml" Type="http://schemas.openxmlformats.org/officeDocument/2006/relationships/theme"/><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41.xml" Type="http://schemas.openxmlformats.org/officeDocument/2006/relationships/slideLayout"/><Relationship Id="rId10" Target="../slideLayouts/slideLayout50.xml" Type="http://schemas.openxmlformats.org/officeDocument/2006/relationships/slideLayout"/><Relationship Id="rId11" Target="../slideLayouts/slideLayout51.xml" Type="http://schemas.openxmlformats.org/officeDocument/2006/relationships/slideLayout"/><Relationship Id="rId12" Target="../theme/theme2.xml" Type="http://schemas.openxmlformats.org/officeDocument/2006/relationships/theme"/><Relationship Id="rId2" Target="../slideLayouts/slideLayout42.xml" Type="http://schemas.openxmlformats.org/officeDocument/2006/relationships/slideLayout"/><Relationship Id="rId3" Target="../slideLayouts/slideLayout43.xml" Type="http://schemas.openxmlformats.org/officeDocument/2006/relationships/slideLayout"/><Relationship Id="rId4" Target="../slideLayouts/slideLayout44.xml" Type="http://schemas.openxmlformats.org/officeDocument/2006/relationships/slideLayout"/><Relationship Id="rId5" Target="../slideLayouts/slideLayout45.xml" Type="http://schemas.openxmlformats.org/officeDocument/2006/relationships/slideLayout"/><Relationship Id="rId6" Target="../slideLayouts/slideLayout46.xml" Type="http://schemas.openxmlformats.org/officeDocument/2006/relationships/slideLayout"/><Relationship Id="rId7" Target="../slideLayouts/slideLayout47.xml" Type="http://schemas.openxmlformats.org/officeDocument/2006/relationships/slideLayout"/><Relationship Id="rId8" Target="../slideLayouts/slideLayout48.xml" Type="http://schemas.openxmlformats.org/officeDocument/2006/relationships/slideLayout"/><Relationship Id="rId9" Target="../slideLayouts/slideLayout4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mc:AlternateContent>
    <mc:Choice Requires="p14">
      <p:transition spd="slow" advClick="0" p14:dur="2000">
        <p:random/>
      </p:transition>
    </mc:Choice>
    <mc:Fallback>
      <p:transition spd="slow" advClick="0">
        <p:random/>
      </p:transition>
    </mc:Fallback>
  </mc:AlternateContent>
  <p:timing/>
  <p:hf hdr="0" ftr="0" dt="0"/>
  <p:txStyles>
    <p:titleStyle>
      <a:lvl1pPr algn="l" defTabSz="913765" rtl="0" eaLnBrk="1" latinLnBrk="0" hangingPunct="1">
        <a:lnSpc>
          <a:spcPct val="90000"/>
        </a:lnSpc>
        <a:spcBef>
          <a:spcPct val="0"/>
        </a:spcBef>
        <a:buNone/>
        <a:defRPr lang="en-US" sz="3000" kern="1200">
          <a:solidFill>
            <a:schemeClr val="tx1"/>
          </a:solidFill>
          <a:latin typeface="Montserrat Hairline" charset="0"/>
          <a:ea typeface="Montserrat Hairline" charset="0"/>
          <a:cs typeface="Montserrat Hairline" charset="0"/>
        </a:defRPr>
      </a:lvl1pPr>
    </p:titleStyle>
    <p:bodyStyle>
      <a:lvl1pPr marL="0" indent="0" algn="l" defTabSz="913765" rtl="0" eaLnBrk="1" latinLnBrk="0" hangingPunct="1">
        <a:lnSpc>
          <a:spcPct val="90000"/>
        </a:lnSpc>
        <a:spcBef>
          <a:spcPts val="1000"/>
        </a:spcBef>
        <a:buFont typeface="Arial" panose="020b0604020202020204" pitchFamily="34" charset="0"/>
        <a:buNone/>
        <a:defRPr lang="en-US" sz="2400" kern="1200" smtClean="0">
          <a:solidFill>
            <a:schemeClr val="tx1"/>
          </a:solidFill>
          <a:effectLst/>
          <a:latin typeface="Montserrat Hairline" charset="0"/>
          <a:ea typeface="Montserrat Hairline" charset="0"/>
          <a:cs typeface="Montserrat Hairline" charset="0"/>
        </a:defRPr>
      </a:lvl1pPr>
      <a:lvl2pPr marL="457200" indent="0" algn="l" defTabSz="913765" rtl="0" eaLnBrk="1" latinLnBrk="0" hangingPunct="1">
        <a:lnSpc>
          <a:spcPct val="90000"/>
        </a:lnSpc>
        <a:spcBef>
          <a:spcPts val="500"/>
        </a:spcBef>
        <a:buFont typeface="Arial" panose="020b0604020202020204" pitchFamily="34" charset="0"/>
        <a:buNone/>
        <a:defRPr lang="en-US" sz="2000" kern="1200" smtClean="0">
          <a:solidFill>
            <a:schemeClr val="tx1"/>
          </a:solidFill>
          <a:effectLst/>
          <a:latin typeface="Montserrat Hairline" charset="0"/>
          <a:ea typeface="Montserrat Hairline" charset="0"/>
          <a:cs typeface="Montserrat Hairline" charset="0"/>
        </a:defRPr>
      </a:lvl2pPr>
      <a:lvl3pPr marL="914400" indent="0" algn="l" defTabSz="913765" rtl="0" eaLnBrk="1" latinLnBrk="0" hangingPunct="1">
        <a:lnSpc>
          <a:spcPct val="90000"/>
        </a:lnSpc>
        <a:spcBef>
          <a:spcPts val="500"/>
        </a:spcBef>
        <a:buFont typeface="Arial" panose="020b0604020202020204" pitchFamily="34" charset="0"/>
        <a:buNone/>
        <a:defRPr lang="en-US" sz="1800" kern="1200" smtClean="0">
          <a:solidFill>
            <a:schemeClr val="tx1"/>
          </a:solidFill>
          <a:effectLst/>
          <a:latin typeface="Montserrat Hairline" charset="0"/>
          <a:ea typeface="Montserrat Hairline" charset="0"/>
          <a:cs typeface="Montserrat Hairline" charset="0"/>
        </a:defRPr>
      </a:lvl3pPr>
      <a:lvl4pPr marL="1371600" indent="0" algn="l" defTabSz="913765" rtl="0" eaLnBrk="1" latinLnBrk="0" hangingPunct="1">
        <a:lnSpc>
          <a:spcPct val="90000"/>
        </a:lnSpc>
        <a:spcBef>
          <a:spcPts val="500"/>
        </a:spcBef>
        <a:buFont typeface="Arial" panose="020b0604020202020204" pitchFamily="34" charset="0"/>
        <a:buNone/>
        <a:defRPr lang="en-US" sz="1600" kern="1200" smtClean="0">
          <a:solidFill>
            <a:schemeClr val="tx1"/>
          </a:solidFill>
          <a:effectLst/>
          <a:latin typeface="Montserrat Hairline" charset="0"/>
          <a:ea typeface="Montserrat Hairline" charset="0"/>
          <a:cs typeface="Montserrat Hairline" charset="0"/>
        </a:defRPr>
      </a:lvl4pPr>
      <a:lvl5pPr marL="1828165" indent="0" algn="l" defTabSz="913765" rtl="0" eaLnBrk="1" latinLnBrk="0" hangingPunct="1">
        <a:lnSpc>
          <a:spcPct val="90000"/>
        </a:lnSpc>
        <a:spcBef>
          <a:spcPts val="500"/>
        </a:spcBef>
        <a:buFont typeface="Arial" panose="020b0604020202020204" pitchFamily="34" charset="0"/>
        <a:buNone/>
        <a:defRPr lang="en-US" sz="1600" kern="1200">
          <a:solidFill>
            <a:schemeClr val="tx1"/>
          </a:solidFill>
          <a:effectLst/>
          <a:latin typeface="Montserrat Hairline" charset="0"/>
          <a:ea typeface="Montserrat Hairline" charset="0"/>
          <a:cs typeface="Montserrat Hairline" charset="0"/>
        </a:defRPr>
      </a:lvl5pPr>
      <a:lvl6pPr marL="25139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333722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1.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 Id="rId4" Target="../media/image1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26.png" Type="http://schemas.openxmlformats.org/officeDocument/2006/relationships/image"/><Relationship Id="rId11" Target="../media/image27.png" Type="http://schemas.openxmlformats.org/officeDocument/2006/relationships/image"/><Relationship Id="rId12" Target="../media/image28.png" Type="http://schemas.openxmlformats.org/officeDocument/2006/relationships/image"/><Relationship Id="rId2" Target="../media/image18.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 Id="rId8" Target="../media/image24.png" Type="http://schemas.openxmlformats.org/officeDocument/2006/relationships/image"/><Relationship Id="rId9" Target="../media/image2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9.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0.png" Type="http://schemas.openxmlformats.org/officeDocument/2006/relationships/image"/><Relationship Id="rId3" Target="../media/image3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stretch>
            <a:fillRect/>
          </a:stretch>
        </p:blipFill>
        <p:spPr>
          <a:xfrm>
            <a:off x="635" y="0"/>
            <a:ext cx="12190730" cy="6857365"/>
          </a:xfrm>
          <a:prstGeom prst="rect">
            <a:avLst/>
          </a:prstGeom>
        </p:spPr>
      </p:pic>
      <p:grpSp>
        <p:nvGrpSpPr>
          <p:cNvPr id="41" name="Group 37"/>
          <p:cNvGrpSpPr>
            <a:grpSpLocks noChangeAspect="1"/>
          </p:cNvGrpSpPr>
          <p:nvPr/>
        </p:nvGrpSpPr>
        <p:grpSpPr>
          <a:xfrm>
            <a:off x="-167640" y="2577097"/>
            <a:ext cx="12474358" cy="4143743"/>
            <a:chOff x="3368" y="1922"/>
            <a:chExt cx="920" cy="280"/>
          </a:xfrm>
        </p:grpSpPr>
        <p:sp>
          <p:nvSpPr>
            <p:cNvPr id="42" name="AutoShape 36"/>
            <p:cNvSpPr>
              <a:spLocks noChangeArrowheads="1" noChangeAspect="1" noTextEdit="1"/>
            </p:cNvSpPr>
            <p:nvPr/>
          </p:nvSpPr>
          <p:spPr bwMode="auto">
            <a:xfrm>
              <a:off x="3368" y="1922"/>
              <a:ext cx="920" cy="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p>
          </p:txBody>
        </p:sp>
        <p:sp>
          <p:nvSpPr>
            <p:cNvPr id="43" name="Freeform 38"/>
            <p:cNvSpPr/>
            <p:nvPr/>
          </p:nvSpPr>
          <p:spPr bwMode="auto">
            <a:xfrm>
              <a:off x="3761" y="1941"/>
              <a:ext cx="508" cy="258"/>
            </a:xfrm>
            <a:custGeom>
              <a:gdLst>
                <a:gd fmla="*/ 0 w 189" name="T0"/>
                <a:gd fmla="*/ 94 h 94" name="T1"/>
                <a:gd fmla="*/ 95 w 189" name="T2"/>
                <a:gd fmla="*/ 0 h 94" name="T3"/>
                <a:gd fmla="*/ 189 w 189" name="T4"/>
                <a:gd fmla="*/ 94 h 94" name="T5"/>
              </a:gdLst>
              <a:cxnLst>
                <a:cxn ang="0">
                  <a:pos x="T0" y="T1"/>
                </a:cxn>
                <a:cxn ang="0">
                  <a:pos x="T2" y="T3"/>
                </a:cxn>
                <a:cxn ang="0">
                  <a:pos x="T4" y="T5"/>
                </a:cxn>
              </a:cxnLst>
              <a:rect b="b" l="0" r="r" t="0"/>
              <a:pathLst>
                <a:path h="94" w="189">
                  <a:moveTo>
                    <a:pt x="0" y="94"/>
                  </a:moveTo>
                  <a:cubicBezTo>
                    <a:pt x="0" y="42"/>
                    <a:pt x="42" y="0"/>
                    <a:pt x="95" y="0"/>
                  </a:cubicBezTo>
                  <a:cubicBezTo>
                    <a:pt x="147" y="0"/>
                    <a:pt x="189" y="42"/>
                    <a:pt x="189" y="94"/>
                  </a:cubicBezTo>
                </a:path>
              </a:pathLst>
            </a:custGeom>
            <a:noFill/>
            <a:ln cap="flat" w="52388">
              <a:solidFill>
                <a:srgbClr val="000000">
                  <a:alpha val="5000"/>
                </a:srgb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US"/>
            </a:p>
          </p:txBody>
        </p:sp>
        <p:sp>
          <p:nvSpPr>
            <p:cNvPr id="44" name="Freeform 39"/>
            <p:cNvSpPr/>
            <p:nvPr/>
          </p:nvSpPr>
          <p:spPr bwMode="auto">
            <a:xfrm>
              <a:off x="3828" y="2007"/>
              <a:ext cx="377" cy="192"/>
            </a:xfrm>
            <a:custGeom>
              <a:gdLst>
                <a:gd fmla="*/ 0 w 140" name="T0"/>
                <a:gd fmla="*/ 70 h 70" name="T1"/>
                <a:gd fmla="*/ 70 w 140" name="T2"/>
                <a:gd fmla="*/ 0 h 70" name="T3"/>
                <a:gd fmla="*/ 140 w 140" name="T4"/>
                <a:gd fmla="*/ 70 h 70" name="T5"/>
              </a:gdLst>
              <a:cxnLst>
                <a:cxn ang="0">
                  <a:pos x="T0" y="T1"/>
                </a:cxn>
                <a:cxn ang="0">
                  <a:pos x="T2" y="T3"/>
                </a:cxn>
                <a:cxn ang="0">
                  <a:pos x="T4" y="T5"/>
                </a:cxn>
              </a:cxnLst>
              <a:rect b="b" l="0" r="r" t="0"/>
              <a:pathLst>
                <a:path h="70" w="140">
                  <a:moveTo>
                    <a:pt x="0" y="70"/>
                  </a:moveTo>
                  <a:cubicBezTo>
                    <a:pt x="0" y="32"/>
                    <a:pt x="31" y="0"/>
                    <a:pt x="70" y="0"/>
                  </a:cubicBezTo>
                  <a:cubicBezTo>
                    <a:pt x="108" y="0"/>
                    <a:pt x="140" y="32"/>
                    <a:pt x="140" y="70"/>
                  </a:cubicBezTo>
                </a:path>
              </a:pathLst>
            </a:custGeom>
            <a:noFill/>
            <a:ln cap="flat" w="52388">
              <a:solidFill>
                <a:srgbClr val="000000">
                  <a:alpha val="5000"/>
                </a:srgb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US"/>
            </a:p>
          </p:txBody>
        </p:sp>
        <p:sp>
          <p:nvSpPr>
            <p:cNvPr id="45" name="Freeform 40"/>
            <p:cNvSpPr/>
            <p:nvPr/>
          </p:nvSpPr>
          <p:spPr bwMode="auto">
            <a:xfrm>
              <a:off x="3895" y="2078"/>
              <a:ext cx="240" cy="121"/>
            </a:xfrm>
            <a:custGeom>
              <a:gdLst>
                <a:gd fmla="*/ 0 w 89" name="T0"/>
                <a:gd fmla="*/ 44 h 44" name="T1"/>
                <a:gd fmla="*/ 45 w 89" name="T2"/>
                <a:gd fmla="*/ 0 h 44" name="T3"/>
                <a:gd fmla="*/ 89 w 89" name="T4"/>
                <a:gd fmla="*/ 44 h 44" name="T5"/>
              </a:gdLst>
              <a:cxnLst>
                <a:cxn ang="0">
                  <a:pos x="T0" y="T1"/>
                </a:cxn>
                <a:cxn ang="0">
                  <a:pos x="T2" y="T3"/>
                </a:cxn>
                <a:cxn ang="0">
                  <a:pos x="T4" y="T5"/>
                </a:cxn>
              </a:cxnLst>
              <a:rect b="b" l="0" r="r" t="0"/>
              <a:pathLst>
                <a:path h="44" w="89">
                  <a:moveTo>
                    <a:pt x="0" y="44"/>
                  </a:moveTo>
                  <a:cubicBezTo>
                    <a:pt x="0" y="20"/>
                    <a:pt x="20" y="0"/>
                    <a:pt x="45" y="0"/>
                  </a:cubicBezTo>
                  <a:cubicBezTo>
                    <a:pt x="69" y="0"/>
                    <a:pt x="89" y="20"/>
                    <a:pt x="89" y="44"/>
                  </a:cubicBezTo>
                </a:path>
              </a:pathLst>
            </a:custGeom>
            <a:noFill/>
            <a:ln cap="flat" w="52388">
              <a:solidFill>
                <a:srgbClr val="000000">
                  <a:alpha val="5000"/>
                </a:srgb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US"/>
            </a:p>
          </p:txBody>
        </p:sp>
        <p:sp>
          <p:nvSpPr>
            <p:cNvPr id="46" name="Freeform 41"/>
            <p:cNvSpPr/>
            <p:nvPr/>
          </p:nvSpPr>
          <p:spPr bwMode="auto">
            <a:xfrm>
              <a:off x="3387" y="1941"/>
              <a:ext cx="508" cy="258"/>
            </a:xfrm>
            <a:custGeom>
              <a:gdLst>
                <a:gd fmla="*/ 0 w 189" name="T0"/>
                <a:gd fmla="*/ 94 h 94" name="T1"/>
                <a:gd fmla="*/ 94 w 189" name="T2"/>
                <a:gd fmla="*/ 0 h 94" name="T3"/>
                <a:gd fmla="*/ 189 w 189" name="T4"/>
                <a:gd fmla="*/ 94 h 94" name="T5"/>
              </a:gdLst>
              <a:cxnLst>
                <a:cxn ang="0">
                  <a:pos x="T0" y="T1"/>
                </a:cxn>
                <a:cxn ang="0">
                  <a:pos x="T2" y="T3"/>
                </a:cxn>
                <a:cxn ang="0">
                  <a:pos x="T4" y="T5"/>
                </a:cxn>
              </a:cxnLst>
              <a:rect b="b" l="0" r="r" t="0"/>
              <a:pathLst>
                <a:path h="94" w="189">
                  <a:moveTo>
                    <a:pt x="0" y="94"/>
                  </a:moveTo>
                  <a:cubicBezTo>
                    <a:pt x="0" y="42"/>
                    <a:pt x="42" y="0"/>
                    <a:pt x="94" y="0"/>
                  </a:cubicBezTo>
                  <a:cubicBezTo>
                    <a:pt x="147" y="0"/>
                    <a:pt x="189" y="42"/>
                    <a:pt x="189" y="94"/>
                  </a:cubicBezTo>
                </a:path>
              </a:pathLst>
            </a:custGeom>
            <a:noFill/>
            <a:ln cap="flat" w="52388">
              <a:solidFill>
                <a:srgbClr val="000000">
                  <a:alpha val="5000"/>
                </a:srgb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US"/>
            </a:p>
          </p:txBody>
        </p:sp>
        <p:sp>
          <p:nvSpPr>
            <p:cNvPr id="47" name="Freeform 42"/>
            <p:cNvSpPr/>
            <p:nvPr/>
          </p:nvSpPr>
          <p:spPr bwMode="auto">
            <a:xfrm>
              <a:off x="3451" y="2007"/>
              <a:ext cx="377" cy="192"/>
            </a:xfrm>
            <a:custGeom>
              <a:gdLst>
                <a:gd fmla="*/ 0 w 140" name="T0"/>
                <a:gd fmla="*/ 70 h 70" name="T1"/>
                <a:gd fmla="*/ 70 w 140" name="T2"/>
                <a:gd fmla="*/ 0 h 70" name="T3"/>
                <a:gd fmla="*/ 140 w 140" name="T4"/>
                <a:gd fmla="*/ 70 h 70" name="T5"/>
              </a:gdLst>
              <a:cxnLst>
                <a:cxn ang="0">
                  <a:pos x="T0" y="T1"/>
                </a:cxn>
                <a:cxn ang="0">
                  <a:pos x="T2" y="T3"/>
                </a:cxn>
                <a:cxn ang="0">
                  <a:pos x="T4" y="T5"/>
                </a:cxn>
              </a:cxnLst>
              <a:rect b="b" l="0" r="r" t="0"/>
              <a:pathLst>
                <a:path h="70" w="140">
                  <a:moveTo>
                    <a:pt x="0" y="70"/>
                  </a:moveTo>
                  <a:cubicBezTo>
                    <a:pt x="0" y="32"/>
                    <a:pt x="32" y="0"/>
                    <a:pt x="70" y="0"/>
                  </a:cubicBezTo>
                  <a:cubicBezTo>
                    <a:pt x="109" y="0"/>
                    <a:pt x="140" y="32"/>
                    <a:pt x="140" y="70"/>
                  </a:cubicBezTo>
                </a:path>
              </a:pathLst>
            </a:custGeom>
            <a:noFill/>
            <a:ln cap="flat" w="52388">
              <a:solidFill>
                <a:srgbClr val="000000">
                  <a:alpha val="5000"/>
                </a:srgb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US"/>
            </a:p>
          </p:txBody>
        </p:sp>
        <p:sp>
          <p:nvSpPr>
            <p:cNvPr id="48" name="Freeform 43"/>
            <p:cNvSpPr/>
            <p:nvPr/>
          </p:nvSpPr>
          <p:spPr bwMode="auto">
            <a:xfrm>
              <a:off x="3521" y="2078"/>
              <a:ext cx="240" cy="121"/>
            </a:xfrm>
            <a:custGeom>
              <a:gdLst>
                <a:gd fmla="*/ 0 w 89" name="T0"/>
                <a:gd fmla="*/ 44 h 44" name="T1"/>
                <a:gd fmla="*/ 44 w 89" name="T2"/>
                <a:gd fmla="*/ 0 h 44" name="T3"/>
                <a:gd fmla="*/ 89 w 89" name="T4"/>
                <a:gd fmla="*/ 44 h 44" name="T5"/>
              </a:gdLst>
              <a:cxnLst>
                <a:cxn ang="0">
                  <a:pos x="T0" y="T1"/>
                </a:cxn>
                <a:cxn ang="0">
                  <a:pos x="T2" y="T3"/>
                </a:cxn>
                <a:cxn ang="0">
                  <a:pos x="T4" y="T5"/>
                </a:cxn>
              </a:cxnLst>
              <a:rect b="b" l="0" r="r" t="0"/>
              <a:pathLst>
                <a:path h="44" w="89">
                  <a:moveTo>
                    <a:pt x="0" y="44"/>
                  </a:moveTo>
                  <a:cubicBezTo>
                    <a:pt x="0" y="20"/>
                    <a:pt x="20" y="0"/>
                    <a:pt x="44" y="0"/>
                  </a:cubicBezTo>
                  <a:cubicBezTo>
                    <a:pt x="69" y="0"/>
                    <a:pt x="89" y="20"/>
                    <a:pt x="89" y="44"/>
                  </a:cubicBezTo>
                </a:path>
              </a:pathLst>
            </a:custGeom>
            <a:noFill/>
            <a:ln cap="flat" w="52388">
              <a:solidFill>
                <a:srgbClr val="000000">
                  <a:alpha val="5000"/>
                </a:srgb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US"/>
            </a:p>
          </p:txBody>
        </p:sp>
      </p:grpSp>
      <p:sp>
        <p:nvSpPr>
          <p:cNvPr id="9" name="Rectangle 8"/>
          <p:cNvSpPr/>
          <p:nvPr/>
        </p:nvSpPr>
        <p:spPr>
          <a:xfrm flipV="1" rot="18900000">
            <a:off x="3557001" y="2735980"/>
            <a:ext cx="5077992" cy="5077994"/>
          </a:xfrm>
          <a:prstGeom prst="rect">
            <a:avLst/>
          </a:prstGeom>
          <a:noFill/>
          <a:ln w="101600">
            <a:gradFill>
              <a:gsLst>
                <a:gs pos="0">
                  <a:srgbClr val="00B0F0"/>
                </a:gs>
                <a:gs pos="100000">
                  <a:srgbClr val="7030A0"/>
                </a:gs>
              </a:gsLst>
              <a:lin ang="1884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 name="Rectangle 9"/>
          <p:cNvSpPr/>
          <p:nvPr/>
        </p:nvSpPr>
        <p:spPr>
          <a:xfrm flipV="1" rot="18900000">
            <a:off x="5742950" y="5410901"/>
            <a:ext cx="841990" cy="841990"/>
          </a:xfrm>
          <a:prstGeom prst="rect">
            <a:avLst/>
          </a:prstGeom>
          <a:noFill/>
          <a:ln w="101600">
            <a:gradFill>
              <a:gsLst>
                <a:gs pos="0">
                  <a:srgbClr val="00B0F0"/>
                </a:gs>
                <a:gs pos="100000">
                  <a:srgbClr val="7030A0"/>
                </a:gs>
              </a:gsLst>
              <a:lin ang="1884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1" name="Rectangle 10"/>
          <p:cNvSpPr/>
          <p:nvPr/>
        </p:nvSpPr>
        <p:spPr>
          <a:xfrm flipV="1" rot="18900000">
            <a:off x="4775192" y="-508175"/>
            <a:ext cx="2641613" cy="2641613"/>
          </a:xfrm>
          <a:prstGeom prst="rect">
            <a:avLst/>
          </a:prstGeom>
          <a:noFill/>
          <a:ln w="25400">
            <a:gradFill>
              <a:gsLst>
                <a:gs pos="0">
                  <a:srgbClr val="00B0F0"/>
                </a:gs>
                <a:gs pos="100000">
                  <a:srgbClr val="7030A0"/>
                </a:gs>
              </a:gsLst>
              <a:lin ang="1266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5" name="TextBox 4"/>
          <p:cNvSpPr txBox="1"/>
          <p:nvPr/>
        </p:nvSpPr>
        <p:spPr>
          <a:xfrm>
            <a:off x="3575768" y="4035846"/>
            <a:ext cx="5058092" cy="91440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0" strike="noStrike" sz="5400" u="none">
                <a:ln>
                  <a:noFill/>
                </a:ln>
                <a:solidFill>
                  <a:schemeClr val="tx1">
                    <a:lumMod val="50000"/>
                  </a:schemeClr>
                </a:solidFill>
                <a:effectLst/>
                <a:uLnTx/>
                <a:uFillTx/>
                <a:latin charset="-122" panose="020b0503020204020204" typeface="微软雅黑"/>
                <a:ea charset="-122" panose="020b0503020204020204" typeface="微软雅黑"/>
                <a:cs charset="0" typeface="Nexa Bold"/>
              </a:rPr>
              <a:t>POWERPOINT</a:t>
            </a:r>
          </a:p>
        </p:txBody>
      </p:sp>
      <p:sp>
        <p:nvSpPr>
          <p:cNvPr id="12" name="Right Triangle 11"/>
          <p:cNvSpPr/>
          <p:nvPr/>
        </p:nvSpPr>
        <p:spPr>
          <a:xfrm rot="18900000">
            <a:off x="5867076" y="3131693"/>
            <a:ext cx="457848" cy="457848"/>
          </a:xfrm>
          <a:prstGeom prst="rtTriangl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Tree>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 presetSubtype="10">
                                  <p:stCondLst>
                                    <p:cond delay="0"/>
                                  </p:stCondLst>
                                  <p:childTnLst>
                                    <p:set>
                                      <p:cBhvr>
                                        <p:cTn dur="1" fill="hold" id="12">
                                          <p:stCondLst>
                                            <p:cond delay="0"/>
                                          </p:stCondLst>
                                        </p:cTn>
                                        <p:tgtEl>
                                          <p:spTgt spid="12"/>
                                        </p:tgtEl>
                                        <p:attrNameLst>
                                          <p:attrName>style.visibility</p:attrName>
                                        </p:attrNameLst>
                                      </p:cBhvr>
                                      <p:to>
                                        <p:strVal val="visible"/>
                                      </p:to>
                                    </p:set>
                                    <p:animEffect filter="checkerboard(across)" transition="in">
                                      <p:cBhvr>
                                        <p:cTn dur="2000" id="13"/>
                                        <p:tgtEl>
                                          <p:spTgt spid="12"/>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9"/>
                                        </p:tgtEl>
                                        <p:attrNameLst>
                                          <p:attrName>style.visibility</p:attrName>
                                        </p:attrNameLst>
                                      </p:cBhvr>
                                      <p:to>
                                        <p:strVal val="visible"/>
                                      </p:to>
                                    </p:set>
                                    <p:animEffect filter="checkerboard(across)" transition="in">
                                      <p:cBhvr>
                                        <p:cTn dur="2000" id="16"/>
                                        <p:tgtEl>
                                          <p:spTgt spid="9"/>
                                        </p:tgtEl>
                                      </p:cBhvr>
                                    </p:animEffect>
                                  </p:childTnLst>
                                </p:cTn>
                              </p:par>
                              <p:par>
                                <p:cTn fill="hold" grpId="0" id="17" nodeType="withEffect" presetClass="entr" presetID="5" presetSubtype="10">
                                  <p:stCondLst>
                                    <p:cond delay="0"/>
                                  </p:stCondLst>
                                  <p:childTnLst>
                                    <p:set>
                                      <p:cBhvr>
                                        <p:cTn dur="1" fill="hold" id="18">
                                          <p:stCondLst>
                                            <p:cond delay="0"/>
                                          </p:stCondLst>
                                        </p:cTn>
                                        <p:tgtEl>
                                          <p:spTgt spid="2"/>
                                        </p:tgtEl>
                                        <p:attrNameLst>
                                          <p:attrName>style.visibility</p:attrName>
                                        </p:attrNameLst>
                                      </p:cBhvr>
                                      <p:to>
                                        <p:strVal val="visible"/>
                                      </p:to>
                                    </p:set>
                                    <p:animEffect filter="checkerboard(across)" transition="in">
                                      <p:cBhvr>
                                        <p:cTn dur="2000" id="19"/>
                                        <p:tgtEl>
                                          <p:spTgt spid="2"/>
                                        </p:tgtEl>
                                      </p:cBhvr>
                                    </p:animEffect>
                                  </p:childTnLst>
                                </p:cTn>
                              </p:par>
                            </p:childTnLst>
                          </p:cTn>
                        </p:par>
                        <p:par>
                          <p:cTn fill="hold" id="20" nodeType="afterGroup">
                            <p:stCondLst>
                              <p:cond delay="3000"/>
                            </p:stCondLst>
                            <p:childTnLst>
                              <p:par>
                                <p:cTn fill="hold" grpId="0" id="21" nodeType="afterEffect" presetClass="entr" presetID="55"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1000" fill="hold" id="23"/>
                                        <p:tgtEl>
                                          <p:spTgt spid="5"/>
                                        </p:tgtEl>
                                        <p:attrNameLst>
                                          <p:attrName>ppt_w</p:attrName>
                                        </p:attrNameLst>
                                      </p:cBhvr>
                                      <p:tavLst>
                                        <p:tav tm="0">
                                          <p:val>
                                            <p:strVal val="#ppt_w*0.70"/>
                                          </p:val>
                                        </p:tav>
                                        <p:tav tm="100000">
                                          <p:val>
                                            <p:strVal val="#ppt_w"/>
                                          </p:val>
                                        </p:tav>
                                      </p:tavLst>
                                    </p:anim>
                                    <p:anim calcmode="lin" valueType="num">
                                      <p:cBhvr>
                                        <p:cTn dur="1000" fill="hold" id="24"/>
                                        <p:tgtEl>
                                          <p:spTgt spid="5"/>
                                        </p:tgtEl>
                                        <p:attrNameLst>
                                          <p:attrName>ppt_h</p:attrName>
                                        </p:attrNameLst>
                                      </p:cBhvr>
                                      <p:tavLst>
                                        <p:tav tm="0">
                                          <p:val>
                                            <p:strVal val="#ppt_h"/>
                                          </p:val>
                                        </p:tav>
                                        <p:tav tm="100000">
                                          <p:val>
                                            <p:strVal val="#ppt_h"/>
                                          </p:val>
                                        </p:tav>
                                      </p:tavLst>
                                    </p:anim>
                                    <p:animEffect filter="fade" transition="in">
                                      <p:cBhvr>
                                        <p:cTn dur="1000" id="2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2"/>
      <p:bldP grpId="0" spid="11"/>
      <p:bldP grpId="0" spid="5"/>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501967"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02</a:t>
            </a:r>
          </a:p>
        </p:txBody>
      </p:sp>
      <p:sp>
        <p:nvSpPr>
          <p:cNvPr id="7" name="TextBox 6"/>
          <p:cNvSpPr txBox="1"/>
          <p:nvPr/>
        </p:nvSpPr>
        <p:spPr>
          <a:xfrm>
            <a:off x="1502860" y="1485689"/>
            <a:ext cx="3527742" cy="283464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6000" u="none">
                <a:ln>
                  <a:noFill/>
                </a:ln>
                <a:solidFill>
                  <a:srgbClr val="1CAAEC"/>
                </a:solidFill>
                <a:effectLst/>
                <a:uLnTx/>
                <a:uFillTx/>
                <a:latin charset="0" typeface="Nexa Bold"/>
                <a:ea charset="0" typeface="Nexa Bold"/>
                <a:cs charset="0" typeface="Nexa Bold"/>
              </a:rPr>
              <a:t>RIGHT</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6000" u="none">
                <a:ln>
                  <a:noFill/>
                </a:ln>
                <a:solidFill>
                  <a:srgbClr val="1CAAEC"/>
                </a:solidFill>
                <a:effectLst/>
                <a:uLnTx/>
                <a:uFillTx/>
                <a:latin charset="0" typeface="Nexa Bold"/>
                <a:ea charset="0" typeface="Nexa Bold"/>
                <a:cs charset="0" typeface="Nexa Bold"/>
              </a:rPr>
              <a:t>PICTURE</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6000" u="none">
                <a:ln>
                  <a:noFill/>
                </a:ln>
                <a:solidFill>
                  <a:srgbClr val="1CAAEC"/>
                </a:solidFill>
                <a:effectLst/>
                <a:uLnTx/>
                <a:uFillTx/>
                <a:latin charset="0" typeface="Nexa Bold"/>
                <a:ea charset="0" typeface="Nexa Bold"/>
                <a:cs charset="0" typeface="Nexa Bold"/>
              </a:rPr>
              <a:t>SLIDE</a:t>
            </a:r>
          </a:p>
        </p:txBody>
      </p:sp>
      <p:sp>
        <p:nvSpPr>
          <p:cNvPr id="12" name="TextBox 11"/>
          <p:cNvSpPr txBox="1"/>
          <p:nvPr/>
        </p:nvSpPr>
        <p:spPr>
          <a:xfrm>
            <a:off x="5590966" y="4348011"/>
            <a:ext cx="757555" cy="457200"/>
          </a:xfrm>
          <a:prstGeom prst="rect">
            <a:avLst/>
          </a:prstGeom>
          <a:noFill/>
        </p:spPr>
        <p:txBody>
          <a:bodyPr rtlCol="0" wrap="non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0" strike="noStrike" sz="2400" u="none">
                <a:ln>
                  <a:noFill/>
                </a:ln>
                <a:solidFill>
                  <a:prstClr val="black">
                    <a:lumMod val="75000"/>
                    <a:lumOff val="25000"/>
                  </a:prstClr>
                </a:solidFill>
                <a:effectLst/>
                <a:uLnTx/>
                <a:uFillTx/>
                <a:latin charset="0" typeface="Roboto"/>
                <a:ea charset="0" typeface="Roboto"/>
                <a:cs charset="0" typeface="Roboto"/>
              </a:rPr>
              <a:t>85%</a:t>
            </a:r>
          </a:p>
        </p:txBody>
      </p:sp>
      <p:sp>
        <p:nvSpPr>
          <p:cNvPr id="13" name="Rectangle 12"/>
          <p:cNvSpPr/>
          <p:nvPr/>
        </p:nvSpPr>
        <p:spPr>
          <a:xfrm>
            <a:off x="3943987" y="4807324"/>
            <a:ext cx="2404534" cy="1005840"/>
          </a:xfrm>
          <a:prstGeom prst="rect">
            <a:avLst/>
          </a:prstGeom>
        </p:spPr>
        <p:txBody>
          <a:bodyPr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Vokalia and Consonantia, there live the blind texts.</a:t>
            </a:r>
          </a:p>
        </p:txBody>
      </p:sp>
      <p:sp>
        <p:nvSpPr>
          <p:cNvPr id="15" name="Cross 14"/>
          <p:cNvSpPr/>
          <p:nvPr/>
        </p:nvSpPr>
        <p:spPr>
          <a:xfrm>
            <a:off x="6252538" y="4103959"/>
            <a:ext cx="195508" cy="195508"/>
          </a:xfrm>
          <a:prstGeom prst="plus">
            <a:avLst>
              <a:gd fmla="val 36980" name="adj"/>
            </a:avLst>
          </a:prstGeom>
          <a:gradFill>
            <a:gsLst>
              <a:gs pos="0">
                <a:srgbClr val="1CAAEC"/>
              </a:gs>
              <a:gs pos="100000">
                <a:srgbClr val="7677C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pic>
        <p:nvPicPr>
          <p:cNvPr id="6" name="图片 5"/>
          <p:cNvPicPr>
            <a:picLocks noChangeAspect="1"/>
          </p:cNvPicPr>
          <p:nvPr/>
        </p:nvPicPr>
        <p:blipFill>
          <a:blip r:embed="rId2"/>
          <a:stretch>
            <a:fillRect/>
          </a:stretch>
        </p:blipFill>
        <p:spPr>
          <a:xfrm>
            <a:off x="6638290" y="0"/>
            <a:ext cx="4485640" cy="6857365"/>
          </a:xfrm>
          <a:prstGeom prst="rect">
            <a:avLst/>
          </a:prstGeom>
        </p:spPr>
      </p:pic>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2"/>
                                        </p:tgtEl>
                                        <p:attrNameLst>
                                          <p:attrName>style.visibility</p:attrName>
                                        </p:attrNameLst>
                                      </p:cBhvr>
                                      <p:to>
                                        <p:strVal val="visible"/>
                                      </p:to>
                                    </p:set>
                                    <p:animEffect filter="fade" transition="in">
                                      <p:cBhvr>
                                        <p:cTn dur="1000" id="12"/>
                                        <p:tgtEl>
                                          <p:spTgt spid="12"/>
                                        </p:tgtEl>
                                      </p:cBhvr>
                                    </p:animEffect>
                                    <p:anim calcmode="lin" valueType="num">
                                      <p:cBhvr>
                                        <p:cTn dur="1000" fill="hold" id="13"/>
                                        <p:tgtEl>
                                          <p:spTgt spid="12"/>
                                        </p:tgtEl>
                                        <p:attrNameLst>
                                          <p:attrName>ppt_x</p:attrName>
                                        </p:attrNameLst>
                                      </p:cBhvr>
                                      <p:tavLst>
                                        <p:tav tm="0">
                                          <p:val>
                                            <p:strVal val="#ppt_x"/>
                                          </p:val>
                                        </p:tav>
                                        <p:tav tm="100000">
                                          <p:val>
                                            <p:strVal val="#ppt_x"/>
                                          </p:val>
                                        </p:tav>
                                      </p:tavLst>
                                    </p:anim>
                                    <p:anim calcmode="lin" valueType="num">
                                      <p:cBhvr>
                                        <p:cTn dur="1000" fill="hold" id="14"/>
                                        <p:tgtEl>
                                          <p:spTgt spid="1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1000" id="17"/>
                                        <p:tgtEl>
                                          <p:spTgt spid="13"/>
                                        </p:tgtEl>
                                      </p:cBhvr>
                                    </p:animEffect>
                                    <p:anim calcmode="lin" valueType="num">
                                      <p:cBhvr>
                                        <p:cTn dur="1000" fill="hold" id="18"/>
                                        <p:tgtEl>
                                          <p:spTgt spid="13"/>
                                        </p:tgtEl>
                                        <p:attrNameLst>
                                          <p:attrName>ppt_x</p:attrName>
                                        </p:attrNameLst>
                                      </p:cBhvr>
                                      <p:tavLst>
                                        <p:tav tm="0">
                                          <p:val>
                                            <p:strVal val="#ppt_x"/>
                                          </p:val>
                                        </p:tav>
                                        <p:tav tm="100000">
                                          <p:val>
                                            <p:strVal val="#ppt_x"/>
                                          </p:val>
                                        </p:tav>
                                      </p:tavLst>
                                    </p:anim>
                                    <p:anim calcmode="lin" valueType="num">
                                      <p:cBhvr>
                                        <p:cTn dur="1000" fill="hold" id="19"/>
                                        <p:tgtEl>
                                          <p:spTgt spid="13"/>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fade" transition="in">
                                      <p:cBhvr>
                                        <p:cTn dur="1000" id="22"/>
                                        <p:tgtEl>
                                          <p:spTgt spid="15"/>
                                        </p:tgtEl>
                                      </p:cBhvr>
                                    </p:animEffect>
                                    <p:anim calcmode="lin" valueType="num">
                                      <p:cBhvr>
                                        <p:cTn dur="1000" fill="hold" id="23"/>
                                        <p:tgtEl>
                                          <p:spTgt spid="15"/>
                                        </p:tgtEl>
                                        <p:attrNameLst>
                                          <p:attrName>ppt_x</p:attrName>
                                        </p:attrNameLst>
                                      </p:cBhvr>
                                      <p:tavLst>
                                        <p:tav tm="0">
                                          <p:val>
                                            <p:strVal val="#ppt_x"/>
                                          </p:val>
                                        </p:tav>
                                        <p:tav tm="100000">
                                          <p:val>
                                            <p:strVal val="#ppt_x"/>
                                          </p:val>
                                        </p:tav>
                                      </p:tavLst>
                                    </p:anim>
                                    <p:anim calcmode="lin" valueType="num">
                                      <p:cBhvr>
                                        <p:cTn dur="1000" fill="hold" id="24"/>
                                        <p:tgtEl>
                                          <p:spTgt spid="15"/>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000"/>
                            </p:stCondLst>
                            <p:childTnLst>
                              <p:par>
                                <p:cTn fill="hold" id="26" nodeType="afterEffect" presetClass="entr" presetID="55" presetSubtype="0">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p:cTn dur="1000" fill="hold" id="28"/>
                                        <p:tgtEl>
                                          <p:spTgt spid="6"/>
                                        </p:tgtEl>
                                        <p:attrNameLst>
                                          <p:attrName>ppt_w</p:attrName>
                                        </p:attrNameLst>
                                      </p:cBhvr>
                                      <p:tavLst>
                                        <p:tav tm="0">
                                          <p:val>
                                            <p:strVal val="#ppt_w*0.70"/>
                                          </p:val>
                                        </p:tav>
                                        <p:tav tm="100000">
                                          <p:val>
                                            <p:strVal val="#ppt_w"/>
                                          </p:val>
                                        </p:tav>
                                      </p:tavLst>
                                    </p:anim>
                                    <p:anim calcmode="lin" valueType="num">
                                      <p:cBhvr>
                                        <p:cTn dur="1000" fill="hold" id="29"/>
                                        <p:tgtEl>
                                          <p:spTgt spid="6"/>
                                        </p:tgtEl>
                                        <p:attrNameLst>
                                          <p:attrName>ppt_h</p:attrName>
                                        </p:attrNameLst>
                                      </p:cBhvr>
                                      <p:tavLst>
                                        <p:tav tm="0">
                                          <p:val>
                                            <p:strVal val="#ppt_h"/>
                                          </p:val>
                                        </p:tav>
                                        <p:tav tm="100000">
                                          <p:val>
                                            <p:strVal val="#ppt_h"/>
                                          </p:val>
                                        </p:tav>
                                      </p:tavLst>
                                    </p:anim>
                                    <p:animEffect filter="fade" transition="in">
                                      <p:cBhvr>
                                        <p:cTn dur="1000" id="30"/>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2"/>
      <p:bldP grpId="0" spid="13"/>
      <p:bldP grpId="0" spid="1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501967"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02</a:t>
            </a:r>
          </a:p>
        </p:txBody>
      </p:sp>
      <p:sp>
        <p:nvSpPr>
          <p:cNvPr id="5" name="Freeform 4"/>
          <p:cNvSpPr/>
          <p:nvPr/>
        </p:nvSpPr>
        <p:spPr>
          <a:xfrm rot="16200000">
            <a:off x="6373648" y="846423"/>
            <a:ext cx="4775002" cy="4965052"/>
          </a:xfrm>
          <a:custGeom>
            <a:gdLst>
              <a:gd fmla="*/ 4376057 w 4376057" name="connsiteX0"/>
              <a:gd fmla="*/ 0 h 4550229" name="connsiteY0"/>
              <a:gd fmla="*/ 4376057 w 4376057" name="connsiteX1"/>
              <a:gd fmla="*/ 4550229 h 4550229" name="connsiteY1"/>
              <a:gd fmla="*/ 3783865 w 4376057" name="connsiteX2"/>
              <a:gd fmla="*/ 4550229 h 4550229" name="connsiteY2"/>
              <a:gd fmla="*/ 3610581 w 4376057" name="connsiteX3"/>
              <a:gd fmla="*/ 4353429 h 4550229" name="connsiteY3"/>
              <a:gd fmla="*/ 3437297 w 4376057" name="connsiteX4"/>
              <a:gd fmla="*/ 4550229 h 4550229" name="connsiteY4"/>
              <a:gd fmla="*/ 0 w 4376057" name="connsiteX5"/>
              <a:gd fmla="*/ 4550229 h 4550229" name="connsiteY5"/>
              <a:gd fmla="*/ 0 w 4376057" name="connsiteX6"/>
              <a:gd fmla="*/ 0 h 455022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50229" w="4376057">
                <a:moveTo>
                  <a:pt x="4376057" y="0"/>
                </a:moveTo>
                <a:lnTo>
                  <a:pt x="4376057" y="4550229"/>
                </a:lnTo>
                <a:lnTo>
                  <a:pt x="3783865" y="4550229"/>
                </a:lnTo>
                <a:lnTo>
                  <a:pt x="3610581" y="4353429"/>
                </a:lnTo>
                <a:lnTo>
                  <a:pt x="3437297" y="4550229"/>
                </a:lnTo>
                <a:lnTo>
                  <a:pt x="0" y="4550229"/>
                </a:lnTo>
                <a:lnTo>
                  <a:pt x="0" y="0"/>
                </a:lnTo>
                <a:close/>
              </a:path>
            </a:pathLst>
          </a:custGeom>
          <a:solidFill>
            <a:srgbClr val="373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grpSp>
        <p:nvGrpSpPr>
          <p:cNvPr id="7" name="Group 6"/>
          <p:cNvGrpSpPr/>
          <p:nvPr/>
        </p:nvGrpSpPr>
        <p:grpSpPr>
          <a:xfrm>
            <a:off x="7266440" y="4395932"/>
            <a:ext cx="2989415" cy="589503"/>
            <a:chOff x="6258458" y="4710558"/>
            <a:chExt cx="2989415" cy="589503"/>
          </a:xfrm>
        </p:grpSpPr>
        <p:sp>
          <p:nvSpPr>
            <p:cNvPr id="8" name="TextBox 7"/>
            <p:cNvSpPr txBox="1"/>
            <p:nvPr/>
          </p:nvSpPr>
          <p:spPr>
            <a:xfrm>
              <a:off x="6258458" y="4710558"/>
              <a:ext cx="667068" cy="2133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800" u="none">
                  <a:ln>
                    <a:noFill/>
                  </a:ln>
                  <a:solidFill>
                    <a:prstClr val="white"/>
                  </a:solidFill>
                  <a:effectLst/>
                  <a:uLnTx/>
                  <a:uFillTx/>
                  <a:latin charset="0" typeface="Roboto Light"/>
                  <a:ea charset="0" typeface="Roboto Light"/>
                  <a:cs charset="0" typeface="Roboto Light"/>
                </a:rPr>
                <a:t>Photoshop</a:t>
              </a:r>
            </a:p>
          </p:txBody>
        </p:sp>
        <p:sp>
          <p:nvSpPr>
            <p:cNvPr id="2" name="TextBox 8"/>
            <p:cNvSpPr txBox="1"/>
            <p:nvPr/>
          </p:nvSpPr>
          <p:spPr>
            <a:xfrm>
              <a:off x="8875656" y="4710558"/>
              <a:ext cx="368618" cy="2133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800" u="none">
                  <a:ln>
                    <a:noFill/>
                  </a:ln>
                  <a:solidFill>
                    <a:prstClr val="white"/>
                  </a:solidFill>
                  <a:effectLst/>
                  <a:uLnTx/>
                  <a:uFillTx/>
                  <a:latin charset="0" typeface="Roboto Light"/>
                  <a:ea charset="0" typeface="Roboto Light"/>
                  <a:cs charset="0" typeface="Roboto Light"/>
                </a:rPr>
                <a:t>85%</a:t>
              </a:r>
            </a:p>
          </p:txBody>
        </p:sp>
        <p:sp>
          <p:nvSpPr>
            <p:cNvPr id="6" name="TextBox 9"/>
            <p:cNvSpPr txBox="1"/>
            <p:nvPr/>
          </p:nvSpPr>
          <p:spPr>
            <a:xfrm>
              <a:off x="6258458" y="5029640"/>
              <a:ext cx="608330" cy="2133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800" u="none">
                  <a:ln>
                    <a:noFill/>
                  </a:ln>
                  <a:solidFill>
                    <a:prstClr val="white"/>
                  </a:solidFill>
                  <a:effectLst/>
                  <a:uLnTx/>
                  <a:uFillTx/>
                  <a:latin charset="0" typeface="Roboto Light"/>
                  <a:ea charset="0" typeface="Roboto Light"/>
                  <a:cs charset="0" typeface="Roboto Light"/>
                </a:rPr>
                <a:t>Illustrator</a:t>
              </a:r>
            </a:p>
          </p:txBody>
        </p:sp>
        <p:sp>
          <p:nvSpPr>
            <p:cNvPr id="11" name="Rounded Rectangle 10"/>
            <p:cNvSpPr/>
            <p:nvPr/>
          </p:nvSpPr>
          <p:spPr>
            <a:xfrm>
              <a:off x="6258458" y="4933349"/>
              <a:ext cx="2965953" cy="47630"/>
            </a:xfrm>
            <a:prstGeom prst="roundRect">
              <a:avLst>
                <a:gd fmla="val 5000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2" name="Rounded Rectangle 11"/>
            <p:cNvSpPr/>
            <p:nvPr/>
          </p:nvSpPr>
          <p:spPr>
            <a:xfrm>
              <a:off x="6258458" y="4933349"/>
              <a:ext cx="2389430" cy="47631"/>
            </a:xfrm>
            <a:prstGeom prst="roundRect">
              <a:avLst>
                <a:gd fmla="val 50000" name="adj"/>
              </a:avLst>
            </a:prstGeom>
            <a:gradFill>
              <a:gsLst>
                <a:gs pos="0">
                  <a:srgbClr val="1CAAEC"/>
                </a:gs>
                <a:gs pos="100000">
                  <a:srgbClr val="7677C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3" name="Rounded Rectangle 12"/>
            <p:cNvSpPr/>
            <p:nvPr/>
          </p:nvSpPr>
          <p:spPr>
            <a:xfrm>
              <a:off x="6258458" y="5252430"/>
              <a:ext cx="2965953" cy="47630"/>
            </a:xfrm>
            <a:prstGeom prst="roundRect">
              <a:avLst>
                <a:gd fmla="val 5000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4" name="Rounded Rectangle 13"/>
            <p:cNvSpPr/>
            <p:nvPr/>
          </p:nvSpPr>
          <p:spPr>
            <a:xfrm>
              <a:off x="6258458" y="5252430"/>
              <a:ext cx="2027189" cy="47631"/>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5" name="TextBox 14"/>
            <p:cNvSpPr txBox="1"/>
            <p:nvPr/>
          </p:nvSpPr>
          <p:spPr>
            <a:xfrm>
              <a:off x="8875656" y="5029640"/>
              <a:ext cx="368618" cy="2133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800" u="none">
                  <a:ln>
                    <a:noFill/>
                  </a:ln>
                  <a:solidFill>
                    <a:prstClr val="white"/>
                  </a:solidFill>
                  <a:effectLst/>
                  <a:uLnTx/>
                  <a:uFillTx/>
                  <a:latin charset="0" typeface="Roboto Light"/>
                  <a:ea charset="0" typeface="Roboto Light"/>
                  <a:cs charset="0" typeface="Roboto Light"/>
                </a:rPr>
                <a:t>70%</a:t>
              </a:r>
            </a:p>
          </p:txBody>
        </p:sp>
      </p:grpSp>
      <p:sp>
        <p:nvSpPr>
          <p:cNvPr id="16" name="TextBox 15"/>
          <p:cNvSpPr txBox="1"/>
          <p:nvPr/>
        </p:nvSpPr>
        <p:spPr>
          <a:xfrm>
            <a:off x="8512463" y="1625491"/>
            <a:ext cx="1743392" cy="1371600"/>
          </a:xfrm>
          <a:prstGeom prst="rect">
            <a:avLst/>
          </a:prstGeom>
          <a:noFill/>
        </p:spPr>
        <p:txBody>
          <a:bodyPr rtlCol="0" wrap="non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800" u="none">
                <a:ln>
                  <a:noFill/>
                </a:ln>
                <a:solidFill>
                  <a:srgbClr val="1CAAEC"/>
                </a:solidFill>
                <a:effectLst/>
                <a:uLnTx/>
                <a:uFillTx/>
                <a:latin charset="0" typeface="Nexa Bold"/>
                <a:ea charset="0" typeface="Nexa Bold"/>
                <a:cs charset="0" typeface="Nexa Bold"/>
              </a:rPr>
              <a:t>RIGHT</a:t>
            </a:r>
          </a:p>
          <a:p>
            <a:pPr algn="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800" u="none">
                <a:ln>
                  <a:noFill/>
                </a:ln>
                <a:solidFill>
                  <a:srgbClr val="1CAAEC"/>
                </a:solidFill>
                <a:effectLst/>
                <a:uLnTx/>
                <a:uFillTx/>
                <a:latin charset="0" typeface="Nexa Bold"/>
                <a:ea charset="0" typeface="Nexa Bold"/>
                <a:cs charset="0" typeface="Nexa Bold"/>
              </a:rPr>
              <a:t>PICTURE</a:t>
            </a:r>
          </a:p>
          <a:p>
            <a:pPr algn="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800" u="none">
                <a:ln>
                  <a:noFill/>
                </a:ln>
                <a:solidFill>
                  <a:srgbClr val="1CAAEC"/>
                </a:solidFill>
                <a:effectLst/>
                <a:uLnTx/>
                <a:uFillTx/>
                <a:latin charset="0" typeface="Nexa Bold"/>
                <a:ea charset="0" typeface="Nexa Bold"/>
                <a:cs charset="0" typeface="Nexa Bold"/>
              </a:rPr>
              <a:t>SLIDE</a:t>
            </a:r>
          </a:p>
        </p:txBody>
      </p:sp>
      <p:sp>
        <p:nvSpPr>
          <p:cNvPr id="17" name="Rectangle 16"/>
          <p:cNvSpPr/>
          <p:nvPr/>
        </p:nvSpPr>
        <p:spPr>
          <a:xfrm>
            <a:off x="6917055" y="3078509"/>
            <a:ext cx="3338800" cy="822960"/>
          </a:xfrm>
          <a:prstGeom prst="rect">
            <a:avLst/>
          </a:prstGeom>
        </p:spPr>
        <p:txBody>
          <a:bodyPr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white"/>
                </a:solidFill>
                <a:effectLst/>
                <a:uLnTx/>
                <a:uFillTx/>
                <a:latin charset="0" typeface="Roboto Medium"/>
                <a:ea charset="0" typeface="Roboto Medium"/>
                <a:cs charset="0" typeface="Roboto Medium"/>
              </a:rPr>
              <a:t>Far far away, behind the word mountains, far from the countries Vokalia and Consonantia, there live the blind texts. Separated they live in Bookmarksgrove.</a:t>
            </a:r>
          </a:p>
        </p:txBody>
      </p:sp>
      <p:pic>
        <p:nvPicPr>
          <p:cNvPr id="20" name="图片 19"/>
          <p:cNvPicPr>
            <a:picLocks noChangeAspect="1"/>
          </p:cNvPicPr>
          <p:nvPr/>
        </p:nvPicPr>
        <p:blipFill>
          <a:blip r:embed="rId2"/>
          <a:stretch>
            <a:fillRect/>
          </a:stretch>
        </p:blipFill>
        <p:spPr>
          <a:xfrm>
            <a:off x="-111760" y="1534160"/>
            <a:ext cx="6390640" cy="3590290"/>
          </a:xfrm>
          <a:prstGeom prst="rect">
            <a:avLst/>
          </a:prstGeom>
        </p:spPr>
      </p:pic>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5"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1000" fill="hold" id="7"/>
                                        <p:tgtEl>
                                          <p:spTgt spid="5"/>
                                        </p:tgtEl>
                                        <p:attrNameLst>
                                          <p:attrName>ppt_w</p:attrName>
                                        </p:attrNameLst>
                                      </p:cBhvr>
                                      <p:tavLst>
                                        <p:tav tm="0">
                                          <p:val>
                                            <p:strVal val="#ppt_w*0.70"/>
                                          </p:val>
                                        </p:tav>
                                        <p:tav tm="100000">
                                          <p:val>
                                            <p:strVal val="#ppt_w"/>
                                          </p:val>
                                        </p:tav>
                                      </p:tavLst>
                                    </p:anim>
                                    <p:anim calcmode="lin" valueType="num">
                                      <p:cBhvr>
                                        <p:cTn dur="1000" fill="hold" id="8"/>
                                        <p:tgtEl>
                                          <p:spTgt spid="5"/>
                                        </p:tgtEl>
                                        <p:attrNameLst>
                                          <p:attrName>ppt_h</p:attrName>
                                        </p:attrNameLst>
                                      </p:cBhvr>
                                      <p:tavLst>
                                        <p:tav tm="0">
                                          <p:val>
                                            <p:strVal val="#ppt_h"/>
                                          </p:val>
                                        </p:tav>
                                        <p:tav tm="100000">
                                          <p:val>
                                            <p:strVal val="#ppt_h"/>
                                          </p:val>
                                        </p:tav>
                                      </p:tavLst>
                                    </p:anim>
                                    <p:animEffect filter="fade" transition="in">
                                      <p:cBhvr>
                                        <p:cTn dur="1000" id="9"/>
                                        <p:tgtEl>
                                          <p:spTgt spid="5"/>
                                        </p:tgtEl>
                                      </p:cBhvr>
                                    </p:animEffect>
                                  </p:childTnLst>
                                </p:cTn>
                              </p:par>
                              <p:par>
                                <p:cTn fill="hold" id="10" nodeType="withEffect" presetClass="entr" presetID="55"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1000" fill="hold" id="12"/>
                                        <p:tgtEl>
                                          <p:spTgt spid="7"/>
                                        </p:tgtEl>
                                        <p:attrNameLst>
                                          <p:attrName>ppt_w</p:attrName>
                                        </p:attrNameLst>
                                      </p:cBhvr>
                                      <p:tavLst>
                                        <p:tav tm="0">
                                          <p:val>
                                            <p:strVal val="#ppt_w*0.70"/>
                                          </p:val>
                                        </p:tav>
                                        <p:tav tm="100000">
                                          <p:val>
                                            <p:strVal val="#ppt_w"/>
                                          </p:val>
                                        </p:tav>
                                      </p:tavLst>
                                    </p:anim>
                                    <p:anim calcmode="lin" valueType="num">
                                      <p:cBhvr>
                                        <p:cTn dur="1000" fill="hold" id="13"/>
                                        <p:tgtEl>
                                          <p:spTgt spid="7"/>
                                        </p:tgtEl>
                                        <p:attrNameLst>
                                          <p:attrName>ppt_h</p:attrName>
                                        </p:attrNameLst>
                                      </p:cBhvr>
                                      <p:tavLst>
                                        <p:tav tm="0">
                                          <p:val>
                                            <p:strVal val="#ppt_h"/>
                                          </p:val>
                                        </p:tav>
                                        <p:tav tm="100000">
                                          <p:val>
                                            <p:strVal val="#ppt_h"/>
                                          </p:val>
                                        </p:tav>
                                      </p:tavLst>
                                    </p:anim>
                                    <p:animEffect filter="fade" transition="in">
                                      <p:cBhvr>
                                        <p:cTn dur="1000" id="14"/>
                                        <p:tgtEl>
                                          <p:spTgt spid="7"/>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16"/>
                                        </p:tgtEl>
                                        <p:attrNameLst>
                                          <p:attrName>style.visibility</p:attrName>
                                        </p:attrNameLst>
                                      </p:cBhvr>
                                      <p:to>
                                        <p:strVal val="visible"/>
                                      </p:to>
                                    </p:set>
                                    <p:anim calcmode="lin" valueType="num">
                                      <p:cBhvr>
                                        <p:cTn dur="1000" fill="hold" id="17"/>
                                        <p:tgtEl>
                                          <p:spTgt spid="16"/>
                                        </p:tgtEl>
                                        <p:attrNameLst>
                                          <p:attrName>ppt_w</p:attrName>
                                        </p:attrNameLst>
                                      </p:cBhvr>
                                      <p:tavLst>
                                        <p:tav tm="0">
                                          <p:val>
                                            <p:strVal val="#ppt_w*0.70"/>
                                          </p:val>
                                        </p:tav>
                                        <p:tav tm="100000">
                                          <p:val>
                                            <p:strVal val="#ppt_w"/>
                                          </p:val>
                                        </p:tav>
                                      </p:tavLst>
                                    </p:anim>
                                    <p:anim calcmode="lin" valueType="num">
                                      <p:cBhvr>
                                        <p:cTn dur="1000" fill="hold" id="18"/>
                                        <p:tgtEl>
                                          <p:spTgt spid="16"/>
                                        </p:tgtEl>
                                        <p:attrNameLst>
                                          <p:attrName>ppt_h</p:attrName>
                                        </p:attrNameLst>
                                      </p:cBhvr>
                                      <p:tavLst>
                                        <p:tav tm="0">
                                          <p:val>
                                            <p:strVal val="#ppt_h"/>
                                          </p:val>
                                        </p:tav>
                                        <p:tav tm="100000">
                                          <p:val>
                                            <p:strVal val="#ppt_h"/>
                                          </p:val>
                                        </p:tav>
                                      </p:tavLst>
                                    </p:anim>
                                    <p:animEffect filter="fade" transition="in">
                                      <p:cBhvr>
                                        <p:cTn dur="1000" id="19"/>
                                        <p:tgtEl>
                                          <p:spTgt spid="16"/>
                                        </p:tgtEl>
                                      </p:cBhvr>
                                    </p:animEffect>
                                  </p:childTnLst>
                                </p:cTn>
                              </p:par>
                              <p:par>
                                <p:cTn fill="hold" grpId="0" id="20" nodeType="withEffect" presetClass="entr" presetID="55" presetSubtype="0">
                                  <p:stCondLst>
                                    <p:cond delay="0"/>
                                  </p:stCondLst>
                                  <p:childTnLst>
                                    <p:set>
                                      <p:cBhvr>
                                        <p:cTn dur="1" fill="hold" id="21">
                                          <p:stCondLst>
                                            <p:cond delay="0"/>
                                          </p:stCondLst>
                                        </p:cTn>
                                        <p:tgtEl>
                                          <p:spTgt spid="17"/>
                                        </p:tgtEl>
                                        <p:attrNameLst>
                                          <p:attrName>style.visibility</p:attrName>
                                        </p:attrNameLst>
                                      </p:cBhvr>
                                      <p:to>
                                        <p:strVal val="visible"/>
                                      </p:to>
                                    </p:set>
                                    <p:anim calcmode="lin" valueType="num">
                                      <p:cBhvr>
                                        <p:cTn dur="1000" fill="hold" id="22"/>
                                        <p:tgtEl>
                                          <p:spTgt spid="17"/>
                                        </p:tgtEl>
                                        <p:attrNameLst>
                                          <p:attrName>ppt_w</p:attrName>
                                        </p:attrNameLst>
                                      </p:cBhvr>
                                      <p:tavLst>
                                        <p:tav tm="0">
                                          <p:val>
                                            <p:strVal val="#ppt_w*0.70"/>
                                          </p:val>
                                        </p:tav>
                                        <p:tav tm="100000">
                                          <p:val>
                                            <p:strVal val="#ppt_w"/>
                                          </p:val>
                                        </p:tav>
                                      </p:tavLst>
                                    </p:anim>
                                    <p:anim calcmode="lin" valueType="num">
                                      <p:cBhvr>
                                        <p:cTn dur="1000" fill="hold" id="23"/>
                                        <p:tgtEl>
                                          <p:spTgt spid="17"/>
                                        </p:tgtEl>
                                        <p:attrNameLst>
                                          <p:attrName>ppt_h</p:attrName>
                                        </p:attrNameLst>
                                      </p:cBhvr>
                                      <p:tavLst>
                                        <p:tav tm="0">
                                          <p:val>
                                            <p:strVal val="#ppt_h"/>
                                          </p:val>
                                        </p:tav>
                                        <p:tav tm="100000">
                                          <p:val>
                                            <p:strVal val="#ppt_h"/>
                                          </p:val>
                                        </p:tav>
                                      </p:tavLst>
                                    </p:anim>
                                    <p:animEffect filter="fade" transition="in">
                                      <p:cBhvr>
                                        <p:cTn dur="1000" id="24"/>
                                        <p:tgtEl>
                                          <p:spTgt spid="17"/>
                                        </p:tgtEl>
                                      </p:cBhvr>
                                    </p:animEffect>
                                  </p:childTnLst>
                                </p:cTn>
                              </p:par>
                            </p:childTnLst>
                          </p:cTn>
                        </p:par>
                        <p:par>
                          <p:cTn fill="hold" id="25" nodeType="afterGroup">
                            <p:stCondLst>
                              <p:cond delay="1000"/>
                            </p:stCondLst>
                            <p:childTnLst>
                              <p:par>
                                <p:cTn fill="hold" id="26" nodeType="afterEffect" presetClass="entr" presetID="42" presetSubtype="0">
                                  <p:stCondLst>
                                    <p:cond delay="0"/>
                                  </p:stCondLst>
                                  <p:childTnLst>
                                    <p:set>
                                      <p:cBhvr>
                                        <p:cTn dur="1" fill="hold" id="27">
                                          <p:stCondLst>
                                            <p:cond delay="0"/>
                                          </p:stCondLst>
                                        </p:cTn>
                                        <p:tgtEl>
                                          <p:spTgt spid="20"/>
                                        </p:tgtEl>
                                        <p:attrNameLst>
                                          <p:attrName>style.visibility</p:attrName>
                                        </p:attrNameLst>
                                      </p:cBhvr>
                                      <p:to>
                                        <p:strVal val="visible"/>
                                      </p:to>
                                    </p:set>
                                    <p:animEffect filter="fade" transition="in">
                                      <p:cBhvr>
                                        <p:cTn dur="1000" id="28"/>
                                        <p:tgtEl>
                                          <p:spTgt spid="20"/>
                                        </p:tgtEl>
                                      </p:cBhvr>
                                    </p:animEffect>
                                    <p:anim calcmode="lin" valueType="num">
                                      <p:cBhvr>
                                        <p:cTn dur="1000" fill="hold" id="29"/>
                                        <p:tgtEl>
                                          <p:spTgt spid="20"/>
                                        </p:tgtEl>
                                        <p:attrNameLst>
                                          <p:attrName>ppt_x</p:attrName>
                                        </p:attrNameLst>
                                      </p:cBhvr>
                                      <p:tavLst>
                                        <p:tav tm="0">
                                          <p:val>
                                            <p:strVal val="#ppt_x"/>
                                          </p:val>
                                        </p:tav>
                                        <p:tav tm="100000">
                                          <p:val>
                                            <p:strVal val="#ppt_x"/>
                                          </p:val>
                                        </p:tav>
                                      </p:tavLst>
                                    </p:anim>
                                    <p:anim calcmode="lin" valueType="num">
                                      <p:cBhvr>
                                        <p:cTn dur="1000" fill="hold" id="30"/>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6"/>
      <p:bldP grpId="0" spid="1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501967"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02</a:t>
            </a:r>
          </a:p>
        </p:txBody>
      </p:sp>
      <p:sp>
        <p:nvSpPr>
          <p:cNvPr id="14" name="菱形 13"/>
          <p:cNvSpPr/>
          <p:nvPr/>
        </p:nvSpPr>
        <p:spPr>
          <a:xfrm>
            <a:off x="2575826" y="89556"/>
            <a:ext cx="6768444" cy="6768444"/>
          </a:xfrm>
          <a:prstGeom prst="diamond">
            <a:avLst/>
          </a:prstGeom>
          <a:noFill/>
          <a:ln w="5715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nvGrpSpPr>
          <p:cNvPr id="13" name="组合 12"/>
          <p:cNvGrpSpPr/>
          <p:nvPr/>
        </p:nvGrpSpPr>
        <p:grpSpPr>
          <a:xfrm>
            <a:off x="925830" y="1224915"/>
            <a:ext cx="10259695" cy="4605020"/>
            <a:chOff x="723436" y="1129219"/>
            <a:chExt cx="10762416" cy="5000542"/>
          </a:xfrm>
          <a:blipFill dpi="0" rotWithShape="1">
            <a:blip r:embed="rId2">
              <a:extLst>
                <a:ext uri="{28A0092B-C50C-407E-A947-70E740481C1C}">
                  <a14:useLocalDpi val="0"/>
                </a:ext>
              </a:extLst>
            </a:blip>
            <a:stretch>
              <a:fillRect/>
            </a:stretch>
          </a:blipFill>
        </p:grpSpPr>
        <p:sp>
          <p:nvSpPr>
            <p:cNvPr id="2" name="ïṣ1íḓê"/>
            <p:cNvSpPr/>
            <p:nvPr/>
          </p:nvSpPr>
          <p:spPr>
            <a:xfrm>
              <a:off x="7781072" y="1129219"/>
              <a:ext cx="3704780" cy="2449496"/>
            </a:xfrm>
            <a:prstGeom prst="rect">
              <a:avLst/>
            </a:prstGeom>
            <a:gr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5" name="îSľíḓe"/>
            <p:cNvSpPr/>
            <p:nvPr/>
          </p:nvSpPr>
          <p:spPr>
            <a:xfrm>
              <a:off x="723436" y="1129219"/>
              <a:ext cx="3704780" cy="2449496"/>
            </a:xfrm>
            <a:prstGeom prst="rect">
              <a:avLst/>
            </a:prstGeom>
            <a:gr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6" name="îṥḷïḍê"/>
            <p:cNvSpPr/>
            <p:nvPr/>
          </p:nvSpPr>
          <p:spPr>
            <a:xfrm>
              <a:off x="4507151" y="1129219"/>
              <a:ext cx="3177700" cy="4992688"/>
            </a:xfrm>
            <a:prstGeom prst="rect">
              <a:avLst/>
            </a:prstGeom>
            <a:gr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7" name="iṡḷíḑé"/>
            <p:cNvSpPr/>
            <p:nvPr/>
          </p:nvSpPr>
          <p:spPr>
            <a:xfrm>
              <a:off x="7781072" y="3680265"/>
              <a:ext cx="3704780" cy="2449496"/>
            </a:xfrm>
            <a:prstGeom prst="rect">
              <a:avLst/>
            </a:prstGeom>
            <a:gr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8" name="íṣlíḍè"/>
            <p:cNvSpPr/>
            <p:nvPr/>
          </p:nvSpPr>
          <p:spPr>
            <a:xfrm>
              <a:off x="723436" y="3680265"/>
              <a:ext cx="3704780" cy="2449496"/>
            </a:xfrm>
            <a:prstGeom prst="rect">
              <a:avLst/>
            </a:prstGeom>
            <a:gr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11" name="菱形 10"/>
          <p:cNvSpPr/>
          <p:nvPr/>
        </p:nvSpPr>
        <p:spPr>
          <a:xfrm>
            <a:off x="2702826" y="216556"/>
            <a:ext cx="6768444" cy="6768444"/>
          </a:xfrm>
          <a:prstGeom prst="diamond">
            <a:avLst/>
          </a:prstGeom>
          <a:noFill/>
          <a:ln w="571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2" name="TextBox 6"/>
          <p:cNvSpPr txBox="1"/>
          <p:nvPr/>
        </p:nvSpPr>
        <p:spPr>
          <a:xfrm>
            <a:off x="1361255" y="1446954"/>
            <a:ext cx="2045970" cy="15544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3200" u="none">
                <a:ln>
                  <a:noFill/>
                </a:ln>
                <a:solidFill>
                  <a:schemeClr val="bg1"/>
                </a:solidFill>
                <a:effectLst/>
                <a:uLnTx/>
                <a:uFillTx/>
                <a:latin charset="0" typeface="Nexa Bold"/>
                <a:ea charset="0" typeface="Nexa Bold"/>
                <a:cs charset="0" typeface="Nexa Bold"/>
              </a:rPr>
              <a:t>RIGHT</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3200" u="none">
                <a:ln>
                  <a:noFill/>
                </a:ln>
                <a:solidFill>
                  <a:schemeClr val="bg1"/>
                </a:solidFill>
                <a:effectLst/>
                <a:uLnTx/>
                <a:uFillTx/>
                <a:latin charset="0" typeface="Nexa Bold"/>
                <a:ea charset="0" typeface="Nexa Bold"/>
                <a:cs charset="0" typeface="Nexa Bold"/>
              </a:rPr>
              <a:t>PICTURE</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3200" u="none">
                <a:ln>
                  <a:noFill/>
                </a:ln>
                <a:solidFill>
                  <a:schemeClr val="bg1"/>
                </a:solidFill>
                <a:effectLst/>
                <a:uLnTx/>
                <a:uFillTx/>
                <a:latin charset="0" typeface="Nexa Bold"/>
                <a:ea charset="0" typeface="Nexa Bold"/>
                <a:cs charset="0" typeface="Nexa Bold"/>
              </a:rPr>
              <a:t>SLIDE</a:t>
            </a:r>
          </a:p>
        </p:txBody>
      </p:sp>
      <p:sp>
        <p:nvSpPr>
          <p:cNvPr id="20" name="ïṡľiḋê"/>
          <p:cNvSpPr/>
          <p:nvPr/>
        </p:nvSpPr>
        <p:spPr>
          <a:xfrm rot="14400000">
            <a:off x="5614166" y="3467594"/>
            <a:ext cx="1483872" cy="267319"/>
          </a:xfrm>
          <a:prstGeom prst="trapezoid">
            <a:avLst>
              <a:gd fmla="val 58361" name="adj"/>
            </a:avLst>
          </a:prstGeom>
          <a:gradFill>
            <a:gsLst>
              <a:gs pos="0">
                <a:srgbClr val="1CAAEC"/>
              </a:gs>
              <a:gs pos="100000">
                <a:srgbClr val="7677C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21" name="îs1iḋè"/>
          <p:cNvSpPr/>
          <p:nvPr/>
        </p:nvSpPr>
        <p:spPr>
          <a:xfrm>
            <a:off x="5576180" y="4274479"/>
            <a:ext cx="1483876" cy="267318"/>
          </a:xfrm>
          <a:prstGeom prst="trapezoid">
            <a:avLst>
              <a:gd fmla="val 58361" name="adj"/>
            </a:avLst>
          </a:prstGeom>
          <a:gradFill>
            <a:gsLst>
              <a:gs pos="0">
                <a:srgbClr val="1CAAEC"/>
              </a:gs>
              <a:gs pos="100000">
                <a:srgbClr val="7677C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22" name="iSľíḓè"/>
          <p:cNvSpPr/>
          <p:nvPr/>
        </p:nvSpPr>
        <p:spPr>
          <a:xfrm rot="7200000">
            <a:off x="4848310" y="3834229"/>
            <a:ext cx="1483872" cy="267319"/>
          </a:xfrm>
          <a:prstGeom prst="trapezoid">
            <a:avLst>
              <a:gd fmla="val 58361" name="adj"/>
            </a:avLst>
          </a:prstGeom>
          <a:gradFill>
            <a:gsLst>
              <a:gs pos="0">
                <a:srgbClr val="1CAAEC"/>
              </a:gs>
              <a:gs pos="100000">
                <a:srgbClr val="7677C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 presetSubtype="10">
                                  <p:stCondLst>
                                    <p:cond delay="0"/>
                                  </p:stCondLst>
                                  <p:childTnLst>
                                    <p:set>
                                      <p:cBhvr>
                                        <p:cTn dur="1" fill="hold" id="12">
                                          <p:stCondLst>
                                            <p:cond delay="0"/>
                                          </p:stCondLst>
                                        </p:cTn>
                                        <p:tgtEl>
                                          <p:spTgt spid="13"/>
                                        </p:tgtEl>
                                        <p:attrNameLst>
                                          <p:attrName>style.visibility</p:attrName>
                                        </p:attrNameLst>
                                      </p:cBhvr>
                                      <p:to>
                                        <p:strVal val="visible"/>
                                      </p:to>
                                    </p:set>
                                    <p:animEffect filter="checkerboard(across)" transition="in">
                                      <p:cBhvr>
                                        <p:cTn dur="500" id="13"/>
                                        <p:tgtEl>
                                          <p:spTgt spid="13"/>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11"/>
                                        </p:tgtEl>
                                        <p:attrNameLst>
                                          <p:attrName>style.visibility</p:attrName>
                                        </p:attrNameLst>
                                      </p:cBhvr>
                                      <p:to>
                                        <p:strVal val="visible"/>
                                      </p:to>
                                    </p:set>
                                    <p:animEffect filter="checkerboard(across)" transition="in">
                                      <p:cBhvr>
                                        <p:cTn dur="500" id="16"/>
                                        <p:tgtEl>
                                          <p:spTgt spid="11"/>
                                        </p:tgtEl>
                                      </p:cBhvr>
                                    </p:animEffect>
                                  </p:childTnLst>
                                </p:cTn>
                              </p:par>
                            </p:childTnLst>
                          </p:cTn>
                        </p:par>
                        <p:par>
                          <p:cTn fill="hold" id="17" nodeType="afterGroup">
                            <p:stCondLst>
                              <p:cond delay="1500"/>
                            </p:stCondLst>
                            <p:childTnLst>
                              <p:par>
                                <p:cTn fill="hold" grpId="0" id="18" nodeType="afterEffect" presetClass="entr" presetID="8" presetSubtype="16">
                                  <p:stCondLst>
                                    <p:cond delay="0"/>
                                  </p:stCondLst>
                                  <p:childTnLst>
                                    <p:set>
                                      <p:cBhvr>
                                        <p:cTn dur="1" fill="hold" id="19">
                                          <p:stCondLst>
                                            <p:cond delay="0"/>
                                          </p:stCondLst>
                                        </p:cTn>
                                        <p:tgtEl>
                                          <p:spTgt spid="20"/>
                                        </p:tgtEl>
                                        <p:attrNameLst>
                                          <p:attrName>style.visibility</p:attrName>
                                        </p:attrNameLst>
                                      </p:cBhvr>
                                      <p:to>
                                        <p:strVal val="visible"/>
                                      </p:to>
                                    </p:set>
                                    <p:animEffect filter="diamond(in)" transition="in">
                                      <p:cBhvr>
                                        <p:cTn dur="2000" id="20"/>
                                        <p:tgtEl>
                                          <p:spTgt spid="20"/>
                                        </p:tgtEl>
                                      </p:cBhvr>
                                    </p:animEffect>
                                  </p:childTnLst>
                                </p:cTn>
                              </p:par>
                              <p:par>
                                <p:cTn fill="hold" grpId="0" id="21" nodeType="withEffect" presetClass="entr" presetID="8" presetSubtype="16">
                                  <p:stCondLst>
                                    <p:cond delay="0"/>
                                  </p:stCondLst>
                                  <p:childTnLst>
                                    <p:set>
                                      <p:cBhvr>
                                        <p:cTn dur="1" fill="hold" id="22">
                                          <p:stCondLst>
                                            <p:cond delay="0"/>
                                          </p:stCondLst>
                                        </p:cTn>
                                        <p:tgtEl>
                                          <p:spTgt spid="21"/>
                                        </p:tgtEl>
                                        <p:attrNameLst>
                                          <p:attrName>style.visibility</p:attrName>
                                        </p:attrNameLst>
                                      </p:cBhvr>
                                      <p:to>
                                        <p:strVal val="visible"/>
                                      </p:to>
                                    </p:set>
                                    <p:animEffect filter="diamond(in)" transition="in">
                                      <p:cBhvr>
                                        <p:cTn dur="2000" id="23"/>
                                        <p:tgtEl>
                                          <p:spTgt spid="21"/>
                                        </p:tgtEl>
                                      </p:cBhvr>
                                    </p:animEffect>
                                  </p:childTnLst>
                                </p:cTn>
                              </p:par>
                              <p:par>
                                <p:cTn fill="hold" grpId="0" id="24" nodeType="withEffect" presetClass="entr" presetID="8" presetSubtype="16">
                                  <p:stCondLst>
                                    <p:cond delay="0"/>
                                  </p:stCondLst>
                                  <p:childTnLst>
                                    <p:set>
                                      <p:cBhvr>
                                        <p:cTn dur="1" fill="hold" id="25">
                                          <p:stCondLst>
                                            <p:cond delay="0"/>
                                          </p:stCondLst>
                                        </p:cTn>
                                        <p:tgtEl>
                                          <p:spTgt spid="22"/>
                                        </p:tgtEl>
                                        <p:attrNameLst>
                                          <p:attrName>style.visibility</p:attrName>
                                        </p:attrNameLst>
                                      </p:cBhvr>
                                      <p:to>
                                        <p:strVal val="visible"/>
                                      </p:to>
                                    </p:set>
                                    <p:animEffect filter="diamond(in)" transition="in">
                                      <p:cBhvr>
                                        <p:cTn dur="2000" id="26"/>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20"/>
      <p:bldP grpId="0" spid="21"/>
      <p:bldP grpId="0" spid="2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501967"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02</a:t>
            </a:r>
          </a:p>
        </p:txBody>
      </p:sp>
      <p:pic>
        <p:nvPicPr>
          <p:cNvPr id="2" name="图片 1"/>
          <p:cNvPicPr>
            <a:picLocks noChangeAspect="1"/>
          </p:cNvPicPr>
          <p:nvPr/>
        </p:nvPicPr>
        <p:blipFill>
          <a:blip r:embed="rId2"/>
          <a:stretch>
            <a:fillRect/>
          </a:stretch>
        </p:blipFill>
        <p:spPr>
          <a:xfrm>
            <a:off x="-3175" y="1019810"/>
            <a:ext cx="7285990" cy="5457190"/>
          </a:xfrm>
          <a:prstGeom prst="rect">
            <a:avLst/>
          </a:prstGeom>
        </p:spPr>
      </p:pic>
      <p:pic>
        <p:nvPicPr>
          <p:cNvPr id="6" name="图片 5"/>
          <p:cNvPicPr>
            <a:picLocks noChangeAspect="1"/>
          </p:cNvPicPr>
          <p:nvPr/>
        </p:nvPicPr>
        <p:blipFill>
          <a:blip r:embed="rId3"/>
          <a:stretch>
            <a:fillRect/>
          </a:stretch>
        </p:blipFill>
        <p:spPr>
          <a:xfrm>
            <a:off x="8086090" y="488315"/>
            <a:ext cx="3037840" cy="3656965"/>
          </a:xfrm>
          <a:prstGeom prst="rect">
            <a:avLst/>
          </a:prstGeom>
        </p:spPr>
      </p:pic>
      <p:sp>
        <p:nvSpPr>
          <p:cNvPr id="7" name="TextBox 19"/>
          <p:cNvSpPr txBox="1"/>
          <p:nvPr/>
        </p:nvSpPr>
        <p:spPr>
          <a:xfrm>
            <a:off x="8086089" y="4437985"/>
            <a:ext cx="1743392" cy="13716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800" u="none">
                <a:ln>
                  <a:noFill/>
                </a:ln>
                <a:solidFill>
                  <a:srgbClr val="53C0F3"/>
                </a:solidFill>
                <a:effectLst/>
                <a:uLnTx/>
                <a:uFillTx/>
                <a:latin charset="0" typeface="Nexa Bold"/>
                <a:ea charset="0" typeface="Nexa Bold"/>
                <a:cs charset="0" typeface="Nexa Bold"/>
              </a:rPr>
              <a:t>TWO</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800" u="none">
                <a:ln>
                  <a:noFill/>
                </a:ln>
                <a:solidFill>
                  <a:srgbClr val="53C0F3"/>
                </a:solidFill>
                <a:effectLst/>
                <a:uLnTx/>
                <a:uFillTx/>
                <a:latin charset="0" typeface="Nexa Bold"/>
                <a:ea charset="0" typeface="Nexa Bold"/>
                <a:cs charset="0" typeface="Nexa Bold"/>
              </a:rPr>
              <a:t>PICTURE</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800" u="none">
                <a:ln>
                  <a:noFill/>
                </a:ln>
                <a:solidFill>
                  <a:srgbClr val="53C0F3"/>
                </a:solidFill>
                <a:effectLst/>
                <a:uLnTx/>
                <a:uFillTx/>
                <a:latin charset="0" typeface="Nexa Bold"/>
                <a:ea charset="0" typeface="Nexa Bold"/>
                <a:cs charset="0" typeface="Nexa Bold"/>
              </a:rPr>
              <a:t>SLIDE</a:t>
            </a:r>
          </a:p>
        </p:txBody>
      </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checkerboard(across)"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0" id="11"/>
                                        <p:tgtEl>
                                          <p:spTgt spid="6"/>
                                        </p:tgtEl>
                                      </p:cBhvr>
                                    </p:animEffect>
                                    <p:anim calcmode="lin" valueType="num">
                                      <p:cBhvr>
                                        <p:cTn dur="1000" fill="hold" id="12"/>
                                        <p:tgtEl>
                                          <p:spTgt spid="6"/>
                                        </p:tgtEl>
                                        <p:attrNameLst>
                                          <p:attrName>ppt_x</p:attrName>
                                        </p:attrNameLst>
                                      </p:cBhvr>
                                      <p:tavLst>
                                        <p:tav tm="0">
                                          <p:val>
                                            <p:strVal val="#ppt_x"/>
                                          </p:val>
                                        </p:tav>
                                        <p:tav tm="100000">
                                          <p:val>
                                            <p:strVal val="#ppt_x"/>
                                          </p:val>
                                        </p:tav>
                                      </p:tavLst>
                                    </p:anim>
                                    <p:anim calcmode="lin" valueType="num">
                                      <p:cBhvr>
                                        <p:cTn dur="1000" fill="hold" id="13"/>
                                        <p:tgtEl>
                                          <p:spTgt spid="6"/>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1000" id="16"/>
                                        <p:tgtEl>
                                          <p:spTgt spid="7"/>
                                        </p:tgtEl>
                                      </p:cBhvr>
                                    </p:animEffect>
                                    <p:anim calcmode="lin" valueType="num">
                                      <p:cBhvr>
                                        <p:cTn dur="1000" fill="hold" id="17"/>
                                        <p:tgtEl>
                                          <p:spTgt spid="7"/>
                                        </p:tgtEl>
                                        <p:attrNameLst>
                                          <p:attrName>ppt_x</p:attrName>
                                        </p:attrNameLst>
                                      </p:cBhvr>
                                      <p:tavLst>
                                        <p:tav tm="0">
                                          <p:val>
                                            <p:strVal val="#ppt_x"/>
                                          </p:val>
                                        </p:tav>
                                        <p:tav tm="100000">
                                          <p:val>
                                            <p:strVal val="#ppt_x"/>
                                          </p:val>
                                        </p:tav>
                                      </p:tavLst>
                                    </p:anim>
                                    <p:anim calcmode="lin" valueType="num">
                                      <p:cBhvr>
                                        <p:cTn dur="1000" fill="hold" id="18"/>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a:off x="635" y="0"/>
            <a:ext cx="12190730" cy="6857365"/>
          </a:xfrm>
          <a:prstGeom prst="rect">
            <a:avLst/>
          </a:prstGeom>
        </p:spPr>
      </p:pic>
      <p:sp>
        <p:nvSpPr>
          <p:cNvPr id="14" name="Rectangle 13"/>
          <p:cNvSpPr/>
          <p:nvPr/>
        </p:nvSpPr>
        <p:spPr>
          <a:xfrm rot="2700000">
            <a:off x="4248348" y="-1838128"/>
            <a:ext cx="3695307" cy="3695307"/>
          </a:xfrm>
          <a:prstGeom prst="rect">
            <a:avLst/>
          </a:prstGeom>
          <a:noFill/>
          <a:ln w="101600">
            <a:gradFill>
              <a:gsLst>
                <a:gs pos="0">
                  <a:srgbClr val="00B0F0"/>
                </a:gs>
                <a:gs pos="100000">
                  <a:srgbClr val="7030A0"/>
                </a:gs>
              </a:gsLst>
              <a:lin ang="972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4" name="矩形 23"/>
          <p:cNvSpPr/>
          <p:nvPr/>
        </p:nvSpPr>
        <p:spPr>
          <a:xfrm>
            <a:off x="3482975" y="3180081"/>
            <a:ext cx="4980305" cy="640080"/>
          </a:xfrm>
          <a:prstGeom prst="rect">
            <a:avLst/>
          </a:prstGeom>
        </p:spPr>
        <p:txBody>
          <a:bodyPr wrap="square">
            <a:spAutoFit/>
          </a:bodyPr>
          <a:lstStyle/>
          <a:p>
            <a:pPr algn="dist"/>
            <a:r>
              <a:rPr altLang="en-US" b="1" lang="zh-CN" spc="600" sz="36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点击输入标题</a:t>
            </a:r>
          </a:p>
        </p:txBody>
      </p:sp>
      <p:grpSp>
        <p:nvGrpSpPr>
          <p:cNvPr id="6" name="组合 5"/>
          <p:cNvGrpSpPr/>
          <p:nvPr/>
        </p:nvGrpSpPr>
        <p:grpSpPr>
          <a:xfrm>
            <a:off x="5635625" y="436245"/>
            <a:ext cx="1205230" cy="1157605"/>
            <a:chOff x="7588577" y="1008794"/>
            <a:chExt cx="867266" cy="867266"/>
          </a:xfrm>
        </p:grpSpPr>
        <p:sp>
          <p:nvSpPr>
            <p:cNvPr id="12" name="流程图: 接点 11"/>
            <p:cNvSpPr/>
            <p:nvPr/>
          </p:nvSpPr>
          <p:spPr>
            <a:xfrm>
              <a:off x="7588577" y="1008794"/>
              <a:ext cx="867266" cy="867266"/>
            </a:xfrm>
            <a:prstGeom prst="flowChartConnector">
              <a:avLst/>
            </a:prstGeom>
            <a:noFill/>
            <a:ln w="571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endParaRPr>
            </a:p>
          </p:txBody>
        </p:sp>
        <p:sp>
          <p:nvSpPr>
            <p:cNvPr id="13" name="文本框 12"/>
            <p:cNvSpPr txBox="1"/>
            <p:nvPr/>
          </p:nvSpPr>
          <p:spPr>
            <a:xfrm>
              <a:off x="7677010" y="1154681"/>
              <a:ext cx="690245" cy="570883"/>
            </a:xfrm>
            <a:prstGeom prst="rect">
              <a:avLst/>
            </a:prstGeom>
            <a:noFill/>
            <a:ln>
              <a:noFill/>
            </a:ln>
          </p:spPr>
          <p:txBody>
            <a:bodyPr rtlCol="0" wrap="square">
              <a:spAutoFit/>
            </a:bodyPr>
            <a:lstStyle/>
            <a:p>
              <a:r>
                <a:rPr altLang="zh-CN" lang="en-US" sz="44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03</a:t>
              </a:r>
            </a:p>
          </p:txBody>
        </p:sp>
      </p:gr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checkerboard(across)" transition="in">
                                      <p:cBhvr>
                                        <p:cTn dur="1000" id="7"/>
                                        <p:tgtEl>
                                          <p:spTgt spid="6"/>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14"/>
                                        </p:tgtEl>
                                        <p:attrNameLst>
                                          <p:attrName>style.visibility</p:attrName>
                                        </p:attrNameLst>
                                      </p:cBhvr>
                                      <p:to>
                                        <p:strVal val="visible"/>
                                      </p:to>
                                    </p:set>
                                    <p:animEffect filter="checkerboard(across)" transition="in">
                                      <p:cBhvr>
                                        <p:cTn dur="1000" id="10"/>
                                        <p:tgtEl>
                                          <p:spTgt spid="14"/>
                                        </p:tgtEl>
                                      </p:cBhvr>
                                    </p:animEffect>
                                  </p:childTnLst>
                                </p:cTn>
                              </p:par>
                            </p:childTnLst>
                          </p:cTn>
                        </p:par>
                        <p:par>
                          <p:cTn fill="hold" id="11" nodeType="afterGroup">
                            <p:stCondLst>
                              <p:cond delay="1000"/>
                            </p:stCondLst>
                            <p:childTnLst>
                              <p:par>
                                <p:cTn fill="hold" grpId="0" id="12" nodeType="afterEffect" presetClass="entr" presetID="55" presetSubtype="0">
                                  <p:stCondLst>
                                    <p:cond delay="0"/>
                                  </p:stCondLst>
                                  <p:childTnLst>
                                    <p:set>
                                      <p:cBhvr>
                                        <p:cTn dur="1" fill="hold" id="13">
                                          <p:stCondLst>
                                            <p:cond delay="0"/>
                                          </p:stCondLst>
                                        </p:cTn>
                                        <p:tgtEl>
                                          <p:spTgt spid="24"/>
                                        </p:tgtEl>
                                        <p:attrNameLst>
                                          <p:attrName>style.visibility</p:attrName>
                                        </p:attrNameLst>
                                      </p:cBhvr>
                                      <p:to>
                                        <p:strVal val="visible"/>
                                      </p:to>
                                    </p:set>
                                    <p:anim calcmode="lin" valueType="num">
                                      <p:cBhvr>
                                        <p:cTn dur="1000" fill="hold" id="14"/>
                                        <p:tgtEl>
                                          <p:spTgt spid="24"/>
                                        </p:tgtEl>
                                        <p:attrNameLst>
                                          <p:attrName>ppt_w</p:attrName>
                                        </p:attrNameLst>
                                      </p:cBhvr>
                                      <p:tavLst>
                                        <p:tav tm="0">
                                          <p:val>
                                            <p:strVal val="#ppt_w*0.70"/>
                                          </p:val>
                                        </p:tav>
                                        <p:tav tm="100000">
                                          <p:val>
                                            <p:strVal val="#ppt_w"/>
                                          </p:val>
                                        </p:tav>
                                      </p:tavLst>
                                    </p:anim>
                                    <p:anim calcmode="lin" valueType="num">
                                      <p:cBhvr>
                                        <p:cTn dur="1000" fill="hold" id="15"/>
                                        <p:tgtEl>
                                          <p:spTgt spid="24"/>
                                        </p:tgtEl>
                                        <p:attrNameLst>
                                          <p:attrName>ppt_h</p:attrName>
                                        </p:attrNameLst>
                                      </p:cBhvr>
                                      <p:tavLst>
                                        <p:tav tm="0">
                                          <p:val>
                                            <p:strVal val="#ppt_h"/>
                                          </p:val>
                                        </p:tav>
                                        <p:tav tm="100000">
                                          <p:val>
                                            <p:strVal val="#ppt_h"/>
                                          </p:val>
                                        </p:tav>
                                      </p:tavLst>
                                    </p:anim>
                                    <p:animEffect filter="fade" transition="in">
                                      <p:cBhvr>
                                        <p:cTn dur="1000" id="1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504026"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03</a:t>
            </a:r>
          </a:p>
        </p:txBody>
      </p:sp>
      <p:sp>
        <p:nvSpPr>
          <p:cNvPr id="14" name="TextBox 9"/>
          <p:cNvSpPr txBox="1"/>
          <p:nvPr/>
        </p:nvSpPr>
        <p:spPr>
          <a:xfrm>
            <a:off x="1516729" y="1320809"/>
            <a:ext cx="3192780" cy="256032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5400" u="none">
                <a:ln>
                  <a:noFill/>
                </a:ln>
                <a:solidFill>
                  <a:srgbClr val="53C0F3"/>
                </a:solidFill>
                <a:effectLst/>
                <a:uLnTx/>
                <a:uFillTx/>
                <a:latin charset="0" typeface="Nexa Bold"/>
                <a:ea charset="0" typeface="Nexa Bold"/>
                <a:cs charset="0" typeface="Nexa Bold"/>
              </a:rPr>
              <a:t>IPAD</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5400" u="none">
                <a:ln>
                  <a:noFill/>
                </a:ln>
                <a:solidFill>
                  <a:srgbClr val="53C0F3"/>
                </a:solidFill>
                <a:effectLst/>
                <a:uLnTx/>
                <a:uFillTx/>
                <a:latin charset="0" typeface="Nexa Bold"/>
                <a:ea charset="0" typeface="Nexa Bold"/>
                <a:cs charset="0" typeface="Nexa Bold"/>
              </a:rPr>
              <a:t>MOCKUP</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5400" u="none">
                <a:ln>
                  <a:noFill/>
                </a:ln>
                <a:solidFill>
                  <a:srgbClr val="53C0F3"/>
                </a:solidFill>
                <a:effectLst/>
                <a:uLnTx/>
                <a:uFillTx/>
                <a:latin charset="0" typeface="Nexa Bold"/>
                <a:ea charset="0" typeface="Nexa Bold"/>
                <a:cs charset="0" typeface="Nexa Bold"/>
              </a:rPr>
              <a:t>SLIDE</a:t>
            </a:r>
          </a:p>
        </p:txBody>
      </p:sp>
      <p:grpSp>
        <p:nvGrpSpPr>
          <p:cNvPr id="15" name="Group 10"/>
          <p:cNvGrpSpPr/>
          <p:nvPr/>
        </p:nvGrpSpPr>
        <p:grpSpPr>
          <a:xfrm>
            <a:off x="1516729" y="4256770"/>
            <a:ext cx="2645642" cy="1138774"/>
            <a:chOff x="5997995" y="3319364"/>
            <a:chExt cx="2645642" cy="1138774"/>
          </a:xfrm>
        </p:grpSpPr>
        <p:sp>
          <p:nvSpPr>
            <p:cNvPr id="16" name="TextBox 11"/>
            <p:cNvSpPr txBox="1"/>
            <p:nvPr/>
          </p:nvSpPr>
          <p:spPr>
            <a:xfrm>
              <a:off x="5997995" y="3319364"/>
              <a:ext cx="1229042" cy="3048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400" u="none">
                  <a:ln>
                    <a:noFill/>
                  </a:ln>
                  <a:solidFill>
                    <a:prstClr val="black">
                      <a:lumMod val="75000"/>
                      <a:lumOff val="25000"/>
                    </a:prstClr>
                  </a:solidFill>
                  <a:effectLst/>
                  <a:uLnTx/>
                  <a:uFillTx/>
                  <a:latin charset="0" typeface="Nexa Bold"/>
                  <a:ea charset="0" typeface="Nexa Bold"/>
                  <a:cs charset="0" typeface="Nexa Bold"/>
                </a:rPr>
                <a:t>YOUR TITLE</a:t>
              </a:r>
            </a:p>
          </p:txBody>
        </p:sp>
        <p:sp>
          <p:nvSpPr>
            <p:cNvPr id="17" name="Rectangle 12"/>
            <p:cNvSpPr/>
            <p:nvPr/>
          </p:nvSpPr>
          <p:spPr>
            <a:xfrm>
              <a:off x="5997995" y="3627141"/>
              <a:ext cx="2645642" cy="82296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Vokalia and Consonantia, there live the blind texts. </a:t>
              </a:r>
            </a:p>
          </p:txBody>
        </p:sp>
      </p:grpSp>
      <p:grpSp>
        <p:nvGrpSpPr>
          <p:cNvPr id="20" name="组合 19"/>
          <p:cNvGrpSpPr/>
          <p:nvPr/>
        </p:nvGrpSpPr>
        <p:grpSpPr>
          <a:xfrm>
            <a:off x="4277995" y="1223010"/>
            <a:ext cx="7639050" cy="4375150"/>
            <a:chOff x="6737" y="1926"/>
            <a:chExt cx="12030" cy="6890"/>
          </a:xfrm>
        </p:grpSpPr>
        <p:grpSp>
          <p:nvGrpSpPr>
            <p:cNvPr id="2" name="Group 1"/>
            <p:cNvGrpSpPr/>
            <p:nvPr/>
          </p:nvGrpSpPr>
          <p:grpSpPr>
            <a:xfrm>
              <a:off x="6737" y="1926"/>
              <a:ext cx="12031" cy="6891"/>
              <a:chOff x="2007319" y="1438225"/>
              <a:chExt cx="8493749" cy="4865200"/>
            </a:xfrm>
          </p:grpSpPr>
          <p:sp>
            <p:nvSpPr>
              <p:cNvPr id="5" name="Freeform 2"/>
              <p:cNvSpPr/>
              <p:nvPr/>
            </p:nvSpPr>
            <p:spPr bwMode="auto">
              <a:xfrm>
                <a:off x="2007319" y="6114624"/>
                <a:ext cx="4278332" cy="188801"/>
              </a:xfrm>
              <a:custGeom>
                <a:gdLst>
                  <a:gd fmla="*/ 0 w 885" name="T0"/>
                  <a:gd fmla="*/ 16 h 39" name="T1"/>
                  <a:gd fmla="*/ 78 w 885" name="T2"/>
                  <a:gd fmla="*/ 39 h 39" name="T3"/>
                  <a:gd fmla="*/ 885 w 885" name="T4"/>
                  <a:gd fmla="*/ 39 h 39" name="T5"/>
                  <a:gd fmla="*/ 885 w 885" name="T6"/>
                  <a:gd fmla="*/ 0 h 39" name="T7"/>
                  <a:gd fmla="*/ 0 w 885" name="T8"/>
                  <a:gd fmla="*/ 0 h 39" name="T9"/>
                  <a:gd fmla="*/ 0 w 885" name="T10"/>
                  <a:gd fmla="*/ 16 h 39" name="T11"/>
                </a:gdLst>
                <a:cxnLst>
                  <a:cxn ang="0">
                    <a:pos x="T0" y="T1"/>
                  </a:cxn>
                  <a:cxn ang="0">
                    <a:pos x="T2" y="T3"/>
                  </a:cxn>
                  <a:cxn ang="0">
                    <a:pos x="T4" y="T5"/>
                  </a:cxn>
                  <a:cxn ang="0">
                    <a:pos x="T6" y="T7"/>
                  </a:cxn>
                  <a:cxn ang="0">
                    <a:pos x="T8" y="T9"/>
                  </a:cxn>
                  <a:cxn ang="0">
                    <a:pos x="T10" y="T11"/>
                  </a:cxn>
                </a:cxnLst>
                <a:rect b="b" l="0" r="r" t="0"/>
                <a:pathLst>
                  <a:path h="39" w="885">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latin charset="0" typeface="Roboto Light"/>
                  <a:ea typeface="+mn-ea"/>
                  <a:cs typeface="+mn-cs"/>
                </a:endParaRPr>
              </a:p>
            </p:txBody>
          </p:sp>
          <p:sp>
            <p:nvSpPr>
              <p:cNvPr id="6" name="Freeform 3"/>
              <p:cNvSpPr/>
              <p:nvPr/>
            </p:nvSpPr>
            <p:spPr bwMode="auto">
              <a:xfrm>
                <a:off x="6222734" y="6114624"/>
                <a:ext cx="4278332" cy="188801"/>
              </a:xfrm>
              <a:custGeom>
                <a:gdLst>
                  <a:gd fmla="*/ 884 w 884" name="T0"/>
                  <a:gd fmla="*/ 16 h 39" name="T1"/>
                  <a:gd fmla="*/ 806 w 884" name="T2"/>
                  <a:gd fmla="*/ 39 h 39" name="T3"/>
                  <a:gd fmla="*/ 0 w 884" name="T4"/>
                  <a:gd fmla="*/ 39 h 39" name="T5"/>
                  <a:gd fmla="*/ 0 w 884" name="T6"/>
                  <a:gd fmla="*/ 0 h 39" name="T7"/>
                  <a:gd fmla="*/ 884 w 884" name="T8"/>
                  <a:gd fmla="*/ 0 h 39" name="T9"/>
                  <a:gd fmla="*/ 884 w 884" name="T10"/>
                  <a:gd fmla="*/ 16 h 39" name="T11"/>
                </a:gdLst>
                <a:cxnLst>
                  <a:cxn ang="0">
                    <a:pos x="T0" y="T1"/>
                  </a:cxn>
                  <a:cxn ang="0">
                    <a:pos x="T2" y="T3"/>
                  </a:cxn>
                  <a:cxn ang="0">
                    <a:pos x="T4" y="T5"/>
                  </a:cxn>
                  <a:cxn ang="0">
                    <a:pos x="T6" y="T7"/>
                  </a:cxn>
                  <a:cxn ang="0">
                    <a:pos x="T8" y="T9"/>
                  </a:cxn>
                  <a:cxn ang="0">
                    <a:pos x="T10" y="T11"/>
                  </a:cxn>
                </a:cxnLst>
                <a:rect b="b" l="0" r="r" t="0"/>
                <a:pathLst>
                  <a:path h="39" w="884">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latin charset="0" typeface="Roboto Light"/>
                  <a:ea typeface="+mn-ea"/>
                  <a:cs typeface="+mn-cs"/>
                </a:endParaRPr>
              </a:p>
            </p:txBody>
          </p:sp>
          <p:sp>
            <p:nvSpPr>
              <p:cNvPr id="7" name="Freeform 4"/>
              <p:cNvSpPr/>
              <p:nvPr/>
            </p:nvSpPr>
            <p:spPr bwMode="auto">
              <a:xfrm>
                <a:off x="2868793" y="1438225"/>
                <a:ext cx="6838561" cy="4666717"/>
              </a:xfrm>
              <a:custGeom>
                <a:gdLst>
                  <a:gd fmla="*/ 40 w 1414" name="T0"/>
                  <a:gd fmla="*/ 964 h 964" name="T1"/>
                  <a:gd fmla="*/ 0 w 1414" name="T2"/>
                  <a:gd fmla="*/ 924 h 964" name="T3"/>
                  <a:gd fmla="*/ 0 w 1414" name="T4"/>
                  <a:gd fmla="*/ 40 h 964" name="T5"/>
                  <a:gd fmla="*/ 40 w 1414" name="T6"/>
                  <a:gd fmla="*/ 0 h 964" name="T7"/>
                  <a:gd fmla="*/ 1373 w 1414" name="T8"/>
                  <a:gd fmla="*/ 0 h 964" name="T9"/>
                  <a:gd fmla="*/ 1414 w 1414" name="T10"/>
                  <a:gd fmla="*/ 40 h 964" name="T11"/>
                  <a:gd fmla="*/ 1414 w 1414" name="T12"/>
                  <a:gd fmla="*/ 924 h 964" name="T13"/>
                  <a:gd fmla="*/ 1373 w 1414" name="T14"/>
                  <a:gd fmla="*/ 964 h 964" name="T15"/>
                  <a:gd fmla="*/ 40 w 1414" name="T16"/>
                  <a:gd fmla="*/ 964 h 9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64" w="141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tx1">
                  <a:lumMod val="75000"/>
                  <a:lumOff val="25000"/>
                </a:schemeClr>
              </a:solidFill>
              <a:ln w="31750">
                <a:solidFill>
                  <a:schemeClr val="bg1">
                    <a:lumMod val="75000"/>
                  </a:schemeClr>
                </a:solid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latin charset="0" typeface="Roboto Light"/>
                  <a:ea typeface="+mn-ea"/>
                  <a:cs typeface="+mn-cs"/>
                </a:endParaRPr>
              </a:p>
            </p:txBody>
          </p:sp>
          <p:sp>
            <p:nvSpPr>
              <p:cNvPr id="8" name="Rectangle 5"/>
              <p:cNvSpPr>
                <a:spLocks noChangeArrowheads="1"/>
              </p:cNvSpPr>
              <p:nvPr/>
            </p:nvSpPr>
            <p:spPr bwMode="auto">
              <a:xfrm>
                <a:off x="2007319" y="6037169"/>
                <a:ext cx="8493749" cy="154911"/>
              </a:xfrm>
              <a:prstGeom prst="rect">
                <a:avLst/>
              </a:prstGeom>
              <a:solidFill>
                <a:schemeClr val="bg1">
                  <a:lumMod val="85000"/>
                </a:schemeClr>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latin charset="0" typeface="Roboto Light"/>
                  <a:ea typeface="+mn-ea"/>
                  <a:cs typeface="+mn-cs"/>
                </a:endParaRPr>
              </a:p>
            </p:txBody>
          </p:sp>
          <p:sp>
            <p:nvSpPr>
              <p:cNvPr id="11" name="Freeform 6"/>
              <p:cNvSpPr/>
              <p:nvPr/>
            </p:nvSpPr>
            <p:spPr bwMode="auto">
              <a:xfrm>
                <a:off x="5641962" y="6037170"/>
                <a:ext cx="1219614" cy="87138"/>
              </a:xfrm>
              <a:custGeom>
                <a:gdLst>
                  <a:gd fmla="*/ 0 w 252" name="T0"/>
                  <a:gd fmla="*/ 0 h 18" name="T1"/>
                  <a:gd fmla="*/ 22 w 252" name="T2"/>
                  <a:gd fmla="*/ 18 h 18" name="T3"/>
                  <a:gd fmla="*/ 230 w 252" name="T4"/>
                  <a:gd fmla="*/ 18 h 18" name="T5"/>
                  <a:gd fmla="*/ 252 w 252" name="T6"/>
                  <a:gd fmla="*/ 0 h 18" name="T7"/>
                  <a:gd fmla="*/ 0 w 252" name="T8"/>
                  <a:gd fmla="*/ 0 h 18" name="T9"/>
                </a:gdLst>
                <a:cxnLst>
                  <a:cxn ang="0">
                    <a:pos x="T0" y="T1"/>
                  </a:cxn>
                  <a:cxn ang="0">
                    <a:pos x="T2" y="T3"/>
                  </a:cxn>
                  <a:cxn ang="0">
                    <a:pos x="T4" y="T5"/>
                  </a:cxn>
                  <a:cxn ang="0">
                    <a:pos x="T6" y="T7"/>
                  </a:cxn>
                  <a:cxn ang="0">
                    <a:pos x="T8" y="T9"/>
                  </a:cxn>
                </a:cxnLst>
                <a:rect b="b" l="0" r="r" t="0"/>
                <a:pathLst>
                  <a:path h="18" w="251">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latin charset="0" typeface="Roboto Light"/>
                  <a:ea typeface="+mn-ea"/>
                  <a:cs typeface="+mn-cs"/>
                </a:endParaRPr>
              </a:p>
            </p:txBody>
          </p:sp>
          <p:sp>
            <p:nvSpPr>
              <p:cNvPr id="12" name="Rectangle 7"/>
              <p:cNvSpPr>
                <a:spLocks noChangeArrowheads="1"/>
              </p:cNvSpPr>
              <p:nvPr/>
            </p:nvSpPr>
            <p:spPr bwMode="auto">
              <a:xfrm>
                <a:off x="3096260" y="1733528"/>
                <a:ext cx="6383621" cy="4032549"/>
              </a:xfrm>
              <a:prstGeom prst="rect">
                <a:avLst/>
              </a:prstGeom>
              <a:solidFill>
                <a:schemeClr val="bg1">
                  <a:lumMod val="95000"/>
                </a:schemeClr>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latin charset="0" typeface="Roboto Light"/>
                  <a:ea typeface="+mn-ea"/>
                  <a:cs typeface="+mn-cs"/>
                </a:endParaRPr>
              </a:p>
            </p:txBody>
          </p:sp>
          <p:sp>
            <p:nvSpPr>
              <p:cNvPr id="13" name="Oval 8"/>
              <p:cNvSpPr/>
              <p:nvPr/>
            </p:nvSpPr>
            <p:spPr>
              <a:xfrm>
                <a:off x="6251777" y="1546335"/>
                <a:ext cx="79086" cy="7908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grpSp>
        <p:pic>
          <p:nvPicPr>
            <p:cNvPr id="19" name="图片 18"/>
            <p:cNvPicPr>
              <a:picLocks noChangeAspect="1"/>
            </p:cNvPicPr>
            <p:nvPr/>
          </p:nvPicPr>
          <p:blipFill>
            <a:blip r:embed="rId2"/>
            <a:stretch>
              <a:fillRect/>
            </a:stretch>
          </p:blipFill>
          <p:spPr>
            <a:xfrm>
              <a:off x="8280" y="2374"/>
              <a:ext cx="9044" cy="5714"/>
            </a:xfrm>
            <a:prstGeom prst="rect">
              <a:avLst/>
            </a:prstGeom>
          </p:spPr>
        </p:pic>
      </p:gr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1000" id="12"/>
                                        <p:tgtEl>
                                          <p:spTgt spid="15"/>
                                        </p:tgtEl>
                                      </p:cBhvr>
                                    </p:animEffect>
                                    <p:anim calcmode="lin" valueType="num">
                                      <p:cBhvr>
                                        <p:cTn dur="1000" fill="hold" id="13"/>
                                        <p:tgtEl>
                                          <p:spTgt spid="15"/>
                                        </p:tgtEl>
                                        <p:attrNameLst>
                                          <p:attrName>ppt_x</p:attrName>
                                        </p:attrNameLst>
                                      </p:cBhvr>
                                      <p:tavLst>
                                        <p:tav tm="0">
                                          <p:val>
                                            <p:strVal val="#ppt_x"/>
                                          </p:val>
                                        </p:tav>
                                        <p:tav tm="100000">
                                          <p:val>
                                            <p:strVal val="#ppt_x"/>
                                          </p:val>
                                        </p:tav>
                                      </p:tavLst>
                                    </p:anim>
                                    <p:anim calcmode="lin" valueType="num">
                                      <p:cBhvr>
                                        <p:cTn dur="1000" fill="hold" id="14"/>
                                        <p:tgtEl>
                                          <p:spTgt spid="1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5" presetSubtype="10">
                                  <p:stCondLst>
                                    <p:cond delay="0"/>
                                  </p:stCondLst>
                                  <p:childTnLst>
                                    <p:set>
                                      <p:cBhvr>
                                        <p:cTn dur="1" fill="hold" id="17">
                                          <p:stCondLst>
                                            <p:cond delay="0"/>
                                          </p:stCondLst>
                                        </p:cTn>
                                        <p:tgtEl>
                                          <p:spTgt spid="20"/>
                                        </p:tgtEl>
                                        <p:attrNameLst>
                                          <p:attrName>style.visibility</p:attrName>
                                        </p:attrNameLst>
                                      </p:cBhvr>
                                      <p:to>
                                        <p:strVal val="visible"/>
                                      </p:to>
                                    </p:set>
                                    <p:animEffect filter="checkerboard(across)" transition="in">
                                      <p:cBhvr>
                                        <p:cTn dur="500" id="18"/>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504026"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03</a:t>
            </a:r>
          </a:p>
        </p:txBody>
      </p:sp>
      <p:graphicFrame>
        <p:nvGraphicFramePr>
          <p:cNvPr id="26" name="Chart 25"/>
          <p:cNvGraphicFramePr/>
          <p:nvPr/>
        </p:nvGraphicFramePr>
        <p:xfrm>
          <a:off x="6907974" y="727648"/>
          <a:ext cx="3842910" cy="5190915"/>
        </p:xfrm>
        <a:graphic>
          <a:graphicData uri="http://schemas.openxmlformats.org/drawingml/2006/chart">
            <c:chart xmlns:c="http://schemas.openxmlformats.org/drawingml/2006/chart" r:id="rId2"/>
          </a:graphicData>
        </a:graphic>
      </p:graphicFrame>
      <p:sp>
        <p:nvSpPr>
          <p:cNvPr id="6" name="Rectangle 5"/>
          <p:cNvSpPr/>
          <p:nvPr/>
        </p:nvSpPr>
        <p:spPr>
          <a:xfrm>
            <a:off x="1716405" y="-1676400"/>
            <a:ext cx="2646680" cy="5225415"/>
          </a:xfrm>
          <a:prstGeom prst="rect">
            <a:avLst/>
          </a:prstGeom>
          <a:noFill/>
          <a:ln w="190500">
            <a:gradFill>
              <a:gsLst>
                <a:gs pos="0">
                  <a:srgbClr val="00B0F0"/>
                </a:gs>
                <a:gs pos="100000">
                  <a:srgbClr val="7030A0"/>
                </a:gs>
              </a:gsLst>
              <a:lin ang="1884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7" name="TextBox 6"/>
          <p:cNvSpPr txBox="1"/>
          <p:nvPr/>
        </p:nvSpPr>
        <p:spPr>
          <a:xfrm>
            <a:off x="2163933" y="1983111"/>
            <a:ext cx="1228298" cy="118872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400" u="none">
                <a:ln>
                  <a:noFill/>
                </a:ln>
                <a:solidFill>
                  <a:srgbClr val="53C0F3"/>
                </a:solidFill>
                <a:effectLst/>
                <a:uLnTx/>
                <a:uFillTx/>
                <a:latin charset="0" typeface="Nexa Bold"/>
                <a:ea charset="0" typeface="Nexa Bold"/>
                <a:cs charset="0" typeface="Nexa Bold"/>
              </a:rPr>
              <a:t>BAR</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400" u="none">
                <a:ln>
                  <a:noFill/>
                </a:ln>
                <a:solidFill>
                  <a:srgbClr val="53C0F3"/>
                </a:solidFill>
                <a:effectLst/>
                <a:uLnTx/>
                <a:uFillTx/>
                <a:latin charset="0" typeface="Nexa Bold"/>
                <a:ea charset="0" typeface="Nexa Bold"/>
                <a:cs charset="0" typeface="Nexa Bold"/>
              </a:rPr>
              <a:t>CHART</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400" u="none">
                <a:ln>
                  <a:noFill/>
                </a:ln>
                <a:solidFill>
                  <a:srgbClr val="53C0F3"/>
                </a:solidFill>
                <a:effectLst/>
                <a:uLnTx/>
                <a:uFillTx/>
                <a:latin charset="0" typeface="Nexa Bold"/>
                <a:ea charset="0" typeface="Nexa Bold"/>
                <a:cs charset="0" typeface="Nexa Bold"/>
              </a:rPr>
              <a:t>SLIDE</a:t>
            </a:r>
          </a:p>
        </p:txBody>
      </p:sp>
      <p:sp>
        <p:nvSpPr>
          <p:cNvPr id="8" name="Rectangle 7"/>
          <p:cNvSpPr/>
          <p:nvPr/>
        </p:nvSpPr>
        <p:spPr>
          <a:xfrm>
            <a:off x="2123766" y="3968786"/>
            <a:ext cx="3267394" cy="137160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1"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Vokalia and Consonantia, there live the blind texts. Separated they live in Bookmarksgrove right at the coast of the Semantics, a large language ocean.</a:t>
            </a:r>
          </a:p>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1"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endParaRP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1"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 The Quotes</a:t>
            </a:r>
          </a:p>
        </p:txBody>
      </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5"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1000" fill="hold" id="7"/>
                                        <p:tgtEl>
                                          <p:spTgt spid="7"/>
                                        </p:tgtEl>
                                        <p:attrNameLst>
                                          <p:attrName>ppt_w</p:attrName>
                                        </p:attrNameLst>
                                      </p:cBhvr>
                                      <p:tavLst>
                                        <p:tav tm="0">
                                          <p:val>
                                            <p:strVal val="#ppt_w*0.70"/>
                                          </p:val>
                                        </p:tav>
                                        <p:tav tm="100000">
                                          <p:val>
                                            <p:strVal val="#ppt_w"/>
                                          </p:val>
                                        </p:tav>
                                      </p:tavLst>
                                    </p:anim>
                                    <p:anim calcmode="lin" valueType="num">
                                      <p:cBhvr>
                                        <p:cTn dur="1000" fill="hold" id="8"/>
                                        <p:tgtEl>
                                          <p:spTgt spid="7"/>
                                        </p:tgtEl>
                                        <p:attrNameLst>
                                          <p:attrName>ppt_h</p:attrName>
                                        </p:attrNameLst>
                                      </p:cBhvr>
                                      <p:tavLst>
                                        <p:tav tm="0">
                                          <p:val>
                                            <p:strVal val="#ppt_h"/>
                                          </p:val>
                                        </p:tav>
                                        <p:tav tm="100000">
                                          <p:val>
                                            <p:strVal val="#ppt_h"/>
                                          </p:val>
                                        </p:tav>
                                      </p:tavLst>
                                    </p:anim>
                                    <p:animEffect filter="fade" transition="in">
                                      <p:cBhvr>
                                        <p:cTn dur="1000" id="9"/>
                                        <p:tgtEl>
                                          <p:spTgt spid="7"/>
                                        </p:tgtEl>
                                      </p:cBhvr>
                                    </p:animEffect>
                                  </p:childTnLst>
                                </p:cTn>
                              </p:par>
                              <p:par>
                                <p:cTn fill="hold" grpId="0" id="10" nodeType="withEffect" presetClass="entr" presetID="55"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1000" fill="hold" id="12"/>
                                        <p:tgtEl>
                                          <p:spTgt spid="8"/>
                                        </p:tgtEl>
                                        <p:attrNameLst>
                                          <p:attrName>ppt_w</p:attrName>
                                        </p:attrNameLst>
                                      </p:cBhvr>
                                      <p:tavLst>
                                        <p:tav tm="0">
                                          <p:val>
                                            <p:strVal val="#ppt_w*0.70"/>
                                          </p:val>
                                        </p:tav>
                                        <p:tav tm="100000">
                                          <p:val>
                                            <p:strVal val="#ppt_w"/>
                                          </p:val>
                                        </p:tav>
                                      </p:tavLst>
                                    </p:anim>
                                    <p:anim calcmode="lin" valueType="num">
                                      <p:cBhvr>
                                        <p:cTn dur="1000" fill="hold" id="13"/>
                                        <p:tgtEl>
                                          <p:spTgt spid="8"/>
                                        </p:tgtEl>
                                        <p:attrNameLst>
                                          <p:attrName>ppt_h</p:attrName>
                                        </p:attrNameLst>
                                      </p:cBhvr>
                                      <p:tavLst>
                                        <p:tav tm="0">
                                          <p:val>
                                            <p:strVal val="#ppt_h"/>
                                          </p:val>
                                        </p:tav>
                                        <p:tav tm="100000">
                                          <p:val>
                                            <p:strVal val="#ppt_h"/>
                                          </p:val>
                                        </p:tav>
                                      </p:tavLst>
                                    </p:anim>
                                    <p:animEffect filter="fade" transition="in">
                                      <p:cBhvr>
                                        <p:cTn dur="1000" id="14"/>
                                        <p:tgtEl>
                                          <p:spTgt spid="8"/>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1000" fill="hold" id="17"/>
                                        <p:tgtEl>
                                          <p:spTgt spid="6"/>
                                        </p:tgtEl>
                                        <p:attrNameLst>
                                          <p:attrName>ppt_w</p:attrName>
                                        </p:attrNameLst>
                                      </p:cBhvr>
                                      <p:tavLst>
                                        <p:tav tm="0">
                                          <p:val>
                                            <p:strVal val="#ppt_w*0.70"/>
                                          </p:val>
                                        </p:tav>
                                        <p:tav tm="100000">
                                          <p:val>
                                            <p:strVal val="#ppt_w"/>
                                          </p:val>
                                        </p:tav>
                                      </p:tavLst>
                                    </p:anim>
                                    <p:anim calcmode="lin" valueType="num">
                                      <p:cBhvr>
                                        <p:cTn dur="1000" fill="hold" id="18"/>
                                        <p:tgtEl>
                                          <p:spTgt spid="6"/>
                                        </p:tgtEl>
                                        <p:attrNameLst>
                                          <p:attrName>ppt_h</p:attrName>
                                        </p:attrNameLst>
                                      </p:cBhvr>
                                      <p:tavLst>
                                        <p:tav tm="0">
                                          <p:val>
                                            <p:strVal val="#ppt_h"/>
                                          </p:val>
                                        </p:tav>
                                        <p:tav tm="100000">
                                          <p:val>
                                            <p:strVal val="#ppt_h"/>
                                          </p:val>
                                        </p:tav>
                                      </p:tavLst>
                                    </p:anim>
                                    <p:animEffect filter="fade" transition="in">
                                      <p:cBhvr>
                                        <p:cTn dur="1000" id="19"/>
                                        <p:tgtEl>
                                          <p:spTgt spid="6"/>
                                        </p:tgtEl>
                                      </p:cBhvr>
                                    </p:animEffect>
                                  </p:childTnLst>
                                </p:cTn>
                              </p:par>
                            </p:childTnLst>
                          </p:cTn>
                        </p:par>
                        <p:par>
                          <p:cTn fill="hold" id="20" nodeType="afterGroup">
                            <p:stCondLst>
                              <p:cond delay="1000"/>
                            </p:stCondLst>
                            <p:childTnLst>
                              <p:par>
                                <p:cTn fill="hold" id="21" nodeType="afterEffect" presetClass="entr" presetID="42" presetSubtype="0">
                                  <p:stCondLst>
                                    <p:cond delay="0"/>
                                  </p:stCondLst>
                                  <p:childTnLst>
                                    <p:set>
                                      <p:cBhvr>
                                        <p:cTn dur="1" fill="hold" id="22">
                                          <p:stCondLst>
                                            <p:cond delay="0"/>
                                          </p:stCondLst>
                                        </p:cTn>
                                        <p:tgtEl>
                                          <p:spTgt spid="26"/>
                                        </p:tgtEl>
                                        <p:attrNameLst>
                                          <p:attrName>style.visibility</p:attrName>
                                        </p:attrNameLst>
                                      </p:cBhvr>
                                      <p:to>
                                        <p:strVal val="visible"/>
                                      </p:to>
                                    </p:set>
                                    <p:animEffect filter="fade" transition="in">
                                      <p:cBhvr>
                                        <p:cTn dur="1000" id="23"/>
                                        <p:tgtEl>
                                          <p:spTgt spid="26"/>
                                        </p:tgtEl>
                                      </p:cBhvr>
                                    </p:animEffect>
                                    <p:anim calcmode="lin" valueType="num">
                                      <p:cBhvr>
                                        <p:cTn dur="1000" fill="hold" id="24"/>
                                        <p:tgtEl>
                                          <p:spTgt spid="26"/>
                                        </p:tgtEl>
                                        <p:attrNameLst>
                                          <p:attrName>ppt_x</p:attrName>
                                        </p:attrNameLst>
                                      </p:cBhvr>
                                      <p:tavLst>
                                        <p:tav tm="0">
                                          <p:val>
                                            <p:strVal val="#ppt_x"/>
                                          </p:val>
                                        </p:tav>
                                        <p:tav tm="100000">
                                          <p:val>
                                            <p:strVal val="#ppt_x"/>
                                          </p:val>
                                        </p:tav>
                                      </p:tavLst>
                                    </p:anim>
                                    <p:anim calcmode="lin" valueType="num">
                                      <p:cBhvr>
                                        <p:cTn dur="1000" fill="hold" id="25"/>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504026"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03</a:t>
            </a:r>
          </a:p>
        </p:txBody>
      </p:sp>
      <p:cxnSp>
        <p:nvCxnSpPr>
          <p:cNvPr id="13" name="Straight Connector 12"/>
          <p:cNvCxnSpPr/>
          <p:nvPr/>
        </p:nvCxnSpPr>
        <p:spPr>
          <a:xfrm flipV="1">
            <a:off x="1505880" y="5098077"/>
            <a:ext cx="3700721" cy="2148"/>
          </a:xfrm>
          <a:prstGeom prst="line">
            <a:avLst/>
          </a:prstGeom>
          <a:ln w="9525">
            <a:gradFill>
              <a:gsLst>
                <a:gs pos="0">
                  <a:srgbClr val="00B0F0"/>
                </a:gs>
                <a:gs pos="100000">
                  <a:srgbClr val="7030A0"/>
                </a:gs>
              </a:gsLst>
              <a:lin ang="18840000" scaled="1"/>
            </a:gradFill>
          </a:ln>
        </p:spPr>
        <p:style>
          <a:lnRef idx="1">
            <a:schemeClr val="accent1"/>
          </a:lnRef>
          <a:fillRef idx="0">
            <a:schemeClr val="accent1"/>
          </a:fillRef>
          <a:effectRef idx="0">
            <a:schemeClr val="accent1"/>
          </a:effectRef>
          <a:fontRef idx="minor">
            <a:schemeClr val="tx1"/>
          </a:fontRef>
        </p:style>
      </p:cxnSp>
      <p:sp>
        <p:nvSpPr>
          <p:cNvPr id="14" name="Subtitle 2"/>
          <p:cNvSpPr txBox="1"/>
          <p:nvPr/>
        </p:nvSpPr>
        <p:spPr>
          <a:xfrm>
            <a:off x="1361239" y="5300099"/>
            <a:ext cx="5299610" cy="590076"/>
          </a:xfrm>
          <a:prstGeom prst="rect">
            <a:avLst/>
          </a:prstGeom>
        </p:spPr>
        <p:txBody>
          <a:bodyPr bIns="54373" lIns="108745" rIns="108745" rtlCol="0" tIns="54373" vert="horz" wrap="square">
            <a:spAutoFit/>
          </a:bodyPr>
          <a:lstStyle>
            <a:lvl1pPr algn="ctr" defTabSz="1087120"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120" eaLnBrk="1" hangingPunct="1" indent="0" latinLnBrk="0" marL="1087755"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120" eaLnBrk="1" hangingPunct="1" indent="0" latinLnBrk="0" marL="2175510"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120" eaLnBrk="1" hangingPunct="1" indent="0" latinLnBrk="0" marL="3262630"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120" eaLnBrk="1" hangingPunct="1" indent="0" latinLnBrk="0" marL="4350385"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120" eaLnBrk="1" hangingPunct="1" indent="0" latinLnBrk="0" marL="5438140" rtl="0">
              <a:spcBef>
                <a:spcPct val="20000"/>
              </a:spcBef>
              <a:buFont typeface="Arial"/>
              <a:buNone/>
              <a:defRPr kern="1200" sz="4800">
                <a:solidFill>
                  <a:schemeClr val="tx1">
                    <a:tint val="75000"/>
                  </a:schemeClr>
                </a:solidFill>
                <a:latin typeface="+mn-lt"/>
                <a:ea typeface="+mn-ea"/>
                <a:cs typeface="+mn-cs"/>
              </a:defRPr>
            </a:lvl6pPr>
            <a:lvl7pPr algn="ctr" defTabSz="1087120" eaLnBrk="1" hangingPunct="1" indent="0" latinLnBrk="0" marL="6525895" rtl="0">
              <a:spcBef>
                <a:spcPct val="20000"/>
              </a:spcBef>
              <a:buFont typeface="Arial"/>
              <a:buNone/>
              <a:defRPr kern="1200" sz="4800">
                <a:solidFill>
                  <a:schemeClr val="tx1">
                    <a:tint val="75000"/>
                  </a:schemeClr>
                </a:solidFill>
                <a:latin typeface="+mn-lt"/>
                <a:ea typeface="+mn-ea"/>
                <a:cs typeface="+mn-cs"/>
              </a:defRPr>
            </a:lvl7pPr>
            <a:lvl8pPr algn="ctr" defTabSz="1087120" eaLnBrk="1" hangingPunct="1" indent="0" latinLnBrk="0" marL="7613650" rtl="0">
              <a:spcBef>
                <a:spcPct val="20000"/>
              </a:spcBef>
              <a:buFont typeface="Arial"/>
              <a:buNone/>
              <a:defRPr kern="1200" sz="4800">
                <a:solidFill>
                  <a:schemeClr val="tx1">
                    <a:tint val="75000"/>
                  </a:schemeClr>
                </a:solidFill>
                <a:latin typeface="+mn-lt"/>
                <a:ea typeface="+mn-ea"/>
                <a:cs typeface="+mn-cs"/>
              </a:defRPr>
            </a:lvl8pPr>
            <a:lvl9pPr algn="ctr" defTabSz="1087120" eaLnBrk="1" hangingPunct="1" indent="0" latinLnBrk="0" marL="8701405" rtl="0">
              <a:spcBef>
                <a:spcPct val="20000"/>
              </a:spcBef>
              <a:buFont typeface="Arial"/>
              <a:buNone/>
              <a:defRPr kern="1200" sz="4800">
                <a:solidFill>
                  <a:schemeClr val="tx1">
                    <a:tint val="75000"/>
                  </a:schemeClr>
                </a:solidFill>
                <a:latin typeface="+mn-lt"/>
                <a:ea typeface="+mn-ea"/>
                <a:cs typeface="+mn-cs"/>
              </a:defRPr>
            </a:lvl9pPr>
          </a:lstStyle>
          <a:p>
            <a:pPr algn="l" defTabSz="543560">
              <a:lnSpc>
                <a:spcPts val="1895"/>
              </a:lnSpc>
            </a:pPr>
            <a:r>
              <a:rPr lang="en-US" sz="1250">
                <a:solidFill>
                  <a:srgbClr val="7F7F7F"/>
                </a:solidFill>
                <a:latin charset="0" typeface="Poppins Light"/>
                <a:ea charset="0" typeface="Poppins Light"/>
                <a:cs charset="0" typeface="Poppins Light"/>
              </a:rPr>
              <a:t>Frequently, your initial font choice is taken out of your hands; companies often specify a typeface</a:t>
            </a:r>
          </a:p>
        </p:txBody>
      </p:sp>
      <p:sp>
        <p:nvSpPr>
          <p:cNvPr id="15" name="Rectangle 14"/>
          <p:cNvSpPr/>
          <p:nvPr/>
        </p:nvSpPr>
        <p:spPr bwMode="auto">
          <a:xfrm>
            <a:off x="1505880" y="3302133"/>
            <a:ext cx="4127074" cy="1619250"/>
          </a:xfrm>
          <a:prstGeom prst="rect">
            <a:avLst/>
          </a:prstGeom>
          <a:noFill/>
          <a:ln>
            <a:noFill/>
          </a:ln>
        </p:spPr>
        <p:txBody>
          <a:bodyPr anchor="ctr" anchorCtr="0" bIns="0" lIns="0" rIns="0" tIns="0" vert="horz" wrap="square">
            <a:spAutoFit/>
          </a:bodyPr>
          <a:lstStyle/>
          <a:p>
            <a:pPr defTabSz="2286000">
              <a:lnSpc>
                <a:spcPts val="4250"/>
              </a:lnSpc>
            </a:pPr>
            <a:r>
              <a:rPr b="1" lang="en-US" spc="250" sz="3600">
                <a:solidFill>
                  <a:srgbClr val="53C0F3"/>
                </a:solidFill>
                <a:latin charset="0" typeface="Montserrat Semi"/>
                <a:ea charset="0" typeface="Montserrat Semi"/>
                <a:cs charset="0" typeface="Montserrat Semi"/>
                <a:sym charset="0" typeface="Bebas Neue"/>
              </a:rPr>
              <a:t>OUR </a:t>
            </a:r>
          </a:p>
          <a:p>
            <a:pPr defTabSz="2286000">
              <a:lnSpc>
                <a:spcPts val="4250"/>
              </a:lnSpc>
            </a:pPr>
            <a:r>
              <a:rPr b="1" lang="en-US" spc="250" sz="3600">
                <a:solidFill>
                  <a:srgbClr val="53C0F3"/>
                </a:solidFill>
                <a:latin charset="0" typeface="Montserrat Semi"/>
                <a:ea charset="0" typeface="Montserrat Semi"/>
                <a:cs charset="0" typeface="Montserrat Semi"/>
                <a:sym charset="0" typeface="Bebas Neue"/>
              </a:rPr>
              <a:t>FANTASTIC</a:t>
            </a:r>
          </a:p>
          <a:p>
            <a:pPr defTabSz="2286000">
              <a:lnSpc>
                <a:spcPts val="4250"/>
              </a:lnSpc>
            </a:pPr>
            <a:r>
              <a:rPr b="1" lang="en-US" spc="250" sz="3600">
                <a:solidFill>
                  <a:srgbClr val="53C0F3"/>
                </a:solidFill>
                <a:latin charset="0" typeface="Montserrat Semi"/>
                <a:ea charset="0" typeface="Montserrat Semi"/>
                <a:cs charset="0" typeface="Montserrat Semi"/>
                <a:sym charset="0" typeface="Bebas Neue"/>
              </a:rPr>
              <a:t>SERVICES</a:t>
            </a:r>
          </a:p>
        </p:txBody>
      </p:sp>
      <p:pic>
        <p:nvPicPr>
          <p:cNvPr id="8" name="图片占位符 7"/>
          <p:cNvPicPr>
            <a:picLocks noChangeAspect="1" noGrp="1"/>
          </p:cNvPicPr>
          <p:nvPr/>
        </p:nvPicPr>
        <p:blipFill>
          <a:blip r:embed="rId2">
            <a:extLst>
              <a:ext uri="{BEBA8EAE-BF5A-486C-A8C5-ECC9F3942E4B}">
                <a14:imgProps>
                  <a14:imgLayer xmlns:d3p1="http://schemas.openxmlformats.org/officeDocument/2006/relationships" d3p1:embed="">
                    <a14:imgEffect>
                      <a14:colorTemperature colorTemp="8800"/>
                    </a14:imgEffect>
                  </a14:imgLayer>
                </a14:imgProps>
              </a:ext>
            </a:extLst>
          </a:blip>
          <a:stretch>
            <a:fillRect/>
          </a:stretch>
        </p:blipFill>
        <p:spPr>
          <a:xfrm>
            <a:off x="198140" y="545996"/>
            <a:ext cx="12048044" cy="4551658"/>
          </a:xfrm>
          <a:custGeom>
            <a:gdLst>
              <a:gd fmla="*/ 16679500 w 24089813" name="connsiteX0"/>
              <a:gd fmla="*/ 3654731 h 9103316" name="connsiteY0"/>
              <a:gd fmla="*/ 16694426 w 24089813" name="connsiteX1"/>
              <a:gd fmla="*/ 3659045 h 9103316" name="connsiteY1"/>
              <a:gd fmla="*/ 16694334 w 24089813" name="connsiteX2"/>
              <a:gd fmla="*/ 3659054 h 9103316" name="connsiteY2"/>
              <a:gd fmla="*/ 16679500 w 24089813" name="connsiteX3"/>
              <a:gd fmla="*/ 3654731 h 9103316" name="connsiteY3"/>
              <a:gd fmla="*/ 9147575 w 24089813" name="connsiteX4"/>
              <a:gd fmla="*/ 3616609 h 9103316" name="connsiteY4"/>
              <a:gd fmla="*/ 9281613 w 24089813" name="connsiteX5"/>
              <a:gd fmla="*/ 3654731 h 9103316" name="connsiteY5"/>
              <a:gd fmla="*/ 9281613 w 24089813" name="connsiteX6"/>
              <a:gd fmla="*/ 3654731 h 9103316" name="connsiteY6"/>
              <a:gd fmla="*/ 9147575 w 24089813" name="connsiteX7"/>
              <a:gd fmla="*/ 3616609 h 9103316" name="connsiteY7"/>
              <a:gd fmla="*/ 1415209 w 24089813" name="connsiteX8"/>
              <a:gd fmla="*/ 3360828 h 9103316" name="connsiteY8"/>
              <a:gd fmla="*/ 1402912 w 24089813" name="connsiteX9"/>
              <a:gd fmla="*/ 3366976 h 9103316" name="connsiteY9"/>
              <a:gd fmla="*/ 1415209 w 24089813" name="connsiteX10"/>
              <a:gd fmla="*/ 3360828 h 9103316" name="connsiteY10"/>
              <a:gd fmla="*/ 8154207 w 24089813" name="connsiteX11"/>
              <a:gd fmla="*/ 2474410 h 9103316" name="connsiteY11"/>
              <a:gd fmla="*/ 8201934 w 24089813" name="connsiteX12"/>
              <a:gd fmla="*/ 2498793 h 9103316" name="connsiteY12"/>
              <a:gd fmla="*/ 8154207 w 24089813" name="connsiteX13"/>
              <a:gd fmla="*/ 2474410 h 9103316" name="connsiteY13"/>
              <a:gd fmla="*/ 8107862 w 24089813" name="connsiteX14"/>
              <a:gd fmla="*/ 1708621 h 9103316" name="connsiteY14"/>
              <a:gd fmla="*/ 8111345 w 24089813" name="connsiteX15"/>
              <a:gd fmla="*/ 1708706 h 9103316" name="connsiteY15"/>
              <a:gd fmla="*/ 8086342 w 24089813" name="connsiteX16"/>
              <a:gd fmla="*/ 1711772 h 9103316" name="connsiteY16"/>
              <a:gd fmla="*/ 8107862 w 24089813" name="connsiteX17"/>
              <a:gd fmla="*/ 1708621 h 9103316" name="connsiteY17"/>
              <a:gd fmla="*/ 11352431 w 24089813" name="connsiteX18"/>
              <a:gd fmla="*/ 0 h 9103316" name="connsiteY18"/>
              <a:gd fmla="*/ 11588534 w 24089813" name="connsiteX19"/>
              <a:gd fmla="*/ 76243 h 9103316" name="connsiteY19"/>
              <a:gd fmla="*/ 11844312 w 24089813" name="connsiteX20"/>
              <a:gd fmla="*/ 134040 h 9103316" name="connsiteY20"/>
              <a:gd fmla="*/ 11978349 w 24089813" name="connsiteX21"/>
              <a:gd fmla="*/ 217661 h 9103316" name="connsiteY21"/>
              <a:gd fmla="*/ 12136981 w 24089813" name="connsiteX22"/>
              <a:gd fmla="*/ 236107 h 9103316" name="connsiteY22"/>
              <a:gd fmla="*/ 12666983 w 24089813" name="connsiteX23"/>
              <a:gd fmla="*/ 530010 h 9103316" name="connsiteY23"/>
              <a:gd fmla="*/ 13178539 w 24089813" name="connsiteX24"/>
              <a:gd fmla="*/ 843589 h 9103316" name="connsiteY24"/>
              <a:gd fmla="*/ 16015461 w 24089813" name="connsiteX25"/>
              <a:gd fmla="*/ 2555360 h 9103316" name="connsiteY25"/>
              <a:gd fmla="*/ 16699176 w 24089813" name="connsiteX26"/>
              <a:gd fmla="*/ 2811142 h 9103316" name="connsiteY26"/>
              <a:gd fmla="*/ 17114816 w 24089813" name="connsiteX27"/>
              <a:gd fmla="*/ 2926736 h 9103316" name="connsiteY27"/>
              <a:gd fmla="*/ 18021106 w 24089813" name="connsiteX28"/>
              <a:gd fmla="*/ 3066924 h 9103316" name="connsiteY28"/>
              <a:gd fmla="*/ 18156372 w 24089813" name="connsiteX29"/>
              <a:gd fmla="*/ 3105045 h 9103316" name="connsiteY29"/>
              <a:gd fmla="*/ 18136698 w 24089813" name="connsiteX30"/>
              <a:gd fmla="*/ 3143167 h 9103316" name="connsiteY30"/>
              <a:gd fmla="*/ 18864682 w 24089813" name="connsiteX31"/>
              <a:gd fmla="*/ 3245234 h 9103316" name="connsiteY31"/>
              <a:gd fmla="*/ 19299996 w 24089813" name="connsiteX32"/>
              <a:gd fmla="*/ 3341152 h 9103316" name="connsiteY32"/>
              <a:gd fmla="*/ 19497978 w 24089813" name="connsiteX33"/>
              <a:gd fmla="*/ 3360828 h 9103316" name="connsiteY33"/>
              <a:gd fmla="*/ 19452478 w 24089813" name="connsiteX34"/>
              <a:gd fmla="*/ 3380503 h 9103316" name="connsiteY34"/>
              <a:gd fmla="*/ 19414358 w 24089813" name="connsiteX35"/>
              <a:gd fmla="*/ 3380503 h 9103316" name="connsiteY35"/>
              <a:gd fmla="*/ 19452478 w 24089813" name="connsiteX36"/>
              <a:gd fmla="*/ 3380503 h 9103316" name="connsiteY36"/>
              <a:gd fmla="*/ 19504126 w 24089813" name="connsiteX37"/>
              <a:gd fmla="*/ 3437070 h 9103316" name="connsiteY37"/>
              <a:gd fmla="*/ 19485534 w 24089813" name="connsiteX38"/>
              <a:gd fmla="*/ 3431905 h 9103316" name="connsiteY38"/>
              <a:gd fmla="*/ 19459858 w 24089813" name="connsiteX39"/>
              <a:gd fmla="*/ 3418624 h 9103316" name="connsiteY39"/>
              <a:gd fmla="*/ 19479226 w 24089813" name="connsiteX40"/>
              <a:gd fmla="*/ 3430153 h 9103316" name="connsiteY40"/>
              <a:gd fmla="*/ 19485534 w 24089813" name="connsiteX41"/>
              <a:gd fmla="*/ 3431905 h 9103316" name="connsiteY41"/>
              <a:gd fmla="*/ 19486604 w 24089813" name="connsiteX42"/>
              <a:gd fmla="*/ 3432459 h 9103316" name="connsiteY42"/>
              <a:gd fmla="*/ 19504126 w 24089813" name="connsiteX43"/>
              <a:gd fmla="*/ 3437070 h 9103316" name="connsiteY43"/>
              <a:gd fmla="*/ 20085776 w 24089813" name="connsiteX44"/>
              <a:gd fmla="*/ 3482570 h 9103316" name="connsiteY44"/>
              <a:gd fmla="*/ 21702834 w 24089813" name="connsiteX45"/>
              <a:gd fmla="*/ 3462894 h 9103316" name="connsiteY45"/>
              <a:gd fmla="*/ 21836872 w 24089813" name="connsiteX46"/>
              <a:gd fmla="*/ 3482570 h 9103316" name="connsiteY46"/>
              <a:gd fmla="*/ 21715130 w 24089813" name="connsiteX47"/>
              <a:gd fmla="*/ 3532988 h 9103316" name="connsiteY47"/>
              <a:gd fmla="*/ 20973620 w 24089813" name="connsiteX48"/>
              <a:gd fmla="*/ 3558812 h 9103316" name="connsiteY48"/>
              <a:gd fmla="*/ 19791876 w 24089813" name="connsiteX49"/>
              <a:gd fmla="*/ 3539137 h 9103316" name="connsiteY49"/>
              <a:gd fmla="*/ 19434034 w 24089813" name="connsiteX50"/>
              <a:gd fmla="*/ 3520691 h 9103316" name="connsiteY50"/>
              <a:gd fmla="*/ 19536098 w 24089813" name="connsiteX51"/>
              <a:gd fmla="*/ 3578488 h 9103316" name="connsiteY51"/>
              <a:gd fmla="*/ 20009534 w 24089813" name="connsiteX52"/>
              <a:gd fmla="*/ 3616609 h 9103316" name="connsiteY52"/>
              <a:gd fmla="*/ 20341554 w 24089813" name="connsiteX53"/>
              <a:gd fmla="*/ 3635055 h 9103316" name="connsiteY53"/>
              <a:gd fmla="*/ 20851880 w 24089813" name="connsiteX54"/>
              <a:gd fmla="*/ 3654731 h 9103316" name="connsiteY54"/>
              <a:gd fmla="*/ 21145778 w 24089813" name="connsiteX55"/>
              <a:gd fmla="*/ 3680555 h 9103316" name="connsiteY55"/>
              <a:gd fmla="*/ 20417796 w 24089813" name="connsiteX56"/>
              <a:gd fmla="*/ 3680555 h 9103316" name="connsiteY56"/>
              <a:gd fmla="*/ 20379674 w 24089813" name="connsiteX57"/>
              <a:gd fmla="*/ 3718676 h 9103316" name="connsiteY57"/>
              <a:gd fmla="*/ 20085776 w 24089813" name="connsiteX58"/>
              <a:gd fmla="*/ 3756798 h 9103316" name="connsiteY58"/>
              <a:gd fmla="*/ 19925914 w 24089813" name="connsiteX59"/>
              <a:gd fmla="*/ 3814595 h 9103316" name="connsiteY59"/>
              <a:gd fmla="*/ 19734080 w 24089813" name="connsiteX60"/>
              <a:gd fmla="*/ 3814595 h 9103316" name="connsiteY60"/>
              <a:gd fmla="*/ 19714406 w 24089813" name="connsiteX61"/>
              <a:gd fmla="*/ 3890837 h 9103316" name="connsiteY61"/>
              <a:gd fmla="*/ 18967976 w 24089813" name="connsiteX62"/>
              <a:gd fmla="*/ 3852716 h 9103316" name="connsiteY62"/>
              <a:gd fmla="*/ 18808114 w 24089813" name="connsiteX63"/>
              <a:gd fmla="*/ 3890837 h 9103316" name="connsiteY63"/>
              <a:gd fmla="*/ 19414358 w 24089813" name="connsiteX64"/>
              <a:gd fmla="*/ 3974458 h 9103316" name="connsiteY64"/>
              <a:gd fmla="*/ 19925914 w 24089813" name="connsiteX65"/>
              <a:gd fmla="*/ 4012579 h 9103316" name="connsiteY65"/>
              <a:gd fmla="*/ 19612340 w 24089813" name="connsiteX66"/>
              <a:gd fmla="*/ 4050701 h 9103316" name="connsiteY66"/>
              <a:gd fmla="*/ 19434034 w 24089813" name="connsiteX67"/>
              <a:gd fmla="*/ 4108498 h 9103316" name="connsiteY67"/>
              <a:gd fmla="*/ 18986422 w 24089813" name="connsiteX68"/>
              <a:gd fmla="*/ 4088822 h 9103316" name="connsiteY68"/>
              <a:gd fmla="*/ 19555774 w 24089813" name="connsiteX69"/>
              <a:gd fmla="*/ 4146619 h 9103316" name="connsiteY69"/>
              <a:gd fmla="*/ 20597332 w 24089813" name="connsiteX70"/>
              <a:gd fmla="*/ 4210565 h 9103316" name="connsiteY70"/>
              <a:gd fmla="*/ 22194714 w 24089813" name="connsiteX71"/>
              <a:gd fmla="*/ 4248686 h 9103316" name="connsiteY71"/>
              <a:gd fmla="*/ 22526734 w 24089813" name="connsiteX72"/>
              <a:gd fmla="*/ 4248686 h 9103316" name="connsiteY72"/>
              <a:gd fmla="*/ 22290632 w 24089813" name="connsiteX73"/>
              <a:gd fmla="*/ 4286807 h 9103316" name="connsiteY73"/>
              <a:gd fmla="*/ 21229398 w 24089813" name="connsiteX74"/>
              <a:gd fmla="*/ 4364280 h 9103316" name="connsiteY74"/>
              <a:gd fmla="*/ 21107658 w 24089813" name="connsiteX75"/>
              <a:gd fmla="*/ 4364280 h 9103316" name="connsiteY75"/>
              <a:gd fmla="*/ 20935500 w 24089813" name="connsiteX76"/>
              <a:gd fmla="*/ 4364280 h 9103316" name="connsiteY76"/>
              <a:gd fmla="*/ 21107658 w 24089813" name="connsiteX77"/>
              <a:gd fmla="*/ 4364280 h 9103316" name="connsiteY77"/>
              <a:gd fmla="*/ 21229398 w 24089813" name="connsiteX78"/>
              <a:gd fmla="*/ 4364280 h 9103316" name="connsiteY78"/>
              <a:gd fmla="*/ 21542972 w 24089813" name="connsiteX79"/>
              <a:gd fmla="*/ 4364280 h 9103316" name="connsiteY79"/>
              <a:gd fmla="*/ 22366872 w 24089813" name="connsiteX80"/>
              <a:gd fmla="*/ 4344604 h 9103316" name="connsiteY80"/>
              <a:gd fmla="*/ 22960820 w 24089813" name="connsiteX81"/>
              <a:gd fmla="*/ 4306483 h 9103316" name="connsiteY81"/>
              <a:gd fmla="*/ 22705042 w 24089813" name="connsiteX82"/>
              <a:gd fmla="*/ 4364280 h 9103316" name="connsiteY82"/>
              <a:gd fmla="*/ 22960820 w 24089813" name="connsiteX83"/>
              <a:gd fmla="*/ 4428225 h 9103316" name="connsiteY83"/>
              <a:gd fmla="*/ 22762838 w 24089813" name="connsiteX84"/>
              <a:gd fmla="*/ 4466346 h 9103316" name="connsiteY84"/>
              <a:gd fmla="*/ 22724716 w 24089813" name="connsiteX85"/>
              <a:gd fmla="*/ 4504468 h 9103316" name="connsiteY85"/>
              <a:gd fmla="*/ 22015178 w 24089813" name="connsiteX86"/>
              <a:gd fmla="*/ 4579481 h 9103316" name="connsiteY86"/>
              <a:gd fmla="*/ 22015178 w 24089813" name="connsiteX87"/>
              <a:gd fmla="*/ 4579481 h 9103316" name="connsiteY87"/>
              <a:gd fmla="*/ 22270956 w 24089813" name="connsiteX88"/>
              <a:gd fmla="*/ 4579481 h 9103316" name="connsiteY88"/>
              <a:gd fmla="*/ 21913112 w 24089813" name="connsiteX89"/>
              <a:gd fmla="*/ 4663102 h 9103316" name="connsiteY89"/>
              <a:gd fmla="*/ 21191278 w 24089813" name="connsiteX90"/>
              <a:gd fmla="*/ 4701223 h 9103316" name="connsiteY90"/>
              <a:gd fmla="*/ 20341554 w 24089813" name="connsiteX91"/>
              <a:gd fmla="*/ 4720899 h 9103316" name="connsiteY91"/>
              <a:gd fmla="*/ 20679722 w 24089813" name="connsiteX92"/>
              <a:gd fmla="*/ 4759021 h 9103316" name="connsiteY92"/>
              <a:gd fmla="*/ 22328752 w 24089813" name="connsiteX93"/>
              <a:gd fmla="*/ 4759021 h 9103316" name="connsiteY93"/>
              <a:gd fmla="*/ 22980494 w 24089813" name="connsiteX94"/>
              <a:gd fmla="*/ 4739345 h 9103316" name="connsiteY94"/>
              <a:gd fmla="*/ 22666920 w 24089813" name="connsiteX95"/>
              <a:gd fmla="*/ 4797141 h 9103316" name="connsiteY95"/>
              <a:gd fmla="*/ 22922698 w 24089813" name="connsiteX96"/>
              <a:gd fmla="*/ 4797141 h 9103316" name="connsiteY96"/>
              <a:gd fmla="*/ 22878430 w 24089813" name="connsiteX97"/>
              <a:gd fmla="*/ 4854938 h 9103316" name="connsiteY97"/>
              <a:gd fmla="*/ 22980494 w 24089813" name="connsiteX98"/>
              <a:gd fmla="*/ 4854938 h 9103316" name="connsiteY98"/>
              <a:gd fmla="*/ 22724716 w 24089813" name="connsiteX99"/>
              <a:gd fmla="*/ 4937330 h 9103316" name="connsiteY99"/>
              <a:gd fmla="*/ 21031416 w 24089813" name="connsiteX100"/>
              <a:gd fmla="*/ 5071369 h 9103316" name="connsiteY100"/>
              <a:gd fmla="*/ 20207516 w 24089813" name="connsiteX101"/>
              <a:gd fmla="*/ 5071369 h 9103316" name="connsiteY101"/>
              <a:gd fmla="*/ 20679722 w 24089813" name="connsiteX102"/>
              <a:gd fmla="*/ 5091045 h 9103316" name="connsiteY102"/>
              <a:gd fmla="*/ 21325316 w 24089813" name="connsiteX103"/>
              <a:gd fmla="*/ 5109491 h 9103316" name="connsiteY103"/>
              <a:gd fmla="*/ 22641096 w 24089813" name="connsiteX104"/>
              <a:gd fmla="*/ 5129166 h 9103316" name="connsiteY104"/>
              <a:gd fmla="*/ 22942374 w 24089813" name="connsiteX105"/>
              <a:gd fmla="*/ 5091045 h 9103316" name="connsiteY105"/>
              <a:gd fmla="*/ 22724716 w 24089813" name="connsiteX106"/>
              <a:gd fmla="*/ 5148842 h 9103316" name="connsiteY106"/>
              <a:gd fmla="*/ 22213160 w 24089813" name="connsiteX107"/>
              <a:gd fmla="*/ 5231233 h 9103316" name="connsiteY107"/>
              <a:gd fmla="*/ 22034854 w 24089813" name="connsiteX108"/>
              <a:gd fmla="*/ 5289030 h 9103316" name="connsiteY108"/>
              <a:gd fmla="*/ 22980494 w 24089813" name="connsiteX109"/>
              <a:gd fmla="*/ 5231233 h 9103316" name="connsiteY109"/>
              <a:gd fmla="*/ 23178476 w 24089813" name="connsiteX110"/>
              <a:gd fmla="*/ 5269354 h 9103316" name="connsiteY110"/>
              <a:gd fmla="*/ 22922698 w 24089813" name="connsiteX111"/>
              <a:gd fmla="*/ 5327152 h 9103316" name="connsiteY111"/>
              <a:gd fmla="*/ 21427380 w 24089813" name="connsiteX112"/>
              <a:gd fmla="*/ 5467339 h 9103316" name="connsiteY112"/>
              <a:gd fmla="*/ 20955174 w 24089813" name="connsiteX113"/>
              <a:gd fmla="*/ 5525136 h 9103316" name="connsiteY113"/>
              <a:gd fmla="*/ 20635452 w 24089813" name="connsiteX114"/>
              <a:gd fmla="*/ 5525136 h 9103316" name="connsiteY114"/>
              <a:gd fmla="*/ 21049862 w 24089813" name="connsiteX115"/>
              <a:gd fmla="*/ 5544812 h 9103316" name="connsiteY115"/>
              <a:gd fmla="*/ 21503622 w 24089813" name="connsiteX116"/>
              <a:gd fmla="*/ 5544812 h 9103316" name="connsiteY116"/>
              <a:gd fmla="*/ 21447056 w 24089813" name="connsiteX117"/>
              <a:gd fmla="*/ 5621054 h 9103316" name="connsiteY117"/>
              <a:gd fmla="*/ 20481740 w 24089813" name="connsiteX118"/>
              <a:gd fmla="*/ 5666554 h 9103316" name="connsiteY118"/>
              <a:gd fmla="*/ 19536098 w 24089813" name="connsiteX119"/>
              <a:gd fmla="*/ 5640730 h 9103316" name="connsiteY119"/>
              <a:gd fmla="*/ 19338116 w 24089813" name="connsiteX120"/>
              <a:gd fmla="*/ 5621054 h 9103316" name="connsiteY120"/>
              <a:gd fmla="*/ 19516424 w 24089813" name="connsiteX121"/>
              <a:gd fmla="*/ 5666554 h 9103316" name="connsiteY121"/>
              <a:gd fmla="*/ 21383112 w 24089813" name="connsiteX122"/>
              <a:gd fmla="*/ 5685000 h 9103316" name="connsiteY122"/>
              <a:gd fmla="*/ 22213160 w 24089813" name="connsiteX123"/>
              <a:gd fmla="*/ 5685000 h 9103316" name="connsiteY123"/>
              <a:gd fmla="*/ 22564854 w 24089813" name="connsiteX124"/>
              <a:gd fmla="*/ 5640730 h 9103316" name="connsiteY124"/>
              <a:gd fmla="*/ 22641096 w 24089813" name="connsiteX125"/>
              <a:gd fmla="*/ 5704675 h 9103316" name="connsiteY125"/>
              <a:gd fmla="*/ 22820634 w 24089813" name="connsiteX126"/>
              <a:gd fmla="*/ 5704675 h 9103316" name="connsiteY126"/>
              <a:gd fmla="*/ 22762838 w 24089813" name="connsiteX127"/>
              <a:gd fmla="*/ 5742797 h 9103316" name="connsiteY127"/>
              <a:gd fmla="*/ 22896874 w 24089813" name="connsiteX128"/>
              <a:gd fmla="*/ 5819039 h 9103316" name="connsiteY128"/>
              <a:gd fmla="*/ 23132978 w 24089813" name="connsiteX129"/>
              <a:gd fmla="*/ 5800594 h 9103316" name="connsiteY129"/>
              <a:gd fmla="*/ 23188142 w 24089813" name="connsiteX130"/>
              <a:gd fmla="*/ 5825322 h 9103316" name="connsiteY130"/>
              <a:gd fmla="*/ 23204262 w 24089813" name="connsiteX131"/>
              <a:gd fmla="*/ 5832909 h 9103316" name="connsiteY131"/>
              <a:gd fmla="*/ 23203672 w 24089813" name="connsiteX132"/>
              <a:gd fmla="*/ 5833140 h 9103316" name="connsiteY132"/>
              <a:gd fmla="*/ 23216598 w 24089813" name="connsiteX133"/>
              <a:gd fmla="*/ 5838715 h 9103316" name="connsiteY133"/>
              <a:gd fmla="*/ 23204262 w 24089813" name="connsiteX134"/>
              <a:gd fmla="*/ 5832909 h 9103316" name="connsiteY134"/>
              <a:gd fmla="*/ 23209104 w 24089813" name="connsiteX135"/>
              <a:gd fmla="*/ 5831010 h 9103316" name="connsiteY135"/>
              <a:gd fmla="*/ 23312514 w 24089813" name="connsiteX136"/>
              <a:gd fmla="*/ 5876836 h 9103316" name="connsiteY136"/>
              <a:gd fmla="*/ 23196922 w 24089813" name="connsiteX137"/>
              <a:gd fmla="*/ 5876836 h 9103316" name="connsiteY137"/>
              <a:gd fmla="*/ 22960820 w 24089813" name="connsiteX138"/>
              <a:gd fmla="*/ 5960457 h 9103316" name="connsiteY138"/>
              <a:gd fmla="*/ 22744392 w 24089813" name="connsiteX139"/>
              <a:gd fmla="*/ 6036700 h 9103316" name="connsiteY139"/>
              <a:gd fmla="*/ 22820634 w 24089813" name="connsiteX140"/>
              <a:gd fmla="*/ 6055146 h 9103316" name="connsiteY140"/>
              <a:gd fmla="*/ 22053298 w 24089813" name="connsiteX141"/>
              <a:gd fmla="*/ 6158442 h 9103316" name="connsiteY141"/>
              <a:gd fmla="*/ 22328752 w 24089813" name="connsiteX142"/>
              <a:gd fmla="*/ 6158442 h 9103316" name="connsiteY142"/>
              <a:gd fmla="*/ 22366872 w 24089813" name="connsiteX143"/>
              <a:gd fmla="*/ 6196564 h 9103316" name="connsiteY143"/>
              <a:gd fmla="*/ 23037060 w 24089813" name="connsiteX144"/>
              <a:gd fmla="*/ 6158442 h 9103316" name="connsiteY144"/>
              <a:gd fmla="*/ 22922698 w 24089813" name="connsiteX145"/>
              <a:gd fmla="*/ 6176888 h 9103316" name="connsiteY145"/>
              <a:gd fmla="*/ 22213160 w 24089813" name="connsiteX146"/>
              <a:gd fmla="*/ 6272806 h 9103316" name="connsiteY146"/>
              <a:gd fmla="*/ 22468938 w 24089813" name="connsiteX147"/>
              <a:gd fmla="*/ 6310928 h 9103316" name="connsiteY147"/>
              <a:gd fmla="*/ 22724716 w 24089813" name="connsiteX148"/>
              <a:gd fmla="*/ 6310928 h 9103316" name="connsiteY148"/>
              <a:gd fmla="*/ 23018616 w 24089813" name="connsiteX149"/>
              <a:gd fmla="*/ 6330603 h 9103316" name="connsiteY149"/>
              <a:gd fmla="*/ 21874992 w 24089813" name="connsiteX150"/>
              <a:gd fmla="*/ 6528588 h 9103316" name="connsiteY150"/>
              <a:gd fmla="*/ 21401556 w 24089813" name="connsiteX151"/>
              <a:gd fmla="*/ 6566710 h 9103316" name="connsiteY151"/>
              <a:gd fmla="*/ 21389260 w 24089813" name="connsiteX152"/>
              <a:gd fmla="*/ 6624507 h 9103316" name="connsiteY152"/>
              <a:gd fmla="*/ 21344990 w 24089813" name="connsiteX153"/>
              <a:gd fmla="*/ 6604831 h 9103316" name="connsiteY153"/>
              <a:gd fmla="*/ 21389260 w 24089813" name="connsiteX154"/>
              <a:gd fmla="*/ 6624507 h 9103316" name="connsiteY154"/>
              <a:gd fmla="*/ 21797520 w 24089813" name="connsiteX155"/>
              <a:gd fmla="*/ 6604831 h 9103316" name="connsiteY155"/>
              <a:gd fmla="*/ 22347198 w 24089813" name="connsiteX156"/>
              <a:gd fmla="*/ 6566710 h 9103316" name="connsiteY156"/>
              <a:gd fmla="*/ 23132978 w 24089813" name="connsiteX157"/>
              <a:gd fmla="*/ 6528588 h 9103316" name="connsiteY157"/>
              <a:gd fmla="*/ 22878430 w 24089813" name="connsiteX158"/>
              <a:gd fmla="*/ 6604831 h 9103316" name="connsiteY158"/>
              <a:gd fmla="*/ 22251280 w 24089813" name="connsiteX159"/>
              <a:gd fmla="*/ 6688452 h 9103316" name="connsiteY159"/>
              <a:gd fmla="*/ 21919262 w 24089813" name="connsiteX160"/>
              <a:gd fmla="*/ 6706898 h 9103316" name="connsiteY160"/>
              <a:gd fmla="*/ 22091420 w 24089813" name="connsiteX161"/>
              <a:gd fmla="*/ 6764695 h 9103316" name="connsiteY161"/>
              <a:gd fmla="*/ 21049862 w 24089813" name="connsiteX162"/>
              <a:gd fmla="*/ 6822492 h 9103316" name="connsiteY162"/>
              <a:gd fmla="*/ 20935500 w 24089813" name="connsiteX163"/>
              <a:gd fmla="*/ 6860613 h 9103316" name="connsiteY163"/>
              <a:gd fmla="*/ 20283758 w 24089813" name="connsiteX164"/>
              <a:gd fmla="*/ 6880289 h 9103316" name="connsiteY164"/>
              <a:gd fmla="*/ 20597332 w 24089813" name="connsiteX165"/>
              <a:gd fmla="*/ 6906113 h 9103316" name="connsiteY165"/>
              <a:gd fmla="*/ 20955174 w 24089813" name="connsiteX166"/>
              <a:gd fmla="*/ 6924559 h 9103316" name="connsiteY166"/>
              <a:gd fmla="*/ 20597332 w 24089813" name="connsiteX167"/>
              <a:gd fmla="*/ 6924559 h 9103316" name="connsiteY167"/>
              <a:gd fmla="*/ 19989858 w 24089813" name="connsiteX168"/>
              <a:gd fmla="*/ 6944234 h 9103316" name="connsiteY168"/>
              <a:gd fmla="*/ 20557982 w 24089813" name="connsiteX169"/>
              <a:gd fmla="*/ 6962680 h 9103316" name="connsiteY169"/>
              <a:gd fmla="*/ 20367378 w 24089813" name="connsiteX170"/>
              <a:gd fmla="*/ 6982355 h 9103316" name="connsiteY170"/>
              <a:gd fmla="*/ 20775638 w 24089813" name="connsiteX171"/>
              <a:gd fmla="*/ 7000801 h 9103316" name="connsiteY171"/>
              <a:gd fmla="*/ 21465502 w 24089813" name="connsiteX172"/>
              <a:gd fmla="*/ 7020476 h 9103316" name="connsiteY172"/>
              <a:gd fmla="*/ 22507058 w 24089813" name="connsiteX173"/>
              <a:gd fmla="*/ 6956531 h 9103316" name="connsiteY173"/>
              <a:gd fmla="*/ 22449262 w 24089813" name="connsiteX174"/>
              <a:gd fmla="*/ 7000801 h 9103316" name="connsiteY174"/>
              <a:gd fmla="*/ 22213160 w 24089813" name="connsiteX175"/>
              <a:gd fmla="*/ 7078274 h 9103316" name="connsiteY175"/>
              <a:gd fmla="*/ 22584530 w 24089813" name="connsiteX176"/>
              <a:gd fmla="*/ 7116394 h 9103316" name="connsiteY176"/>
              <a:gd fmla="*/ 22449262 w 24089813" name="connsiteX177"/>
              <a:gd fmla="*/ 7142219 h 9103316" name="connsiteY177"/>
              <a:gd fmla="*/ 22290632 w 24089813" name="connsiteX178"/>
              <a:gd fmla="*/ 7180340 h 9103316" name="connsiteY178"/>
              <a:gd fmla="*/ 22820634 w 24089813" name="connsiteX179"/>
              <a:gd fmla="*/ 7116394 h 9103316" name="connsiteY179"/>
              <a:gd fmla="*/ 23236272 w 24089813" name="connsiteX180"/>
              <a:gd fmla="*/ 7096719 h 9103316" name="connsiteY180"/>
              <a:gd fmla="*/ 22910402 w 24089813" name="connsiteX181"/>
              <a:gd fmla="*/ 7180340 h 9103316" name="connsiteY181"/>
              <a:gd fmla="*/ 22858754 w 24089813" name="connsiteX182"/>
              <a:gd fmla="*/ 7180340 h 9103316" name="connsiteY182"/>
              <a:gd fmla="*/ 22910402 w 24089813" name="connsiteX183"/>
              <a:gd fmla="*/ 7180340 h 9103316" name="connsiteY183"/>
              <a:gd fmla="*/ 22960820 w 24089813" name="connsiteX184"/>
              <a:gd fmla="*/ 7198786 h 9103316" name="connsiteY184"/>
              <a:gd fmla="*/ 22800958 w 24089813" name="connsiteX185"/>
              <a:gd fmla="*/ 7218462 h 9103316" name="connsiteY185"/>
              <a:gd fmla="*/ 22800958 w 24089813" name="connsiteX186"/>
              <a:gd fmla="*/ 7218462 h 9103316" name="connsiteY186"/>
              <a:gd fmla="*/ 22622650 w 24089813" name="connsiteX187"/>
              <a:gd fmla="*/ 7238137 h 9103316" name="connsiteY187"/>
              <a:gd fmla="*/ 22488614 w 24089813" name="connsiteX188"/>
              <a:gd fmla="*/ 7276258 h 9103316" name="connsiteY188"/>
              <a:gd fmla="*/ 23037060 w 24089813" name="connsiteX189"/>
              <a:gd fmla="*/ 7218462 h 9103316" name="connsiteY189"/>
              <a:gd fmla="*/ 23312514 w 24089813" name="connsiteX190"/>
              <a:gd fmla="*/ 7256583 h 9103316" name="connsiteY190"/>
              <a:gd fmla="*/ 23606412 w 24089813" name="connsiteX191"/>
              <a:gd fmla="*/ 7256583 h 9103316" name="connsiteY191"/>
              <a:gd fmla="*/ 22922698 w 24089813" name="connsiteX192"/>
              <a:gd fmla="*/ 7372176 h 9103316" name="connsiteY192"/>
              <a:gd fmla="*/ 22072974 w 24089813" name="connsiteX193"/>
              <a:gd fmla="*/ 7454568 h 9103316" name="connsiteY193"/>
              <a:gd fmla="*/ 22034854 w 24089813" name="connsiteX194"/>
              <a:gd fmla="*/ 7493919 h 9103316" name="connsiteY194"/>
              <a:gd fmla="*/ 21702834 w 24089813" name="connsiteX195"/>
              <a:gd fmla="*/ 7532040 h 9103316" name="connsiteY195"/>
              <a:gd fmla="*/ 21779076 w 24089813" name="connsiteX196"/>
              <a:gd fmla="*/ 7550486 h 9103316" name="connsiteY196"/>
              <a:gd fmla="*/ 22386548 w 24089813" name="connsiteX197"/>
              <a:gd fmla="*/ 7532040 h 9103316" name="connsiteY197"/>
              <a:gd fmla="*/ 22507058 w 24089813" name="connsiteX198"/>
              <a:gd fmla="*/ 7493919 h 9103316" name="connsiteY198"/>
              <a:gd fmla="*/ 22468938 w 24089813" name="connsiteX199"/>
              <a:gd fmla="*/ 7550486 h 9103316" name="connsiteY199"/>
              <a:gd fmla="*/ 22820634 w 24089813" name="connsiteX200"/>
              <a:gd fmla="*/ 7532040 h 9103316" name="connsiteY200"/>
              <a:gd fmla="*/ 23178476 w 24089813" name="connsiteX201"/>
              <a:gd fmla="*/ 7493919 h 9103316" name="connsiteY201"/>
              <a:gd fmla="*/ 22724716 w 24089813" name="connsiteX202"/>
              <a:gd fmla="*/ 7550486 h 9103316" name="connsiteY202"/>
              <a:gd fmla="*/ 22347198 w 24089813" name="connsiteX203"/>
              <a:gd fmla="*/ 7634107 h 9103316" name="connsiteY203"/>
              <a:gd fmla="*/ 23216598 w 24089813" name="connsiteX204"/>
              <a:gd fmla="*/ 7532040 h 9103316" name="connsiteY204"/>
              <a:gd fmla="*/ 23824070 w 24089813" name="connsiteX205"/>
              <a:gd fmla="*/ 7493919 h 9103316" name="connsiteY205"/>
              <a:gd fmla="*/ 23862190 w 24089813" name="connsiteX206"/>
              <a:gd fmla="*/ 7532040 h 9103316" name="connsiteY206"/>
              <a:gd fmla="*/ 23964256 w 24089813" name="connsiteX207"/>
              <a:gd fmla="*/ 7532040 h 9103316" name="connsiteY207"/>
              <a:gd fmla="*/ 23568292 w 24089813" name="connsiteX208"/>
              <a:gd fmla="*/ 7608283 h 9103316" name="connsiteY208"/>
              <a:gd fmla="*/ 23746598 w 24089813" name="connsiteX209"/>
              <a:gd fmla="*/ 7608283 h 9103316" name="connsiteY209"/>
              <a:gd fmla="*/ 23784720 w 24089813" name="connsiteX210"/>
              <a:gd fmla="*/ 7652553 h 9103316" name="connsiteY210"/>
              <a:gd fmla="*/ 23880636 w 24089813" name="connsiteX211"/>
              <a:gd fmla="*/ 7690674 h 9103316" name="connsiteY211"/>
              <a:gd fmla="*/ 23472376 w 24089813" name="connsiteX212"/>
              <a:gd fmla="*/ 7748472 h 9103316" name="connsiteY212"/>
              <a:gd fmla="*/ 23350634 w 24089813" name="connsiteX213"/>
              <a:gd fmla="*/ 7806268 h 9103316" name="connsiteY213"/>
              <a:gd fmla="*/ 22744392 w 24089813" name="connsiteX214"/>
              <a:gd fmla="*/ 7889889 h 9103316" name="connsiteY214"/>
              <a:gd fmla="*/ 22091420 w 24089813" name="connsiteX215"/>
              <a:gd fmla="*/ 7946456 h 9103316" name="connsiteY215"/>
              <a:gd fmla="*/ 22290632 w 24089813" name="connsiteX216"/>
              <a:gd fmla="*/ 7966132 h 9103316" name="connsiteY216"/>
              <a:gd fmla="*/ 23842516 w 24089813" name="connsiteX217"/>
              <a:gd fmla="*/ 7806268 h 9103316" name="connsiteY217"/>
              <a:gd fmla="*/ 24060172 w 24089813" name="connsiteX218"/>
              <a:gd fmla="*/ 7825944 h 9103316" name="connsiteY218"/>
              <a:gd fmla="*/ 23926136 w 24089813" name="connsiteX219"/>
              <a:gd fmla="*/ 7864065 h 9103316" name="connsiteY219"/>
              <a:gd fmla="*/ 21919262 w 24089813" name="connsiteX220"/>
              <a:gd fmla="*/ 8119847 h 9103316" name="connsiteY220"/>
              <a:gd fmla="*/ 21919262 w 24089813" name="connsiteX221"/>
              <a:gd fmla="*/ 8119847 h 9103316" name="connsiteY221"/>
              <a:gd fmla="*/ 22386548 w 24089813" name="connsiteX222"/>
              <a:gd fmla="*/ 8100172 h 9103316" name="connsiteY222"/>
              <a:gd fmla="*/ 22328752 w 24089813" name="connsiteX223"/>
              <a:gd fmla="*/ 8119847 h 9103316" name="connsiteY223"/>
              <a:gd fmla="*/ 22526734 w 24089813" name="connsiteX224"/>
              <a:gd fmla="*/ 8144442 h 9103316" name="connsiteY224"/>
              <a:gd fmla="*/ 22980494 w 24089813" name="connsiteX225"/>
              <a:gd fmla="*/ 8144442 h 9103316" name="connsiteY225"/>
              <a:gd fmla="*/ 22960820 w 24089813" name="connsiteX226"/>
              <a:gd fmla="*/ 8164117 h 9103316" name="connsiteY226"/>
              <a:gd fmla="*/ 21893438 w 24089813" name="connsiteX227"/>
              <a:gd fmla="*/ 8278481 h 9103316" name="connsiteY227"/>
              <a:gd fmla="*/ 22194714 w 24089813" name="connsiteX228"/>
              <a:gd fmla="*/ 8298156 h 9103316" name="connsiteY228"/>
              <a:gd fmla="*/ 22686596 w 24089813" name="connsiteX229"/>
              <a:gd fmla="*/ 8278481 h 9103316" name="connsiteY229"/>
              <a:gd fmla="*/ 22724716 w 24089813" name="connsiteX230"/>
              <a:gd fmla="*/ 8298156 h 9103316" name="connsiteY230"/>
              <a:gd fmla="*/ 22488614 w 24089813" name="connsiteX231"/>
              <a:gd fmla="*/ 8355954 h 9103316" name="connsiteY231"/>
              <a:gd fmla="*/ 22980494 w 24089813" name="connsiteX232"/>
              <a:gd fmla="*/ 8298156 h 9103316" name="connsiteY232"/>
              <a:gd fmla="*/ 23350634 w 24089813" name="connsiteX233"/>
              <a:gd fmla="*/ 8278481 h 9103316" name="connsiteY233"/>
              <a:gd fmla="*/ 23216598 w 24089813" name="connsiteX234"/>
              <a:gd fmla="*/ 8317832 h 9103316" name="connsiteY234"/>
              <a:gd fmla="*/ 23350634 w 24089813" name="connsiteX235"/>
              <a:gd fmla="*/ 8336278 h 9103316" name="connsiteY235"/>
              <a:gd fmla="*/ 23746598 w 24089813" name="connsiteX236"/>
              <a:gd fmla="*/ 8355954 h 9103316" name="connsiteY236"/>
              <a:gd fmla="*/ 24079848 w 24089813" name="connsiteX237"/>
              <a:gd fmla="*/ 8355954 h 9103316" name="connsiteY237"/>
              <a:gd fmla="*/ 23964256 w 24089813" name="connsiteX238"/>
              <a:gd fmla="*/ 8419899 h 9103316" name="connsiteY238"/>
              <a:gd fmla="*/ 23842516 w 24089813" name="connsiteX239"/>
              <a:gd fmla="*/ 8496142 h 9103316" name="connsiteY239"/>
              <a:gd fmla="*/ 23018616 w 24089813" name="connsiteX240"/>
              <a:gd fmla="*/ 8611735 h 9103316" name="connsiteY240"/>
              <a:gd fmla="*/ 22213160 w 24089813" name="connsiteX241"/>
              <a:gd fmla="*/ 8751924 h 9103316" name="connsiteY241"/>
              <a:gd fmla="*/ 19102014 w 24089813" name="connsiteX242"/>
              <a:gd fmla="*/ 8790045 h 9103316" name="connsiteY242"/>
              <a:gd fmla="*/ 18354354 w 24089813" name="connsiteX243"/>
              <a:gd fmla="*/ 8790045 h 9103316" name="connsiteY243"/>
              <a:gd fmla="*/ 17606696 w 24089813" name="connsiteX244"/>
              <a:gd fmla="*/ 8694127 h 9103316" name="connsiteY244"/>
              <a:gd fmla="*/ 17152936 w 24089813" name="connsiteX245"/>
              <a:gd fmla="*/ 8675681 h 9103316" name="connsiteY245"/>
              <a:gd fmla="*/ 17152936 w 24089813" name="connsiteX246"/>
              <a:gd fmla="*/ 8675681 h 9103316" name="connsiteY246"/>
              <a:gd fmla="*/ 17587020 w 24089813" name="connsiteX247"/>
              <a:gd fmla="*/ 8732248 h 9103316" name="connsiteY247"/>
              <a:gd fmla="*/ 17900594 w 24089813" name="connsiteX248"/>
              <a:gd fmla="*/ 8809720 h 9103316" name="connsiteY248"/>
              <a:gd fmla="*/ 17606696 w 24089813" name="connsiteX249"/>
              <a:gd fmla="*/ 8771599 h 9103316" name="connsiteY249"/>
              <a:gd fmla="*/ 17491104 w 24089813" name="connsiteX250"/>
              <a:gd fmla="*/ 8751924 h 9103316" name="connsiteY250"/>
              <a:gd fmla="*/ 17369364 w 24089813" name="connsiteX251"/>
              <a:gd fmla="*/ 8732248 h 9103316" name="connsiteY251"/>
              <a:gd fmla="*/ 17255002 w 24089813" name="connsiteX252"/>
              <a:gd fmla="*/ 8713802 h 9103316" name="connsiteY252"/>
              <a:gd fmla="*/ 17255002 w 24089813" name="connsiteX253"/>
              <a:gd fmla="*/ 8713802 h 9103316" name="connsiteY253"/>
              <a:gd fmla="*/ 17369364 w 24089813" name="connsiteX254"/>
              <a:gd fmla="*/ 8732248 h 9103316" name="connsiteY254"/>
              <a:gd fmla="*/ 17491104 w 24089813" name="connsiteX255"/>
              <a:gd fmla="*/ 8751924 h 9103316" name="connsiteY255"/>
              <a:gd fmla="*/ 17606696 w 24089813" name="connsiteX256"/>
              <a:gd fmla="*/ 8771599 h 9103316" name="connsiteY256"/>
              <a:gd fmla="*/ 18552336 w 24089813" name="connsiteX257"/>
              <a:gd fmla="*/ 8931463 h 9103316" name="connsiteY257"/>
              <a:gd fmla="*/ 20993296 w 24089813" name="connsiteX258"/>
              <a:gd fmla="*/ 9007705 h 9103316" name="connsiteY258"/>
              <a:gd fmla="*/ 21523298 w 24089813" name="connsiteX259"/>
              <a:gd fmla="*/ 9026151 h 9103316" name="connsiteY259"/>
              <a:gd fmla="*/ 21619214 w 24089813" name="connsiteX260"/>
              <a:gd fmla="*/ 8988030 h 9103316" name="connsiteY260"/>
              <a:gd fmla="*/ 21977058 w 24089813" name="connsiteX261"/>
              <a:gd fmla="*/ 9045827 h 9103316" name="connsiteY261"/>
              <a:gd fmla="*/ 21561418 w 24089813" name="connsiteX262"/>
              <a:gd fmla="*/ 9083948 h 9103316" name="connsiteY262"/>
              <a:gd fmla="*/ 19555774 w 24089813" name="connsiteX263"/>
              <a:gd fmla="*/ 9083948 h 9103316" name="connsiteY263"/>
              <a:gd fmla="*/ 17216880 w 24089813" name="connsiteX264"/>
              <a:gd fmla="*/ 8911787 h 9103316" name="connsiteY264"/>
              <a:gd fmla="*/ 16289685 w 24089813" name="connsiteX265"/>
              <a:gd fmla="*/ 8713802 h 9103316" name="connsiteY265"/>
              <a:gd fmla="*/ 14775922 w 24089813" name="connsiteX266"/>
              <a:gd fmla="*/ 8144442 h 9103316" name="connsiteY266"/>
              <a:gd fmla="*/ 14871838 w 24089813" name="connsiteX267"/>
              <a:gd fmla="*/ 8240360 h 9103316" name="connsiteY267"/>
              <a:gd fmla="*/ 16725000 w 24089813" name="connsiteX268"/>
              <a:gd fmla="*/ 8892112 h 9103316" name="connsiteY268"/>
              <a:gd fmla="*/ 16367156 w 24089813" name="connsiteX269"/>
              <a:gd fmla="*/ 8847842 h 9103316" name="connsiteY269"/>
              <a:gd fmla="*/ 13944643 w 24089813" name="connsiteX270"/>
              <a:gd fmla="*/ 7825944 h 9103316" name="connsiteY270"/>
              <a:gd fmla="*/ 12175102 w 24089813" name="connsiteX271"/>
              <a:gd fmla="*/ 6650331 h 9103316" name="connsiteY271"/>
              <a:gd fmla="*/ 11550413 w 24089813" name="connsiteX272"/>
              <a:gd fmla="*/ 6272806 h 9103316" name="connsiteY272"/>
              <a:gd fmla="*/ 11153219 w 24089813" name="connsiteX273"/>
              <a:gd fmla="*/ 6176888 h 9103316" name="connsiteY273"/>
              <a:gd fmla="*/ 10661338 w 24089813" name="connsiteX274"/>
              <a:gd fmla="*/ 5921106 h 9103316" name="connsiteY274"/>
              <a:gd fmla="*/ 9045511 w 24089813" name="connsiteX275"/>
              <a:gd fmla="*/ 5365272 h 9103316" name="connsiteY275"/>
              <a:gd fmla="*/ 8987714 w 24089813" name="connsiteX276"/>
              <a:gd fmla="*/ 5384948 h 9103316" name="connsiteY276"/>
              <a:gd fmla="*/ 9038132 w 24089813" name="connsiteX277"/>
              <a:gd fmla="*/ 5365272 h 9103316" name="connsiteY277"/>
              <a:gd fmla="*/ 8968039 w 24089813" name="connsiteX278"/>
              <a:gd fmla="*/ 5346827 h 9103316" name="connsiteY278"/>
              <a:gd fmla="*/ 8891797 w 24089813" name="connsiteX279"/>
              <a:gd fmla="*/ 5327152 h 9103316" name="connsiteY279"/>
              <a:gd fmla="*/ 8891797 w 24089813" name="connsiteX280"/>
              <a:gd fmla="*/ 5327152 h 9103316" name="connsiteY280"/>
              <a:gd fmla="*/ 8891797 w 24089813" name="connsiteX281"/>
              <a:gd fmla="*/ 5346827 h 9103316" name="connsiteY281"/>
              <a:gd fmla="*/ 8731936 w 24089813" name="connsiteX282"/>
              <a:gd fmla="*/ 5308705 h 9103316" name="connsiteY282"/>
              <a:gd fmla="*/ 8731936 w 24089813" name="connsiteX283"/>
              <a:gd fmla="*/ 5308705 h 9103316" name="connsiteY283"/>
              <a:gd fmla="*/ 8636019 w 24089813" name="connsiteX284"/>
              <a:gd fmla="*/ 5269354 h 9103316" name="connsiteY284"/>
              <a:gd fmla="*/ 8533954 w 24089813" name="connsiteX285"/>
              <a:gd fmla="*/ 5250908 h 9103316" name="connsiteY285"/>
              <a:gd fmla="*/ 8457712 w 24089813" name="connsiteX286"/>
              <a:gd fmla="*/ 5244760 h 9103316" name="connsiteY286"/>
              <a:gd fmla="*/ 7140702 w 24089813" name="connsiteX287"/>
              <a:gd fmla="*/ 5071369 h 9103316" name="connsiteY287"/>
              <a:gd fmla="*/ 6195061 w 24089813" name="connsiteX288"/>
              <a:gd fmla="*/ 5033248 h 9103316" name="connsiteY288"/>
              <a:gd fmla="*/ 4521436 w 24089813" name="connsiteX289"/>
              <a:gd fmla="*/ 4975451 h 9103316" name="connsiteY289"/>
              <a:gd fmla="*/ 1096716 w 24089813" name="connsiteX290"/>
              <a:gd fmla="*/ 5448893 h 9103316" name="connsiteY290"/>
              <a:gd fmla="*/ 489243 w 24089813" name="connsiteX291"/>
              <a:gd fmla="*/ 5666554 h 9103316" name="connsiteY291"/>
              <a:gd fmla="*/ 413001 w 24089813" name="connsiteX292"/>
              <a:gd fmla="*/ 5563258 h 9103316" name="connsiteY292"/>
              <a:gd fmla="*/ 271585 w 24089813" name="connsiteX293"/>
              <a:gd fmla="*/ 5582933 h 9103316" name="connsiteY293"/>
              <a:gd fmla="*/ 55158 w 24089813" name="connsiteX294"/>
              <a:gd fmla="*/ 5487015 h 9103316" name="connsiteY294"/>
              <a:gd fmla="*/ 233465 w 24089813" name="connsiteX295"/>
              <a:gd fmla="*/ 5365272 h 9103316" name="connsiteY295"/>
              <a:gd fmla="*/ 73604 w 24089813" name="connsiteX296"/>
              <a:gd fmla="*/ 5250908 h 9103316" name="connsiteY296"/>
              <a:gd fmla="*/ 329381 w 24089813" name="connsiteX297"/>
              <a:gd fmla="*/ 5148842 h 9103316" name="connsiteY297"/>
              <a:gd fmla="*/ 175669 w 24089813" name="connsiteX298"/>
              <a:gd fmla="*/ 5174666 h 9103316" name="connsiteY298"/>
              <a:gd fmla="*/ 233465 w 24089813" name="connsiteX299"/>
              <a:gd fmla="*/ 5109491 h 9103316" name="connsiteY299"/>
              <a:gd fmla="*/ 309706 w 24089813" name="connsiteX300"/>
              <a:gd fmla="*/ 5084896 h 9103316" name="connsiteY300"/>
              <a:gd fmla="*/ 213790 w 24089813" name="connsiteX301"/>
              <a:gd fmla="*/ 5071369 h 9103316" name="connsiteY301"/>
              <a:gd fmla="*/ 349057 w 24089813" name="connsiteX302"/>
              <a:gd fmla="*/ 4854938 h 9103316" name="connsiteY302"/>
              <a:gd fmla="*/ 195344 w 24089813" name="connsiteX303"/>
              <a:gd fmla="*/ 4797141 h 9103316" name="connsiteY303"/>
              <a:gd fmla="*/ 405623 w 24089813" name="connsiteX304"/>
              <a:gd fmla="*/ 4643426 h 9103316" name="connsiteY304"/>
              <a:gd fmla="*/ 451122 w 24089813" name="connsiteX305"/>
              <a:gd fmla="*/ 4573332 h 9103316" name="connsiteY305"/>
              <a:gd fmla="*/ 413001 w 24089813" name="connsiteX306"/>
              <a:gd fmla="*/ 4504468 h 9103316" name="connsiteY306"/>
              <a:gd fmla="*/ 489243 w 24089813" name="connsiteX307"/>
              <a:gd fmla="*/ 4504468 h 9103316" name="connsiteY307"/>
              <a:gd fmla="*/ 451122 w 24089813" name="connsiteX308"/>
              <a:gd fmla="*/ 4402402 h 9103316" name="connsiteY308"/>
              <a:gd fmla="*/ 623280 w 24089813" name="connsiteX309"/>
              <a:gd fmla="*/ 4286807 h 9103316" name="connsiteY309"/>
              <a:gd fmla="*/ 687225 w 24089813" name="connsiteX310"/>
              <a:gd fmla="*/ 4248686 h 9103316" name="connsiteY310"/>
              <a:gd fmla="*/ 603605 w 24089813" name="connsiteX311"/>
              <a:gd fmla="*/ 4248686 h 9103316" name="connsiteY311"/>
              <a:gd fmla="*/ 451122 w 24089813" name="connsiteX312"/>
              <a:gd fmla="*/ 4146619 h 9103316" name="connsiteY312"/>
              <a:gd fmla="*/ 687225 w 24089813" name="connsiteX313"/>
              <a:gd fmla="*/ 4108498 h 9103316" name="connsiteY313"/>
              <a:gd fmla="*/ 547039 w 24089813" name="connsiteX314"/>
              <a:gd fmla="*/ 4088822 h 9103316" name="connsiteY314"/>
              <a:gd fmla="*/ 547039 w 24089813" name="connsiteX315"/>
              <a:gd fmla="*/ 4012579 h 9103316" name="connsiteY315"/>
              <a:gd fmla="*/ 1179106 w 24089813" name="connsiteX316"/>
              <a:gd fmla="*/ 3635055 h 9103316" name="connsiteY316"/>
              <a:gd fmla="*/ 3422083 w 24089813" name="connsiteX317"/>
              <a:gd fmla="*/ 3264909 h 9103316" name="connsiteY317"/>
              <a:gd fmla="*/ 8821704 w 24089813" name="connsiteX318"/>
              <a:gd fmla="*/ 3539137 h 9103316" name="connsiteY318"/>
              <a:gd fmla="*/ 5607263 w 24089813" name="connsiteX319"/>
              <a:gd fmla="*/ 3066924 h 9103316" name="connsiteY319"/>
              <a:gd fmla="*/ 4559557 w 24089813" name="connsiteX320"/>
              <a:gd fmla="*/ 3066924 h 9103316" name="connsiteY320"/>
              <a:gd fmla="*/ 4227538 w 24089813" name="connsiteX321"/>
              <a:gd fmla="*/ 3066924 h 9103316" name="connsiteY321"/>
              <a:gd fmla="*/ 5287541 w 24089813" name="connsiteX322"/>
              <a:gd fmla="*/ 3009127 h 9103316" name="connsiteY322"/>
              <a:gd fmla="*/ 5505198 w 24089813" name="connsiteX323"/>
              <a:gd fmla="*/ 2971006 h 9103316" name="connsiteY323"/>
              <a:gd fmla="*/ 4367723 w 24089813" name="connsiteX324"/>
              <a:gd fmla="*/ 3009127 h 9103316" name="connsiteY324"/>
              <a:gd fmla="*/ 3204425 w 24089813" name="connsiteX325"/>
              <a:gd fmla="*/ 3066924 h 9103316" name="connsiteY325"/>
              <a:gd fmla="*/ 1332818 w 24089813" name="connsiteX326"/>
              <a:gd fmla="*/ 3418624 h 9103316" name="connsiteY326"/>
              <a:gd fmla="*/ 1019244 w 24089813" name="connsiteX327"/>
              <a:gd fmla="*/ 3482570 h 9103316" name="connsiteY327"/>
              <a:gd fmla="*/ 1402912 w 24089813" name="connsiteX328"/>
              <a:gd fmla="*/ 3366976 h 9103316" name="connsiteY328"/>
              <a:gd fmla="*/ 1946440 w 24089813" name="connsiteX329"/>
              <a:gd fmla="*/ 3226788 h 9103316" name="connsiteY329"/>
              <a:gd fmla="*/ 3128184 w 24089813" name="connsiteX330"/>
              <a:gd fmla="*/ 3047249 h 9103316" name="connsiteY330"/>
              <a:gd fmla="*/ 6054875 w 24089813" name="connsiteX331"/>
              <a:gd fmla="*/ 2907061 h 9103316" name="connsiteY331"/>
              <a:gd fmla="*/ 6393043 w 24089813" name="connsiteX332"/>
              <a:gd fmla="*/ 2887385 h 9103316" name="connsiteY332"/>
              <a:gd fmla="*/ 5587588 w 24089813" name="connsiteX333"/>
              <a:gd fmla="*/ 2830818 h 9103316" name="connsiteY333"/>
              <a:gd fmla="*/ 5287541 w 24089813" name="connsiteX334"/>
              <a:gd fmla="*/ 2811142 h 9103316" name="connsiteY334"/>
              <a:gd fmla="*/ 6706617 w 24089813" name="connsiteX335"/>
              <a:gd fmla="*/ 2849264 h 9103316" name="connsiteY335"/>
              <a:gd fmla="*/ 11294635 w 24089813" name="connsiteX336"/>
              <a:gd fmla="*/ 3992904 h 9103316" name="connsiteY336"/>
              <a:gd fmla="*/ 11332756 w 24089813" name="connsiteX337"/>
              <a:gd fmla="*/ 4012579 h 9103316" name="connsiteY337"/>
              <a:gd fmla="*/ 11332756 w 24089813" name="connsiteX338"/>
              <a:gd fmla="*/ 4012579 h 9103316" name="connsiteY338"/>
              <a:gd fmla="*/ 11294635 w 24089813" name="connsiteX339"/>
              <a:gd fmla="*/ 3992904 h 9103316" name="connsiteY339"/>
              <a:gd fmla="*/ 8297851 w 24089813" name="connsiteX340"/>
              <a:gd fmla="*/ 2990682 h 9103316" name="connsiteY340"/>
              <a:gd fmla="*/ 7926482 w 24089813" name="connsiteX341"/>
              <a:gd fmla="*/ 2907061 h 9103316" name="connsiteY341"/>
              <a:gd fmla="*/ 7964602 w 24089813" name="connsiteX342"/>
              <a:gd fmla="*/ 2849264 h 9103316" name="connsiteY342"/>
              <a:gd fmla="*/ 7582165 w 24089813" name="connsiteX343"/>
              <a:gd fmla="*/ 2792696 h 9103316" name="connsiteY343"/>
              <a:gd fmla="*/ 7358359 w 24089813" name="connsiteX344"/>
              <a:gd fmla="*/ 2747197 h 9103316" name="connsiteY344"/>
              <a:gd fmla="*/ 7550193 w 24089813" name="connsiteX345"/>
              <a:gd fmla="*/ 2734900 h 9103316" name="connsiteY345"/>
              <a:gd fmla="*/ 8438037 w 24089813" name="connsiteX346"/>
              <a:gd fmla="*/ 2849264 h 9103316" name="connsiteY346"/>
              <a:gd fmla="*/ 10776930 w 24089813" name="connsiteX347"/>
              <a:gd fmla="*/ 3520691 h 9103316" name="connsiteY347"/>
              <a:gd fmla="*/ 10776930 w 24089813" name="connsiteX348"/>
              <a:gd fmla="*/ 3520691 h 9103316" name="connsiteY348"/>
              <a:gd fmla="*/ 10265374 w 24089813" name="connsiteX349"/>
              <a:gd fmla="*/ 3284585 h 9103316" name="connsiteY349"/>
              <a:gd fmla="*/ 7850240 w 24089813" name="connsiteX350"/>
              <a:gd fmla="*/ 2651278 h 9103316" name="connsiteY350"/>
              <a:gd fmla="*/ 8815555 w 24089813" name="connsiteX351"/>
              <a:gd fmla="*/ 2792696 h 9103316" name="connsiteY351"/>
              <a:gd fmla="*/ 9071334 w 24089813" name="connsiteX352"/>
              <a:gd fmla="*/ 2830818 h 9103316" name="connsiteY352"/>
              <a:gd fmla="*/ 8834001 w 24089813" name="connsiteX353"/>
              <a:gd fmla="*/ 2773021 h 9103316" name="connsiteY353"/>
              <a:gd fmla="*/ 8399917 w 24089813" name="connsiteX354"/>
              <a:gd fmla="*/ 2670954 h 9103316" name="connsiteY354"/>
              <a:gd fmla="*/ 8655694 w 24089813" name="connsiteX355"/>
              <a:gd fmla="*/ 2613157 h 9103316" name="connsiteY355"/>
              <a:gd fmla="*/ 8201934 w 24089813" name="connsiteX356"/>
              <a:gd fmla="*/ 2498793 h 9103316" name="connsiteY356"/>
              <a:gd fmla="*/ 10029271 w 24089813" name="connsiteX357"/>
              <a:gd fmla="*/ 2907061 h 9103316" name="connsiteY357"/>
              <a:gd fmla="*/ 10029271 w 24089813" name="connsiteX358"/>
              <a:gd fmla="*/ 2907061 h 9103316" name="connsiteY358"/>
              <a:gd fmla="*/ 8495833 w 24089813" name="connsiteX359"/>
              <a:gd fmla="*/ 2479118 h 9103316" name="connsiteY359"/>
              <a:gd fmla="*/ 7671933 w 24089813" name="connsiteX360"/>
              <a:gd fmla="*/ 2319254 h 9103316" name="connsiteY360"/>
              <a:gd fmla="*/ 6802534 w 24089813" name="connsiteX361"/>
              <a:gd fmla="*/ 2179066 h 9103316" name="connsiteY361"/>
              <a:gd fmla="*/ 6884924 w 24089813" name="connsiteX362"/>
              <a:gd fmla="*/ 2140944 h 9103316" name="connsiteY362"/>
              <a:gd fmla="*/ 7236619 w 24089813" name="connsiteX363"/>
              <a:gd fmla="*/ 2159390 h 9103316" name="connsiteY363"/>
              <a:gd fmla="*/ 8457712 w 24089813" name="connsiteX364"/>
              <a:gd fmla="*/ 2281133 h 9103316" name="connsiteY364"/>
              <a:gd fmla="*/ 8713490 w 24089813" name="connsiteX365"/>
              <a:gd fmla="*/ 2299578 h 9103316" name="connsiteY365"/>
              <a:gd fmla="*/ 8399917 w 24089813" name="connsiteX366"/>
              <a:gd fmla="*/ 2223336 h 9103316" name="connsiteY366"/>
              <a:gd fmla="*/ 8770057 w 24089813" name="connsiteX367"/>
              <a:gd fmla="*/ 2223336 h 9103316" name="connsiteY367"/>
              <a:gd fmla="*/ 9166021 w 24089813" name="connsiteX368"/>
              <a:gd fmla="*/ 2281133 h 9103316" name="connsiteY368"/>
              <a:gd fmla="*/ 8297851 w 24089813" name="connsiteX369"/>
              <a:gd fmla="*/ 2063472 h 9103316" name="connsiteY369"/>
              <a:gd fmla="*/ 8457712 w 24089813" name="connsiteX370"/>
              <a:gd fmla="*/ 2025351 h 9103316" name="connsiteY370"/>
              <a:gd fmla="*/ 9089779 w 24089813" name="connsiteX371"/>
              <a:gd fmla="*/ 2101593 h 9103316" name="connsiteY371"/>
              <a:gd fmla="*/ 9345557 w 24089813" name="connsiteX372"/>
              <a:gd fmla="*/ 2140944 h 9103316" name="connsiteY372"/>
              <a:gd fmla="*/ 9045511 w 24089813" name="connsiteX373"/>
              <a:gd fmla="*/ 2063472 h 9103316" name="connsiteY373"/>
              <a:gd fmla="*/ 8553629 w 24089813" name="connsiteX374"/>
              <a:gd fmla="*/ 1903608 h 9103316" name="connsiteY374"/>
              <a:gd fmla="*/ 8003953 w 24089813" name="connsiteX375"/>
              <a:gd fmla="*/ 1807690 h 9103316" name="connsiteY375"/>
              <a:gd fmla="*/ 8201934 w 24089813" name="connsiteX376"/>
              <a:gd fmla="*/ 1731447 h 9103316" name="connsiteY376"/>
              <a:gd fmla="*/ 8148750 w 24089813" name="connsiteX377"/>
              <a:gd fmla="*/ 1709620 h 9103316" name="connsiteY377"/>
              <a:gd fmla="*/ 8111345 w 24089813" name="connsiteX378"/>
              <a:gd fmla="*/ 1708706 h 9103316" name="connsiteY378"/>
              <a:gd fmla="*/ 8168444 w 24089813" name="connsiteX379"/>
              <a:gd fmla="*/ 1701703 h 9103316" name="connsiteY379"/>
              <a:gd fmla="*/ 8438037 w 24089813" name="connsiteX380"/>
              <a:gd fmla="*/ 1731447 h 9103316" name="connsiteY380"/>
              <a:gd fmla="*/ 8438037 w 24089813" name="connsiteX381"/>
              <a:gd fmla="*/ 1731447 h 9103316" name="connsiteY381"/>
              <a:gd fmla="*/ 8361795 w 24089813" name="connsiteX382"/>
              <a:gd fmla="*/ 1667502 h 9103316" name="connsiteY382"/>
              <a:gd fmla="*/ 8968039 w 24089813" name="connsiteX383"/>
              <a:gd fmla="*/ 1769569 h 9103316" name="connsiteY383"/>
              <a:gd fmla="*/ 9147575 w 24089813" name="connsiteX384"/>
              <a:gd fmla="*/ 1807690 h 9103316" name="connsiteY384"/>
              <a:gd fmla="*/ 9147575 w 24089813" name="connsiteX385"/>
              <a:gd fmla="*/ 1807690 h 9103316" name="connsiteY385"/>
              <a:gd fmla="*/ 8968039 w 24089813" name="connsiteX386"/>
              <a:gd fmla="*/ 1769569 h 9103316" name="connsiteY386"/>
              <a:gd fmla="*/ 8240055 w 24089813" name="connsiteX387"/>
              <a:gd fmla="*/ 1591259 h 9103316" name="connsiteY387"/>
              <a:gd fmla="*/ 10093217 w 24089813" name="connsiteX388"/>
              <a:gd fmla="*/ 1941730 h 9103316" name="connsiteY388"/>
              <a:gd fmla="*/ 11408997 w 24089813" name="connsiteX389"/>
              <a:gd fmla="*/ 2459442 h 9103316" name="connsiteY389"/>
              <a:gd fmla="*/ 13158863 w 24089813" name="connsiteX390"/>
              <a:gd fmla="*/ 3443219 h 9103316" name="connsiteY390"/>
              <a:gd fmla="*/ 13728215 w 24089813" name="connsiteX391"/>
              <a:gd fmla="*/ 3794919 h 9103316" name="connsiteY391"/>
              <a:gd fmla="*/ 13708540 w 24089813" name="connsiteX392"/>
              <a:gd fmla="*/ 3756798 h 9103316" name="connsiteY392"/>
              <a:gd fmla="*/ 13236335 w 24089813" name="connsiteX393"/>
              <a:gd fmla="*/ 3418624 h 9103316" name="connsiteY393"/>
              <a:gd fmla="*/ 11504914 w 24089813" name="connsiteX394"/>
              <a:gd fmla="*/ 2377051 h 9103316" name="connsiteY394"/>
              <a:gd fmla="*/ 8987714 w 24089813" name="connsiteX395"/>
              <a:gd fmla="*/ 1457220 h 9103316" name="connsiteY395"/>
              <a:gd fmla="*/ 8789732 w 24089813" name="connsiteX396"/>
              <a:gd fmla="*/ 1411720 h 9103316" name="connsiteY396"/>
              <a:gd fmla="*/ 8834001 w 24089813" name="connsiteX397"/>
              <a:gd fmla="*/ 1373599 h 9103316" name="connsiteY397"/>
              <a:gd fmla="*/ 8297851 w 24089813" name="connsiteX398"/>
              <a:gd fmla="*/ 1259234 h 9103316" name="connsiteY398"/>
              <a:gd fmla="*/ 10521152 w 24089813" name="connsiteX399"/>
              <a:gd fmla="*/ 1807690 h 9103316" name="connsiteY399"/>
              <a:gd fmla="*/ 10585097 w 24089813" name="connsiteX400"/>
              <a:gd fmla="*/ 1827366 h 9103316" name="connsiteY400"/>
              <a:gd fmla="*/ 10642893 w 24089813" name="connsiteX401"/>
              <a:gd fmla="*/ 1847041 h 9103316" name="connsiteY401"/>
              <a:gd fmla="*/ 10642893 w 24089813" name="connsiteX402"/>
              <a:gd fmla="*/ 1847041 h 9103316" name="connsiteY402"/>
              <a:gd fmla="*/ 10585097 w 24089813" name="connsiteX403"/>
              <a:gd fmla="*/ 1827366 h 9103316" name="connsiteY403"/>
              <a:gd fmla="*/ 10521152 w 24089813" name="connsiteX404"/>
              <a:gd fmla="*/ 1807690 h 9103316" name="connsiteY404"/>
              <a:gd fmla="*/ 9479596 w 24089813" name="connsiteX405"/>
              <a:gd fmla="*/ 1373599 h 9103316" name="connsiteY405"/>
              <a:gd fmla="*/ 9479596 w 24089813" name="connsiteX406"/>
              <a:gd fmla="*/ 1373599 h 9103316" name="connsiteY406"/>
              <a:gd fmla="*/ 9403353 w 24089813" name="connsiteX407"/>
              <a:gd fmla="*/ 1315802 h 9103316" name="connsiteY407"/>
              <a:gd fmla="*/ 10151012 w 24089813" name="connsiteX408"/>
              <a:gd fmla="*/ 1495341 h 9103316" name="connsiteY408"/>
              <a:gd fmla="*/ 10207578 w 24089813" name="connsiteX409"/>
              <a:gd fmla="*/ 1513787 h 9103316" name="connsiteY409"/>
              <a:gd fmla="*/ 10265374 w 24089813" name="connsiteX410"/>
              <a:gd fmla="*/ 1533462 h 9103316" name="connsiteY410"/>
              <a:gd fmla="*/ 10265374 w 24089813" name="connsiteX411"/>
              <a:gd fmla="*/ 1533462 h 9103316" name="connsiteY411"/>
              <a:gd fmla="*/ 10207578 w 24089813" name="connsiteX412"/>
              <a:gd fmla="*/ 1513787 h 9103316" name="connsiteY412"/>
              <a:gd fmla="*/ 10151012 w 24089813" name="connsiteX413"/>
              <a:gd fmla="*/ 1495341 h 9103316" name="connsiteY413"/>
              <a:gd fmla="*/ 9659132 w 24089813" name="connsiteX414"/>
              <a:gd fmla="*/ 1315802 h 9103316" name="connsiteY414"/>
              <a:gd fmla="*/ 9127900 w 24089813" name="connsiteX415"/>
              <a:gd fmla="*/ 1157168 h 9103316" name="connsiteY415"/>
              <a:gd fmla="*/ 9403353 w 24089813" name="connsiteX416"/>
              <a:gd fmla="*/ 1157168 h 9103316" name="connsiteY416"/>
              <a:gd fmla="*/ 8597898 w 24089813" name="connsiteX417"/>
              <a:gd fmla="*/ 983777 h 9103316" name="connsiteY417"/>
              <a:gd fmla="*/ 8418362 w 24089813" name="connsiteX418"/>
              <a:gd fmla="*/ 919832 h 9103316" name="connsiteY418"/>
              <a:gd fmla="*/ 10189133 w 24089813" name="connsiteX419"/>
              <a:gd fmla="*/ 1353923 h 9103316" name="connsiteY419"/>
              <a:gd fmla="*/ 10425236 w 24089813" name="connsiteX420"/>
              <a:gd fmla="*/ 1411720 h 9103316" name="connsiteY420"/>
              <a:gd fmla="*/ 9677577 w 24089813" name="connsiteX421"/>
              <a:gd fmla="*/ 1117817 h 9103316" name="connsiteY421"/>
              <a:gd fmla="*/ 10367440 w 24089813" name="connsiteX422"/>
              <a:gd fmla="*/ 1315802 h 9103316" name="connsiteY422"/>
              <a:gd fmla="*/ 10367440 w 24089813" name="connsiteX423"/>
              <a:gd fmla="*/ 1315802 h 9103316" name="connsiteY423"/>
              <a:gd fmla="*/ 10009596 w 24089813" name="connsiteX424"/>
              <a:gd fmla="*/ 1117817 h 9103316" name="connsiteY424"/>
              <a:gd fmla="*/ 10348994 w 24089813" name="connsiteX425"/>
              <a:gd fmla="*/ 1219884 h 9103316" name="connsiteY425"/>
              <a:gd fmla="*/ 10521152 w 24089813" name="connsiteX426"/>
              <a:gd fmla="*/ 1219884 h 9103316" name="connsiteY426"/>
              <a:gd fmla="*/ 10802754 w 24089813" name="connsiteX427"/>
              <a:gd fmla="*/ 1335477 h 9103316" name="connsiteY427"/>
              <a:gd fmla="*/ 10661338 w 24089813" name="connsiteX428"/>
              <a:gd fmla="*/ 1259234 h 9103316" name="connsiteY428"/>
              <a:gd fmla="*/ 10719134 w 24089813" name="connsiteX429"/>
              <a:gd fmla="*/ 1239559 h 9103316" name="connsiteY429"/>
              <a:gd fmla="*/ 9601335 w 24089813" name="connsiteX430"/>
              <a:gd fmla="*/ 823913 h 9103316" name="connsiteY430"/>
              <a:gd fmla="*/ 8495833 w 24089813" name="connsiteX431"/>
              <a:gd fmla="*/ 569361 h 9103316" name="connsiteY431"/>
              <a:gd fmla="*/ 8380242 w 24089813" name="connsiteX432"/>
              <a:gd fmla="*/ 511564 h 9103316" name="connsiteY432"/>
              <a:gd fmla="*/ 9747670 w 24089813" name="connsiteX433"/>
              <a:gd fmla="*/ 683725 h 9103316" name="connsiteY433"/>
              <a:gd fmla="*/ 9817763 w 24089813" name="connsiteX434"/>
              <a:gd fmla="*/ 683725 h 9103316" name="connsiteY434"/>
              <a:gd fmla="*/ 10151012 w 24089813" name="connsiteX435"/>
              <a:gd fmla="*/ 766117 h 9103316" name="connsiteY435"/>
              <a:gd fmla="*/ 10348994 w 24089813" name="connsiteX436"/>
              <a:gd fmla="*/ 747671 h 9103316" name="connsiteY436"/>
              <a:gd fmla="*/ 9563214 w 24089813" name="connsiteX437"/>
              <a:gd fmla="*/ 491889 h 9103316" name="connsiteY437"/>
              <a:gd fmla="*/ 9991151 w 24089813" name="connsiteX438"/>
              <a:gd fmla="*/ 530010 h 9103316" name="connsiteY438"/>
              <a:gd fmla="*/ 10246929 w 24089813" name="connsiteX439"/>
              <a:gd fmla="*/ 607482 h 9103316" name="connsiteY439"/>
              <a:gd fmla="*/ 10483032 w 24089813" name="connsiteX440"/>
              <a:gd fmla="*/ 664050 h 9103316" name="connsiteY440"/>
              <a:gd fmla="*/ 10131337 w 24089813" name="connsiteX441"/>
              <a:gd fmla="*/ 530010 h 9103316" name="connsiteY441"/>
              <a:gd fmla="*/ 9895234 w 24089813" name="connsiteX442"/>
              <a:gd fmla="*/ 332025 h 9103316" name="connsiteY442"/>
              <a:gd fmla="*/ 10348994 w 24089813" name="connsiteX443"/>
              <a:gd fmla="*/ 491889 h 9103316" name="connsiteY443"/>
              <a:gd fmla="*/ 11684451 w 24089813" name="connsiteX444"/>
              <a:gd fmla="*/ 983777 h 9103316" name="connsiteY444"/>
              <a:gd fmla="*/ 14730423 w 24089813" name="connsiteX445"/>
              <a:gd fmla="*/ 2830818 h 9103316" name="connsiteY445"/>
              <a:gd fmla="*/ 16327806 w 24089813" name="connsiteX446"/>
              <a:gd fmla="*/ 3564961 h 9103316" name="connsiteY446"/>
              <a:gd fmla="*/ 16289685 w 24089813" name="connsiteX447"/>
              <a:gd fmla="*/ 3578488 h 9103316" name="connsiteY447"/>
              <a:gd fmla="*/ 16583584 w 24089813" name="connsiteX448"/>
              <a:gd fmla="*/ 3654731 h 9103316" name="connsiteY448"/>
              <a:gd fmla="*/ 17510780 w 24089813" name="connsiteX449"/>
              <a:gd fmla="*/ 3852716 h 9103316" name="connsiteY449"/>
              <a:gd fmla="*/ 17606696 w 24089813" name="connsiteX450"/>
              <a:gd fmla="*/ 3872391 h 9103316" name="connsiteY450"/>
              <a:gd fmla="*/ 17606696 w 24089813" name="connsiteX451"/>
              <a:gd fmla="*/ 3872391 h 9103316" name="connsiteY451"/>
              <a:gd fmla="*/ 17510780 w 24089813" name="connsiteX452"/>
              <a:gd fmla="*/ 3852716 h 9103316" name="connsiteY452"/>
              <a:gd fmla="*/ 16880460 w 24089813" name="connsiteX453"/>
              <a:gd fmla="*/ 3712816 h 9103316" name="connsiteY453"/>
              <a:gd fmla="*/ 16694426 w 24089813" name="connsiteX454"/>
              <a:gd fmla="*/ 3659045 h 9103316" name="connsiteY454"/>
              <a:gd fmla="*/ 16714240 w 24089813" name="connsiteX455"/>
              <a:gd fmla="*/ 3657036 h 9103316" name="connsiteY455"/>
              <a:gd fmla="*/ 16743446 w 24089813" name="connsiteX456"/>
              <a:gd fmla="*/ 3654731 h 9103316" name="connsiteY456"/>
              <a:gd fmla="*/ 16327806 w 24089813" name="connsiteX457"/>
              <a:gd fmla="*/ 3520691 h 9103316" name="connsiteY457"/>
              <a:gd fmla="*/ 12469001 w 24089813" name="connsiteX458"/>
              <a:gd fmla="*/ 1277680 h 9103316" name="connsiteY458"/>
              <a:gd fmla="*/ 11172894 w 24089813" name="connsiteX459"/>
              <a:gd fmla="*/ 645604 h 9103316" name="connsiteY459"/>
              <a:gd fmla="*/ 11057302 w 24089813" name="connsiteX460"/>
              <a:gd fmla="*/ 549685 h 9103316" name="connsiteY460"/>
              <a:gd fmla="*/ 11824637 w 24089813" name="connsiteX461"/>
              <a:gd fmla="*/ 785792 h 9103316" name="connsiteY461"/>
              <a:gd fmla="*/ 11824637 w 24089813" name="connsiteX462"/>
              <a:gd fmla="*/ 785792 h 9103316" name="connsiteY462"/>
              <a:gd fmla="*/ 11057302 w 24089813" name="connsiteX463"/>
              <a:gd fmla="*/ 313579 h 9103316" name="connsiteY463"/>
              <a:gd fmla="*/ 10840875 w 24089813" name="connsiteX464"/>
              <a:gd fmla="*/ 134040 h 9103316" name="connsiteY464"/>
              <a:gd fmla="*/ 11626656 w 24089813" name="connsiteX465"/>
              <a:gd fmla="*/ 370146 h 9103316" name="connsiteY465"/>
              <a:gd fmla="*/ 11626656 w 24089813" name="connsiteX466"/>
              <a:gd fmla="*/ 370146 h 9103316" name="connsiteY466"/>
              <a:gd fmla="*/ 11352431 w 24089813" name="connsiteX467"/>
              <a:gd fmla="*/ 236107 h 9103316" name="connsiteY467"/>
              <a:gd fmla="*/ 11646331 w 24089813" name="connsiteX468"/>
              <a:gd fmla="*/ 313579 h 9103316" name="connsiteY468"/>
              <a:gd fmla="*/ 11447118 w 24089813" name="connsiteX469"/>
              <a:gd fmla="*/ 134040 h 9103316" name="connsiteY469"/>
              <a:gd fmla="*/ 11568859 w 24089813" name="connsiteX470"/>
              <a:gd fmla="*/ 134040 h 9103316" name="connsiteY470"/>
              <a:gd fmla="*/ 11352431 w 24089813" name="connsiteX471"/>
              <a:gd fmla="*/ 0 h 9103316" name="connsiteY4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Lst>
            <a:rect b="b" l="l" r="r" t="t"/>
            <a:pathLst>
              <a:path h="9103316" w="24089813">
                <a:moveTo>
                  <a:pt x="16679500" y="3654731"/>
                </a:moveTo>
                <a:lnTo>
                  <a:pt x="16694426" y="3659045"/>
                </a:lnTo>
                <a:lnTo>
                  <a:pt x="16694334" y="3659054"/>
                </a:lnTo>
                <a:cubicBezTo>
                  <a:pt x="16688186" y="3658958"/>
                  <a:pt x="16682882" y="3657805"/>
                  <a:pt x="16679500" y="3654731"/>
                </a:cubicBezTo>
                <a:close/>
                <a:moveTo>
                  <a:pt x="9147575" y="3616609"/>
                </a:moveTo>
                <a:cubicBezTo>
                  <a:pt x="9173399" y="3648582"/>
                  <a:pt x="9223817" y="3660879"/>
                  <a:pt x="9281613" y="3654731"/>
                </a:cubicBezTo>
                <a:cubicBezTo>
                  <a:pt x="9307436" y="3718676"/>
                  <a:pt x="9389826" y="3635055"/>
                  <a:pt x="9281613" y="3654731"/>
                </a:cubicBezTo>
                <a:cubicBezTo>
                  <a:pt x="9255789" y="3628907"/>
                  <a:pt x="9205371" y="3616609"/>
                  <a:pt x="9147575" y="3616609"/>
                </a:cubicBezTo>
                <a:close/>
                <a:moveTo>
                  <a:pt x="1415209" y="3360828"/>
                </a:moveTo>
                <a:cubicBezTo>
                  <a:pt x="1409060" y="3360828"/>
                  <a:pt x="1402912" y="3366976"/>
                  <a:pt x="1402912" y="3366976"/>
                </a:cubicBezTo>
                <a:cubicBezTo>
                  <a:pt x="1396763" y="3366976"/>
                  <a:pt x="1396763" y="3366976"/>
                  <a:pt x="1415209" y="3360828"/>
                </a:cubicBezTo>
                <a:close/>
                <a:moveTo>
                  <a:pt x="8154207" y="2474410"/>
                </a:moveTo>
                <a:cubicBezTo>
                  <a:pt x="8168732" y="2475966"/>
                  <a:pt x="8185948" y="2482807"/>
                  <a:pt x="8201934" y="2498793"/>
                </a:cubicBezTo>
                <a:cubicBezTo>
                  <a:pt x="8091262" y="2512628"/>
                  <a:pt x="8110629" y="2469741"/>
                  <a:pt x="8154207" y="2474410"/>
                </a:cubicBezTo>
                <a:close/>
                <a:moveTo>
                  <a:pt x="8107862" y="1708621"/>
                </a:moveTo>
                <a:lnTo>
                  <a:pt x="8111345" y="1708706"/>
                </a:lnTo>
                <a:lnTo>
                  <a:pt x="8086342" y="1711772"/>
                </a:lnTo>
                <a:cubicBezTo>
                  <a:pt x="8087880" y="1710235"/>
                  <a:pt x="8096257" y="1709082"/>
                  <a:pt x="8107862" y="1708621"/>
                </a:cubicBezTo>
                <a:close/>
                <a:moveTo>
                  <a:pt x="11352431" y="0"/>
                </a:moveTo>
                <a:cubicBezTo>
                  <a:pt x="11447118" y="0"/>
                  <a:pt x="11504914" y="51649"/>
                  <a:pt x="11588534" y="76243"/>
                </a:cubicBezTo>
                <a:cubicBezTo>
                  <a:pt x="11678302" y="108216"/>
                  <a:pt x="11766842" y="108216"/>
                  <a:pt x="11844312" y="134040"/>
                </a:cubicBezTo>
                <a:cubicBezTo>
                  <a:pt x="11888581" y="153715"/>
                  <a:pt x="11932850" y="197985"/>
                  <a:pt x="11978349" y="217661"/>
                </a:cubicBezTo>
                <a:cubicBezTo>
                  <a:pt x="12028767" y="229958"/>
                  <a:pt x="12085333" y="217661"/>
                  <a:pt x="12136981" y="236107"/>
                </a:cubicBezTo>
                <a:cubicBezTo>
                  <a:pt x="12302991" y="293904"/>
                  <a:pt x="12494824" y="427943"/>
                  <a:pt x="12666983" y="530010"/>
                </a:cubicBezTo>
                <a:cubicBezTo>
                  <a:pt x="12845289" y="632077"/>
                  <a:pt x="13018677" y="741522"/>
                  <a:pt x="13178539" y="843589"/>
                </a:cubicBezTo>
                <a:cubicBezTo>
                  <a:pt x="14136477" y="1443693"/>
                  <a:pt x="14954229" y="2108972"/>
                  <a:pt x="16015461" y="2555360"/>
                </a:cubicBezTo>
                <a:cubicBezTo>
                  <a:pt x="16245416" y="2651278"/>
                  <a:pt x="16449546" y="2741048"/>
                  <a:pt x="16699176" y="2811142"/>
                </a:cubicBezTo>
                <a:cubicBezTo>
                  <a:pt x="16833214" y="2849264"/>
                  <a:pt x="16979548" y="2900912"/>
                  <a:pt x="17114816" y="2926736"/>
                </a:cubicBezTo>
                <a:cubicBezTo>
                  <a:pt x="17395188" y="2996830"/>
                  <a:pt x="17702612" y="3002979"/>
                  <a:pt x="18021106" y="3066924"/>
                </a:cubicBezTo>
                <a:cubicBezTo>
                  <a:pt x="18040780" y="3073073"/>
                  <a:pt x="18136698" y="3098897"/>
                  <a:pt x="18156372" y="3105045"/>
                </a:cubicBezTo>
                <a:cubicBezTo>
                  <a:pt x="18136698" y="3098897"/>
                  <a:pt x="17982984" y="3117343"/>
                  <a:pt x="18136698" y="3143167"/>
                </a:cubicBezTo>
                <a:cubicBezTo>
                  <a:pt x="18386328" y="3188667"/>
                  <a:pt x="18640876" y="3213261"/>
                  <a:pt x="18864682" y="3245234"/>
                </a:cubicBezTo>
                <a:cubicBezTo>
                  <a:pt x="19006098" y="3264909"/>
                  <a:pt x="19165958" y="3316558"/>
                  <a:pt x="19299996" y="3341152"/>
                </a:cubicBezTo>
                <a:cubicBezTo>
                  <a:pt x="19370088" y="3354679"/>
                  <a:pt x="19440182" y="3335003"/>
                  <a:pt x="19497978" y="3360828"/>
                </a:cubicBezTo>
                <a:cubicBezTo>
                  <a:pt x="19510274" y="3366976"/>
                  <a:pt x="19478302" y="3380503"/>
                  <a:pt x="19452478" y="3380503"/>
                </a:cubicBezTo>
                <a:cubicBezTo>
                  <a:pt x="19434034" y="3373125"/>
                  <a:pt x="19420506" y="3366976"/>
                  <a:pt x="19414358" y="3380503"/>
                </a:cubicBezTo>
                <a:cubicBezTo>
                  <a:pt x="19414358" y="3386651"/>
                  <a:pt x="19434034" y="3386651"/>
                  <a:pt x="19452478" y="3380503"/>
                </a:cubicBezTo>
                <a:cubicBezTo>
                  <a:pt x="19484452" y="3398949"/>
                  <a:pt x="19523802" y="3437070"/>
                  <a:pt x="19504126" y="3437070"/>
                </a:cubicBezTo>
                <a:lnTo>
                  <a:pt x="19485534" y="3431905"/>
                </a:lnTo>
                <a:lnTo>
                  <a:pt x="19459858" y="3418624"/>
                </a:lnTo>
                <a:cubicBezTo>
                  <a:pt x="19466006" y="3424773"/>
                  <a:pt x="19472154" y="3427847"/>
                  <a:pt x="19479226" y="3430153"/>
                </a:cubicBezTo>
                <a:lnTo>
                  <a:pt x="19485534" y="3431905"/>
                </a:lnTo>
                <a:lnTo>
                  <a:pt x="19486604" y="3432459"/>
                </a:lnTo>
                <a:cubicBezTo>
                  <a:pt x="19494596" y="3435533"/>
                  <a:pt x="19501052" y="3437070"/>
                  <a:pt x="19504126" y="3437070"/>
                </a:cubicBezTo>
                <a:cubicBezTo>
                  <a:pt x="19657840" y="3488719"/>
                  <a:pt x="19925914" y="3475192"/>
                  <a:pt x="20085776" y="3482570"/>
                </a:cubicBezTo>
                <a:cubicBezTo>
                  <a:pt x="20609628" y="3508394"/>
                  <a:pt x="21369584" y="3456746"/>
                  <a:pt x="21702834" y="3462894"/>
                </a:cubicBezTo>
                <a:cubicBezTo>
                  <a:pt x="21727428" y="3462894"/>
                  <a:pt x="21817196" y="3469043"/>
                  <a:pt x="21836872" y="3482570"/>
                </a:cubicBezTo>
                <a:cubicBezTo>
                  <a:pt x="21785224" y="3456746"/>
                  <a:pt x="21619214" y="3539137"/>
                  <a:pt x="21715130" y="3532988"/>
                </a:cubicBezTo>
                <a:cubicBezTo>
                  <a:pt x="21523298" y="3558812"/>
                  <a:pt x="21185130" y="3558812"/>
                  <a:pt x="20973620" y="3558812"/>
                </a:cubicBezTo>
                <a:cubicBezTo>
                  <a:pt x="20667424" y="3558812"/>
                  <a:pt x="20321878" y="3564961"/>
                  <a:pt x="19791876" y="3539137"/>
                </a:cubicBezTo>
                <a:cubicBezTo>
                  <a:pt x="19721784" y="3532988"/>
                  <a:pt x="19459858" y="3494867"/>
                  <a:pt x="19434034" y="3520691"/>
                </a:cubicBezTo>
                <a:cubicBezTo>
                  <a:pt x="19440182" y="3520691"/>
                  <a:pt x="19548396" y="3584637"/>
                  <a:pt x="19536098" y="3578488"/>
                </a:cubicBezTo>
                <a:cubicBezTo>
                  <a:pt x="19625866" y="3596934"/>
                  <a:pt x="19989858" y="3571110"/>
                  <a:pt x="20009534" y="3616609"/>
                </a:cubicBezTo>
                <a:cubicBezTo>
                  <a:pt x="20027980" y="3660879"/>
                  <a:pt x="20353850" y="3635055"/>
                  <a:pt x="20341554" y="3635055"/>
                </a:cubicBezTo>
                <a:cubicBezTo>
                  <a:pt x="20481740" y="3642434"/>
                  <a:pt x="20679722" y="3654731"/>
                  <a:pt x="20851880" y="3654731"/>
                </a:cubicBezTo>
                <a:cubicBezTo>
                  <a:pt x="20935500" y="3654731"/>
                  <a:pt x="21407706" y="3680555"/>
                  <a:pt x="21145778" y="3680555"/>
                </a:cubicBezTo>
                <a:cubicBezTo>
                  <a:pt x="20897378" y="3680555"/>
                  <a:pt x="20685870" y="3642434"/>
                  <a:pt x="20417796" y="3680555"/>
                </a:cubicBezTo>
                <a:cubicBezTo>
                  <a:pt x="20302204" y="3692852"/>
                  <a:pt x="20455916" y="3692852"/>
                  <a:pt x="20379674" y="3718676"/>
                </a:cubicBezTo>
                <a:cubicBezTo>
                  <a:pt x="20334176" y="3730974"/>
                  <a:pt x="20193990" y="3730974"/>
                  <a:pt x="20085776" y="3756798"/>
                </a:cubicBezTo>
                <a:cubicBezTo>
                  <a:pt x="20021830" y="3769095"/>
                  <a:pt x="19976332" y="3808446"/>
                  <a:pt x="19925914" y="3814595"/>
                </a:cubicBezTo>
                <a:cubicBezTo>
                  <a:pt x="19836146" y="3826892"/>
                  <a:pt x="19785728" y="3788770"/>
                  <a:pt x="19734080" y="3814595"/>
                </a:cubicBezTo>
                <a:cubicBezTo>
                  <a:pt x="19689812" y="3833040"/>
                  <a:pt x="19727932" y="3890837"/>
                  <a:pt x="19714406" y="3890837"/>
                </a:cubicBezTo>
                <a:cubicBezTo>
                  <a:pt x="19625866" y="3910513"/>
                  <a:pt x="19178256" y="3852716"/>
                  <a:pt x="18967976" y="3852716"/>
                </a:cubicBezTo>
                <a:cubicBezTo>
                  <a:pt x="18928626" y="3852716"/>
                  <a:pt x="18640876" y="3865013"/>
                  <a:pt x="18808114" y="3890837"/>
                </a:cubicBezTo>
                <a:cubicBezTo>
                  <a:pt x="18992570" y="3922810"/>
                  <a:pt x="19210228" y="3960932"/>
                  <a:pt x="19414358" y="3974458"/>
                </a:cubicBezTo>
                <a:cubicBezTo>
                  <a:pt x="19491830" y="3974458"/>
                  <a:pt x="19913618" y="3986755"/>
                  <a:pt x="19925914" y="4012579"/>
                </a:cubicBezTo>
                <a:cubicBezTo>
                  <a:pt x="19932062" y="4024877"/>
                  <a:pt x="19286470" y="3992904"/>
                  <a:pt x="19612340" y="4050701"/>
                </a:cubicBezTo>
                <a:cubicBezTo>
                  <a:pt x="19919766" y="4102349"/>
                  <a:pt x="19497978" y="4108498"/>
                  <a:pt x="19434034" y="4108498"/>
                </a:cubicBezTo>
                <a:cubicBezTo>
                  <a:pt x="19350414" y="4108498"/>
                  <a:pt x="19076190" y="4056849"/>
                  <a:pt x="18986422" y="4088822"/>
                </a:cubicBezTo>
                <a:cubicBezTo>
                  <a:pt x="18800736" y="4158916"/>
                  <a:pt x="19370088" y="4140471"/>
                  <a:pt x="19555774" y="4146619"/>
                </a:cubicBezTo>
                <a:cubicBezTo>
                  <a:pt x="20021830" y="4172443"/>
                  <a:pt x="20225962" y="4184740"/>
                  <a:pt x="20597332" y="4210565"/>
                </a:cubicBezTo>
                <a:cubicBezTo>
                  <a:pt x="21037564" y="4236389"/>
                  <a:pt x="21695456" y="4268361"/>
                  <a:pt x="22194714" y="4248686"/>
                </a:cubicBezTo>
                <a:cubicBezTo>
                  <a:pt x="22309076" y="4242537"/>
                  <a:pt x="22666920" y="4166294"/>
                  <a:pt x="22526734" y="4248686"/>
                </a:cubicBezTo>
                <a:cubicBezTo>
                  <a:pt x="22443114" y="4292956"/>
                  <a:pt x="22475086" y="4274510"/>
                  <a:pt x="22290632" y="4286807"/>
                </a:cubicBezTo>
                <a:cubicBezTo>
                  <a:pt x="21995502" y="4306483"/>
                  <a:pt x="21415084" y="4356901"/>
                  <a:pt x="21229398" y="4364280"/>
                </a:cubicBezTo>
                <a:cubicBezTo>
                  <a:pt x="21185130" y="4364280"/>
                  <a:pt x="21145778" y="4364280"/>
                  <a:pt x="21107658" y="4364280"/>
                </a:cubicBezTo>
                <a:cubicBezTo>
                  <a:pt x="21025268" y="4356901"/>
                  <a:pt x="20947796" y="4350753"/>
                  <a:pt x="20935500" y="4364280"/>
                </a:cubicBezTo>
                <a:cubicBezTo>
                  <a:pt x="20935500" y="4364280"/>
                  <a:pt x="21011742" y="4364280"/>
                  <a:pt x="21107658" y="4364280"/>
                </a:cubicBezTo>
                <a:cubicBezTo>
                  <a:pt x="21153156" y="4364280"/>
                  <a:pt x="21191278" y="4370429"/>
                  <a:pt x="21229398" y="4364280"/>
                </a:cubicBezTo>
                <a:cubicBezTo>
                  <a:pt x="21344990" y="4370429"/>
                  <a:pt x="21471650" y="4370429"/>
                  <a:pt x="21542972" y="4364280"/>
                </a:cubicBezTo>
                <a:cubicBezTo>
                  <a:pt x="21868844" y="4350753"/>
                  <a:pt x="22072974" y="4364280"/>
                  <a:pt x="22366872" y="4344604"/>
                </a:cubicBezTo>
                <a:cubicBezTo>
                  <a:pt x="22500910" y="4338456"/>
                  <a:pt x="22948522" y="4268361"/>
                  <a:pt x="22960820" y="4306483"/>
                </a:cubicBezTo>
                <a:cubicBezTo>
                  <a:pt x="22980494" y="4376577"/>
                  <a:pt x="22768986" y="4350753"/>
                  <a:pt x="22705042" y="4364280"/>
                </a:cubicBezTo>
                <a:cubicBezTo>
                  <a:pt x="22436966" y="4420847"/>
                  <a:pt x="22966968" y="4428225"/>
                  <a:pt x="22960820" y="4428225"/>
                </a:cubicBezTo>
                <a:cubicBezTo>
                  <a:pt x="22974346" y="4428225"/>
                  <a:pt x="22826782" y="4446671"/>
                  <a:pt x="22762838" y="4466346"/>
                </a:cubicBezTo>
                <a:cubicBezTo>
                  <a:pt x="22718568" y="4472496"/>
                  <a:pt x="22756688" y="4492171"/>
                  <a:pt x="22724716" y="4504468"/>
                </a:cubicBezTo>
                <a:cubicBezTo>
                  <a:pt x="22558706" y="4567184"/>
                  <a:pt x="22207012" y="4516765"/>
                  <a:pt x="22015178" y="4579481"/>
                </a:cubicBezTo>
                <a:cubicBezTo>
                  <a:pt x="21823344" y="4554887"/>
                  <a:pt x="21913112" y="4643426"/>
                  <a:pt x="22015178" y="4579481"/>
                </a:cubicBezTo>
                <a:cubicBezTo>
                  <a:pt x="22079122" y="4611454"/>
                  <a:pt x="22213160" y="4542589"/>
                  <a:pt x="22270956" y="4579481"/>
                </a:cubicBezTo>
                <a:cubicBezTo>
                  <a:pt x="22290632" y="4599157"/>
                  <a:pt x="21893438" y="4663102"/>
                  <a:pt x="21913112" y="4663102"/>
                </a:cubicBezTo>
                <a:cubicBezTo>
                  <a:pt x="21702834" y="4695075"/>
                  <a:pt x="21637660" y="4675399"/>
                  <a:pt x="21191278" y="4701223"/>
                </a:cubicBezTo>
                <a:cubicBezTo>
                  <a:pt x="21043714" y="4707372"/>
                  <a:pt x="20347702" y="4707372"/>
                  <a:pt x="20341554" y="4720899"/>
                </a:cubicBezTo>
                <a:cubicBezTo>
                  <a:pt x="20341554" y="4720899"/>
                  <a:pt x="20571508" y="4752871"/>
                  <a:pt x="20679722" y="4759021"/>
                </a:cubicBezTo>
                <a:cubicBezTo>
                  <a:pt x="21279816" y="4790993"/>
                  <a:pt x="21785224" y="4790993"/>
                  <a:pt x="22328752" y="4759021"/>
                </a:cubicBezTo>
                <a:cubicBezTo>
                  <a:pt x="22513208" y="4745493"/>
                  <a:pt x="23178476" y="4637278"/>
                  <a:pt x="22980494" y="4739345"/>
                </a:cubicBezTo>
                <a:cubicBezTo>
                  <a:pt x="22916550" y="4771318"/>
                  <a:pt x="22737014" y="4790993"/>
                  <a:pt x="22666920" y="4797141"/>
                </a:cubicBezTo>
                <a:cubicBezTo>
                  <a:pt x="22366872" y="4822966"/>
                  <a:pt x="22903024" y="4803290"/>
                  <a:pt x="22922698" y="4797141"/>
                </a:cubicBezTo>
                <a:cubicBezTo>
                  <a:pt x="22928846" y="4803290"/>
                  <a:pt x="22890726" y="4867235"/>
                  <a:pt x="22878430" y="4854938"/>
                </a:cubicBezTo>
                <a:cubicBezTo>
                  <a:pt x="22890726" y="4867235"/>
                  <a:pt x="22966968" y="4854938"/>
                  <a:pt x="22980494" y="4854938"/>
                </a:cubicBezTo>
                <a:cubicBezTo>
                  <a:pt x="23242420" y="4854938"/>
                  <a:pt x="22839078" y="4918884"/>
                  <a:pt x="22724716" y="4937330"/>
                </a:cubicBezTo>
                <a:cubicBezTo>
                  <a:pt x="22181188" y="5007424"/>
                  <a:pt x="21555270" y="5020951"/>
                  <a:pt x="21031416" y="5071369"/>
                </a:cubicBezTo>
                <a:cubicBezTo>
                  <a:pt x="20935500" y="5084896"/>
                  <a:pt x="20245636" y="5033248"/>
                  <a:pt x="20207516" y="5071369"/>
                </a:cubicBezTo>
                <a:cubicBezTo>
                  <a:pt x="20193990" y="5084896"/>
                  <a:pt x="20583804" y="5091045"/>
                  <a:pt x="20679722" y="5091045"/>
                </a:cubicBezTo>
                <a:cubicBezTo>
                  <a:pt x="20909676" y="5103342"/>
                  <a:pt x="21133482" y="5116869"/>
                  <a:pt x="21325316" y="5109491"/>
                </a:cubicBezTo>
                <a:cubicBezTo>
                  <a:pt x="21817196" y="5097193"/>
                  <a:pt x="22181188" y="5180814"/>
                  <a:pt x="22641096" y="5129166"/>
                </a:cubicBezTo>
                <a:cubicBezTo>
                  <a:pt x="22680446" y="5129166"/>
                  <a:pt x="22916550" y="5065221"/>
                  <a:pt x="22942374" y="5091045"/>
                </a:cubicBezTo>
                <a:cubicBezTo>
                  <a:pt x="22934996" y="5091045"/>
                  <a:pt x="22807106" y="5135315"/>
                  <a:pt x="22724716" y="5148842"/>
                </a:cubicBezTo>
                <a:cubicBezTo>
                  <a:pt x="22481236" y="5193112"/>
                  <a:pt x="22417290" y="5193112"/>
                  <a:pt x="22213160" y="5231233"/>
                </a:cubicBezTo>
                <a:cubicBezTo>
                  <a:pt x="22117244" y="5244760"/>
                  <a:pt x="21829494" y="5289030"/>
                  <a:pt x="22034854" y="5289030"/>
                </a:cubicBezTo>
                <a:cubicBezTo>
                  <a:pt x="22424668" y="5282881"/>
                  <a:pt x="22628800" y="5250908"/>
                  <a:pt x="22980494" y="5231233"/>
                </a:cubicBezTo>
                <a:cubicBezTo>
                  <a:pt x="23088708" y="5225085"/>
                  <a:pt x="23364162" y="5244760"/>
                  <a:pt x="23178476" y="5269354"/>
                </a:cubicBezTo>
                <a:cubicBezTo>
                  <a:pt x="23037060" y="5289030"/>
                  <a:pt x="22992792" y="5314854"/>
                  <a:pt x="22922698" y="5327152"/>
                </a:cubicBezTo>
                <a:cubicBezTo>
                  <a:pt x="22462790" y="5423069"/>
                  <a:pt x="21829494" y="5391097"/>
                  <a:pt x="21427380" y="5467339"/>
                </a:cubicBezTo>
                <a:cubicBezTo>
                  <a:pt x="21273668" y="5493163"/>
                  <a:pt x="21191278" y="5525136"/>
                  <a:pt x="20955174" y="5525136"/>
                </a:cubicBezTo>
                <a:cubicBezTo>
                  <a:pt x="20929352" y="5525136"/>
                  <a:pt x="20673574" y="5487015"/>
                  <a:pt x="20635452" y="5525136"/>
                </a:cubicBezTo>
                <a:cubicBezTo>
                  <a:pt x="20635452" y="5525136"/>
                  <a:pt x="21037564" y="5544812"/>
                  <a:pt x="21049862" y="5544812"/>
                </a:cubicBezTo>
                <a:cubicBezTo>
                  <a:pt x="21203574" y="5544812"/>
                  <a:pt x="21351138" y="5487015"/>
                  <a:pt x="21503622" y="5544812"/>
                </a:cubicBezTo>
                <a:cubicBezTo>
                  <a:pt x="21440908" y="5518988"/>
                  <a:pt x="21383112" y="5634581"/>
                  <a:pt x="21447056" y="5621054"/>
                </a:cubicBezTo>
                <a:cubicBezTo>
                  <a:pt x="21255222" y="5678851"/>
                  <a:pt x="20699396" y="5666554"/>
                  <a:pt x="20481740" y="5666554"/>
                </a:cubicBezTo>
                <a:cubicBezTo>
                  <a:pt x="20296054" y="5659176"/>
                  <a:pt x="19740230" y="5653027"/>
                  <a:pt x="19536098" y="5640730"/>
                </a:cubicBezTo>
                <a:cubicBezTo>
                  <a:pt x="19472154" y="5640730"/>
                  <a:pt x="19356562" y="5602609"/>
                  <a:pt x="19338116" y="5621054"/>
                </a:cubicBezTo>
                <a:cubicBezTo>
                  <a:pt x="19299996" y="5659176"/>
                  <a:pt x="19504126" y="5659176"/>
                  <a:pt x="19516424" y="5666554"/>
                </a:cubicBezTo>
                <a:cubicBezTo>
                  <a:pt x="20098072" y="5685000"/>
                  <a:pt x="20679722" y="5710824"/>
                  <a:pt x="21383112" y="5685000"/>
                </a:cubicBezTo>
                <a:cubicBezTo>
                  <a:pt x="21670862" y="5672703"/>
                  <a:pt x="21951234" y="5685000"/>
                  <a:pt x="22213160" y="5685000"/>
                </a:cubicBezTo>
                <a:cubicBezTo>
                  <a:pt x="22366872" y="5685000"/>
                  <a:pt x="22449262" y="5627203"/>
                  <a:pt x="22564854" y="5640730"/>
                </a:cubicBezTo>
                <a:cubicBezTo>
                  <a:pt x="22609124" y="5646879"/>
                  <a:pt x="22602976" y="5685000"/>
                  <a:pt x="22641096" y="5704675"/>
                </a:cubicBezTo>
                <a:cubicBezTo>
                  <a:pt x="22756688" y="5748945"/>
                  <a:pt x="22814484" y="5697297"/>
                  <a:pt x="22820634" y="5704675"/>
                </a:cubicBezTo>
                <a:cubicBezTo>
                  <a:pt x="22858754" y="5716973"/>
                  <a:pt x="22762838" y="5762472"/>
                  <a:pt x="22762838" y="5742797"/>
                </a:cubicBezTo>
                <a:cubicBezTo>
                  <a:pt x="22756688" y="5806742"/>
                  <a:pt x="23158802" y="5774770"/>
                  <a:pt x="22896874" y="5819039"/>
                </a:cubicBezTo>
                <a:cubicBezTo>
                  <a:pt x="22532882" y="5882985"/>
                  <a:pt x="23102234" y="5800594"/>
                  <a:pt x="23132978" y="5800594"/>
                </a:cubicBezTo>
                <a:cubicBezTo>
                  <a:pt x="23167102" y="5805205"/>
                  <a:pt x="23168024" y="5813275"/>
                  <a:pt x="23188142" y="5825322"/>
                </a:cubicBezTo>
                <a:lnTo>
                  <a:pt x="23204262" y="5832909"/>
                </a:lnTo>
                <a:lnTo>
                  <a:pt x="23203672" y="5833140"/>
                </a:lnTo>
                <a:cubicBezTo>
                  <a:pt x="23204608" y="5834411"/>
                  <a:pt x="23208604" y="5836255"/>
                  <a:pt x="23216598" y="5838715"/>
                </a:cubicBezTo>
                <a:lnTo>
                  <a:pt x="23204262" y="5832909"/>
                </a:lnTo>
                <a:lnTo>
                  <a:pt x="23209104" y="5831010"/>
                </a:lnTo>
                <a:cubicBezTo>
                  <a:pt x="23234580" y="5830030"/>
                  <a:pt x="23336492" y="5848245"/>
                  <a:pt x="23312514" y="5876836"/>
                </a:cubicBezTo>
                <a:cubicBezTo>
                  <a:pt x="23292838" y="5908809"/>
                  <a:pt x="23146504" y="5882985"/>
                  <a:pt x="23196922" y="5876836"/>
                </a:cubicBezTo>
                <a:cubicBezTo>
                  <a:pt x="23120680" y="5882985"/>
                  <a:pt x="22756688" y="5928485"/>
                  <a:pt x="22960820" y="5960457"/>
                </a:cubicBezTo>
                <a:cubicBezTo>
                  <a:pt x="23184624" y="5992430"/>
                  <a:pt x="22814484" y="6030551"/>
                  <a:pt x="22744392" y="6036700"/>
                </a:cubicBezTo>
                <a:cubicBezTo>
                  <a:pt x="22456642" y="6074821"/>
                  <a:pt x="22807106" y="6068673"/>
                  <a:pt x="22820634" y="6055146"/>
                </a:cubicBezTo>
                <a:cubicBezTo>
                  <a:pt x="22744392" y="6151064"/>
                  <a:pt x="22098798" y="6100646"/>
                  <a:pt x="22053298" y="6158442"/>
                </a:cubicBezTo>
                <a:cubicBezTo>
                  <a:pt x="22034854" y="6176888"/>
                  <a:pt x="22270956" y="6151064"/>
                  <a:pt x="22328752" y="6158442"/>
                </a:cubicBezTo>
                <a:cubicBezTo>
                  <a:pt x="22404994" y="6158442"/>
                  <a:pt x="22322604" y="6176888"/>
                  <a:pt x="22366872" y="6196564"/>
                </a:cubicBezTo>
                <a:cubicBezTo>
                  <a:pt x="22526734" y="6240834"/>
                  <a:pt x="22916550" y="6119091"/>
                  <a:pt x="23037060" y="6158442"/>
                </a:cubicBezTo>
                <a:cubicBezTo>
                  <a:pt x="23044438" y="6190415"/>
                  <a:pt x="22903024" y="6176888"/>
                  <a:pt x="22922698" y="6176888"/>
                </a:cubicBezTo>
                <a:cubicBezTo>
                  <a:pt x="22832930" y="6183037"/>
                  <a:pt x="22219308" y="6246982"/>
                  <a:pt x="22213160" y="6272806"/>
                </a:cubicBezTo>
                <a:cubicBezTo>
                  <a:pt x="22213160" y="6266658"/>
                  <a:pt x="22462790" y="6310928"/>
                  <a:pt x="22468938" y="6310928"/>
                </a:cubicBezTo>
                <a:cubicBezTo>
                  <a:pt x="22552558" y="6310928"/>
                  <a:pt x="22666920" y="6304779"/>
                  <a:pt x="22724716" y="6310928"/>
                </a:cubicBezTo>
                <a:cubicBezTo>
                  <a:pt x="22807106" y="6318306"/>
                  <a:pt x="23222746" y="6285104"/>
                  <a:pt x="23018616" y="6330603"/>
                </a:cubicBezTo>
                <a:cubicBezTo>
                  <a:pt x="22666920" y="6406846"/>
                  <a:pt x="22181188" y="6452346"/>
                  <a:pt x="21874992" y="6528588"/>
                </a:cubicBezTo>
                <a:cubicBezTo>
                  <a:pt x="21715130" y="6566710"/>
                  <a:pt x="21613066" y="6508913"/>
                  <a:pt x="21401556" y="6566710"/>
                </a:cubicBezTo>
                <a:cubicBezTo>
                  <a:pt x="21453204" y="6554413"/>
                  <a:pt x="21427380" y="6618358"/>
                  <a:pt x="21389260" y="6624507"/>
                </a:cubicBezTo>
                <a:cubicBezTo>
                  <a:pt x="21369584" y="6618358"/>
                  <a:pt x="21351138" y="6618358"/>
                  <a:pt x="21344990" y="6604831"/>
                </a:cubicBezTo>
                <a:cubicBezTo>
                  <a:pt x="21357288" y="6624507"/>
                  <a:pt x="21375734" y="6624507"/>
                  <a:pt x="21389260" y="6624507"/>
                </a:cubicBezTo>
                <a:cubicBezTo>
                  <a:pt x="21485176" y="6636804"/>
                  <a:pt x="21721280" y="6610980"/>
                  <a:pt x="21797520" y="6604831"/>
                </a:cubicBezTo>
                <a:cubicBezTo>
                  <a:pt x="21887290" y="6604831"/>
                  <a:pt x="22194714" y="6580237"/>
                  <a:pt x="22347198" y="6566710"/>
                </a:cubicBezTo>
                <a:cubicBezTo>
                  <a:pt x="22462790" y="6560561"/>
                  <a:pt x="23108384" y="6470792"/>
                  <a:pt x="23132978" y="6528588"/>
                </a:cubicBezTo>
                <a:cubicBezTo>
                  <a:pt x="23172328" y="6610980"/>
                  <a:pt x="22986642" y="6592534"/>
                  <a:pt x="22878430" y="6604831"/>
                </a:cubicBezTo>
                <a:cubicBezTo>
                  <a:pt x="22680446" y="6636804"/>
                  <a:pt x="22443114" y="6668777"/>
                  <a:pt x="22251280" y="6688452"/>
                </a:cubicBezTo>
                <a:cubicBezTo>
                  <a:pt x="22245132" y="6688452"/>
                  <a:pt x="21919262" y="6700749"/>
                  <a:pt x="21919262" y="6706898"/>
                </a:cubicBezTo>
                <a:cubicBezTo>
                  <a:pt x="21887290" y="6770843"/>
                  <a:pt x="22334900" y="6746249"/>
                  <a:pt x="22091420" y="6764695"/>
                </a:cubicBezTo>
                <a:cubicBezTo>
                  <a:pt x="21791372" y="6790519"/>
                  <a:pt x="21325316" y="6784370"/>
                  <a:pt x="21049862" y="6822492"/>
                </a:cubicBezTo>
                <a:cubicBezTo>
                  <a:pt x="20999444" y="6834789"/>
                  <a:pt x="20973620" y="6860613"/>
                  <a:pt x="20935500" y="6860613"/>
                </a:cubicBezTo>
                <a:cubicBezTo>
                  <a:pt x="20833434" y="6872910"/>
                  <a:pt x="20309582" y="6854464"/>
                  <a:pt x="20283758" y="6880289"/>
                </a:cubicBezTo>
                <a:cubicBezTo>
                  <a:pt x="20277610" y="6892586"/>
                  <a:pt x="20564130" y="6906113"/>
                  <a:pt x="20597332" y="6906113"/>
                </a:cubicBezTo>
                <a:cubicBezTo>
                  <a:pt x="20731370" y="6906113"/>
                  <a:pt x="21351138" y="6906113"/>
                  <a:pt x="20955174" y="6924559"/>
                </a:cubicBezTo>
                <a:cubicBezTo>
                  <a:pt x="20787936" y="6930707"/>
                  <a:pt x="20743666" y="6912261"/>
                  <a:pt x="20597332" y="6924559"/>
                </a:cubicBezTo>
                <a:cubicBezTo>
                  <a:pt x="20571508" y="6924559"/>
                  <a:pt x="20015682" y="6918410"/>
                  <a:pt x="19989858" y="6944234"/>
                </a:cubicBezTo>
                <a:cubicBezTo>
                  <a:pt x="19983710" y="6944234"/>
                  <a:pt x="20589954" y="6976206"/>
                  <a:pt x="20557982" y="6962680"/>
                </a:cubicBezTo>
                <a:cubicBezTo>
                  <a:pt x="20609628" y="6976206"/>
                  <a:pt x="20391972" y="6988504"/>
                  <a:pt x="20367378" y="6982355"/>
                </a:cubicBezTo>
                <a:cubicBezTo>
                  <a:pt x="20398120" y="6988504"/>
                  <a:pt x="20737518" y="7000801"/>
                  <a:pt x="20775638" y="7000801"/>
                </a:cubicBezTo>
                <a:cubicBezTo>
                  <a:pt x="21005592" y="6982355"/>
                  <a:pt x="21249074" y="7020476"/>
                  <a:pt x="21465502" y="7020476"/>
                </a:cubicBezTo>
                <a:cubicBezTo>
                  <a:pt x="21631512" y="7020476"/>
                  <a:pt x="22373022" y="6924559"/>
                  <a:pt x="22507058" y="6956531"/>
                </a:cubicBezTo>
                <a:cubicBezTo>
                  <a:pt x="22475086" y="6956531"/>
                  <a:pt x="22443114" y="7000801"/>
                  <a:pt x="22449262" y="7000801"/>
                </a:cubicBezTo>
                <a:cubicBezTo>
                  <a:pt x="22398846" y="7020476"/>
                  <a:pt x="22264808" y="7064746"/>
                  <a:pt x="22213160" y="7078274"/>
                </a:cubicBezTo>
                <a:cubicBezTo>
                  <a:pt x="21945086" y="7154516"/>
                  <a:pt x="22513208" y="7136070"/>
                  <a:pt x="22584530" y="7116394"/>
                </a:cubicBezTo>
                <a:cubicBezTo>
                  <a:pt x="22539032" y="7160664"/>
                  <a:pt x="22494762" y="7136070"/>
                  <a:pt x="22449262" y="7142219"/>
                </a:cubicBezTo>
                <a:cubicBezTo>
                  <a:pt x="22417290" y="7142219"/>
                  <a:pt x="22130770" y="7168043"/>
                  <a:pt x="22290632" y="7180340"/>
                </a:cubicBezTo>
                <a:cubicBezTo>
                  <a:pt x="22475086" y="7192638"/>
                  <a:pt x="22686596" y="7128692"/>
                  <a:pt x="22820634" y="7116394"/>
                </a:cubicBezTo>
                <a:cubicBezTo>
                  <a:pt x="22916550" y="7110246"/>
                  <a:pt x="23242420" y="7110246"/>
                  <a:pt x="23236272" y="7096719"/>
                </a:cubicBezTo>
                <a:cubicBezTo>
                  <a:pt x="23260866" y="7122544"/>
                  <a:pt x="23018616" y="7174192"/>
                  <a:pt x="22910402" y="7180340"/>
                </a:cubicBezTo>
                <a:cubicBezTo>
                  <a:pt x="22884578" y="7174192"/>
                  <a:pt x="22864902" y="7174192"/>
                  <a:pt x="22858754" y="7180340"/>
                </a:cubicBezTo>
                <a:cubicBezTo>
                  <a:pt x="22858754" y="7186489"/>
                  <a:pt x="22878430" y="7186489"/>
                  <a:pt x="22910402" y="7180340"/>
                </a:cubicBezTo>
                <a:cubicBezTo>
                  <a:pt x="22934996" y="7186489"/>
                  <a:pt x="22966968" y="7192638"/>
                  <a:pt x="22960820" y="7198786"/>
                </a:cubicBezTo>
                <a:cubicBezTo>
                  <a:pt x="22948522" y="7206164"/>
                  <a:pt x="22878430" y="7230759"/>
                  <a:pt x="22800958" y="7218462"/>
                </a:cubicBezTo>
                <a:cubicBezTo>
                  <a:pt x="22775134" y="7154516"/>
                  <a:pt x="22698892" y="7238137"/>
                  <a:pt x="22800958" y="7218462"/>
                </a:cubicBezTo>
                <a:cubicBezTo>
                  <a:pt x="22737014" y="7256583"/>
                  <a:pt x="22686596" y="7230759"/>
                  <a:pt x="22622650" y="7238137"/>
                </a:cubicBezTo>
                <a:cubicBezTo>
                  <a:pt x="22584530" y="7244286"/>
                  <a:pt x="22315226" y="7263961"/>
                  <a:pt x="22488614" y="7276258"/>
                </a:cubicBezTo>
                <a:cubicBezTo>
                  <a:pt x="22686596" y="7288556"/>
                  <a:pt x="22878430" y="7218462"/>
                  <a:pt x="23037060" y="7218462"/>
                </a:cubicBezTo>
                <a:cubicBezTo>
                  <a:pt x="23114532" y="7218462"/>
                  <a:pt x="23242420" y="7256583"/>
                  <a:pt x="23312514" y="7256583"/>
                </a:cubicBezTo>
                <a:cubicBezTo>
                  <a:pt x="23498198" y="7263961"/>
                  <a:pt x="23824070" y="7212313"/>
                  <a:pt x="23606412" y="7256583"/>
                </a:cubicBezTo>
                <a:cubicBezTo>
                  <a:pt x="23452700" y="7288556"/>
                  <a:pt x="23082560" y="7352501"/>
                  <a:pt x="22922698" y="7372176"/>
                </a:cubicBezTo>
                <a:cubicBezTo>
                  <a:pt x="22526734" y="7422595"/>
                  <a:pt x="22309076" y="7384474"/>
                  <a:pt x="22072974" y="7454568"/>
                </a:cubicBezTo>
                <a:cubicBezTo>
                  <a:pt x="22041002" y="7460716"/>
                  <a:pt x="22053298" y="7486540"/>
                  <a:pt x="22034854" y="7493919"/>
                </a:cubicBezTo>
                <a:cubicBezTo>
                  <a:pt x="21925410" y="7512365"/>
                  <a:pt x="21791372" y="7524662"/>
                  <a:pt x="21702834" y="7532040"/>
                </a:cubicBezTo>
                <a:cubicBezTo>
                  <a:pt x="21447056" y="7564013"/>
                  <a:pt x="21663484" y="7564013"/>
                  <a:pt x="21779076" y="7550486"/>
                </a:cubicBezTo>
                <a:cubicBezTo>
                  <a:pt x="21893438" y="7538189"/>
                  <a:pt x="22277104" y="7544338"/>
                  <a:pt x="22386548" y="7532040"/>
                </a:cubicBezTo>
                <a:cubicBezTo>
                  <a:pt x="22456642" y="7524662"/>
                  <a:pt x="22373022" y="7480392"/>
                  <a:pt x="22507058" y="7493919"/>
                </a:cubicBezTo>
                <a:cubicBezTo>
                  <a:pt x="22513208" y="7493919"/>
                  <a:pt x="22481236" y="7556635"/>
                  <a:pt x="22468938" y="7550486"/>
                </a:cubicBezTo>
                <a:cubicBezTo>
                  <a:pt x="22513208" y="7582459"/>
                  <a:pt x="22698892" y="7544338"/>
                  <a:pt x="22820634" y="7532040"/>
                </a:cubicBezTo>
                <a:cubicBezTo>
                  <a:pt x="22954670" y="7518514"/>
                  <a:pt x="23069032" y="7474244"/>
                  <a:pt x="23178476" y="7493919"/>
                </a:cubicBezTo>
                <a:cubicBezTo>
                  <a:pt x="22942374" y="7544338"/>
                  <a:pt x="22871050" y="7538189"/>
                  <a:pt x="22724716" y="7550486"/>
                </a:cubicBezTo>
                <a:cubicBezTo>
                  <a:pt x="22673068" y="7556635"/>
                  <a:pt x="22060678" y="7634107"/>
                  <a:pt x="22347198" y="7634107"/>
                </a:cubicBezTo>
                <a:cubicBezTo>
                  <a:pt x="22666920" y="7620580"/>
                  <a:pt x="22890726" y="7556635"/>
                  <a:pt x="23216598" y="7532040"/>
                </a:cubicBezTo>
                <a:cubicBezTo>
                  <a:pt x="23394904" y="7518514"/>
                  <a:pt x="23682654" y="7474244"/>
                  <a:pt x="23824070" y="7493919"/>
                </a:cubicBezTo>
                <a:cubicBezTo>
                  <a:pt x="23894162" y="7500068"/>
                  <a:pt x="23817922" y="7518514"/>
                  <a:pt x="23862190" y="7532040"/>
                </a:cubicBezTo>
                <a:cubicBezTo>
                  <a:pt x="23874488" y="7532040"/>
                  <a:pt x="23964256" y="7532040"/>
                  <a:pt x="23964256" y="7532040"/>
                </a:cubicBezTo>
                <a:cubicBezTo>
                  <a:pt x="23951958" y="7582459"/>
                  <a:pt x="23574440" y="7602134"/>
                  <a:pt x="23568292" y="7608283"/>
                </a:cubicBezTo>
                <a:cubicBezTo>
                  <a:pt x="23542468" y="7659932"/>
                  <a:pt x="23752748" y="7614432"/>
                  <a:pt x="23746598" y="7608283"/>
                </a:cubicBezTo>
                <a:cubicBezTo>
                  <a:pt x="23856042" y="7620580"/>
                  <a:pt x="23722004" y="7627958"/>
                  <a:pt x="23784720" y="7652553"/>
                </a:cubicBezTo>
                <a:cubicBezTo>
                  <a:pt x="23912608" y="7690674"/>
                  <a:pt x="24079848" y="7646404"/>
                  <a:pt x="23880636" y="7690674"/>
                </a:cubicBezTo>
                <a:cubicBezTo>
                  <a:pt x="23740450" y="7723877"/>
                  <a:pt x="23562144" y="7723877"/>
                  <a:pt x="23472376" y="7748472"/>
                </a:cubicBezTo>
                <a:cubicBezTo>
                  <a:pt x="23414580" y="7761998"/>
                  <a:pt x="23376458" y="7800120"/>
                  <a:pt x="23350634" y="7806268"/>
                </a:cubicBezTo>
                <a:cubicBezTo>
                  <a:pt x="23190774" y="7844390"/>
                  <a:pt x="22916550" y="7864065"/>
                  <a:pt x="22744392" y="7889889"/>
                </a:cubicBezTo>
                <a:cubicBezTo>
                  <a:pt x="22680446" y="7896038"/>
                  <a:pt x="22104946" y="7928010"/>
                  <a:pt x="22091420" y="7946456"/>
                </a:cubicBezTo>
                <a:cubicBezTo>
                  <a:pt x="22079122" y="7972280"/>
                  <a:pt x="22277104" y="7966132"/>
                  <a:pt x="22290632" y="7966132"/>
                </a:cubicBezTo>
                <a:cubicBezTo>
                  <a:pt x="22826782" y="7940308"/>
                  <a:pt x="23388756" y="7806268"/>
                  <a:pt x="23842516" y="7806268"/>
                </a:cubicBezTo>
                <a:cubicBezTo>
                  <a:pt x="23792098" y="7876362"/>
                  <a:pt x="24014674" y="7786592"/>
                  <a:pt x="24060172" y="7825944"/>
                </a:cubicBezTo>
                <a:cubicBezTo>
                  <a:pt x="24072470" y="7832092"/>
                  <a:pt x="23926136" y="7864065"/>
                  <a:pt x="23926136" y="7864065"/>
                </a:cubicBezTo>
                <a:cubicBezTo>
                  <a:pt x="23260866" y="7972280"/>
                  <a:pt x="22507058" y="8036226"/>
                  <a:pt x="21919262" y="8119847"/>
                </a:cubicBezTo>
                <a:cubicBezTo>
                  <a:pt x="21887290" y="8132144"/>
                  <a:pt x="21919262" y="8144442"/>
                  <a:pt x="21919262" y="8119847"/>
                </a:cubicBezTo>
                <a:cubicBezTo>
                  <a:pt x="22053298" y="8176414"/>
                  <a:pt x="22219308" y="8048523"/>
                  <a:pt x="22386548" y="8100172"/>
                </a:cubicBezTo>
                <a:cubicBezTo>
                  <a:pt x="22436966" y="8119847"/>
                  <a:pt x="22341050" y="8119847"/>
                  <a:pt x="22328752" y="8119847"/>
                </a:cubicBezTo>
                <a:cubicBezTo>
                  <a:pt x="22009030" y="8170266"/>
                  <a:pt x="22475086" y="8138293"/>
                  <a:pt x="22526734" y="8144442"/>
                </a:cubicBezTo>
                <a:cubicBezTo>
                  <a:pt x="22641096" y="8151820"/>
                  <a:pt x="22871050" y="8132144"/>
                  <a:pt x="22980494" y="8144442"/>
                </a:cubicBezTo>
                <a:cubicBezTo>
                  <a:pt x="23140356" y="8151820"/>
                  <a:pt x="23030912" y="8144442"/>
                  <a:pt x="22960820" y="8164117"/>
                </a:cubicBezTo>
                <a:cubicBezTo>
                  <a:pt x="22698892" y="8215765"/>
                  <a:pt x="22117244" y="8260035"/>
                  <a:pt x="21893438" y="8278481"/>
                </a:cubicBezTo>
                <a:cubicBezTo>
                  <a:pt x="21491326" y="8311684"/>
                  <a:pt x="22181188" y="8298156"/>
                  <a:pt x="22194714" y="8298156"/>
                </a:cubicBezTo>
                <a:cubicBezTo>
                  <a:pt x="22386548" y="8311684"/>
                  <a:pt x="22404994" y="8292008"/>
                  <a:pt x="22686596" y="8278481"/>
                </a:cubicBezTo>
                <a:cubicBezTo>
                  <a:pt x="22934996" y="8272332"/>
                  <a:pt x="22768986" y="8292008"/>
                  <a:pt x="22724716" y="8298156"/>
                </a:cubicBezTo>
                <a:cubicBezTo>
                  <a:pt x="22673068" y="8311684"/>
                  <a:pt x="22379170" y="8343656"/>
                  <a:pt x="22488614" y="8355954"/>
                </a:cubicBezTo>
                <a:cubicBezTo>
                  <a:pt x="22648474" y="8381778"/>
                  <a:pt x="22858754" y="8311684"/>
                  <a:pt x="22980494" y="8298156"/>
                </a:cubicBezTo>
                <a:cubicBezTo>
                  <a:pt x="23088708" y="8292008"/>
                  <a:pt x="23254718" y="8253886"/>
                  <a:pt x="23350634" y="8278481"/>
                </a:cubicBezTo>
                <a:cubicBezTo>
                  <a:pt x="23330960" y="8272332"/>
                  <a:pt x="23210448" y="8343656"/>
                  <a:pt x="23216598" y="8317832"/>
                </a:cubicBezTo>
                <a:cubicBezTo>
                  <a:pt x="23210448" y="8355954"/>
                  <a:pt x="23292838" y="8343656"/>
                  <a:pt x="23350634" y="8336278"/>
                </a:cubicBezTo>
                <a:cubicBezTo>
                  <a:pt x="23466226" y="8336278"/>
                  <a:pt x="23926136" y="8298156"/>
                  <a:pt x="23746598" y="8355954"/>
                </a:cubicBezTo>
                <a:cubicBezTo>
                  <a:pt x="23434254" y="8458020"/>
                  <a:pt x="24054024" y="8336278"/>
                  <a:pt x="24079848" y="8355954"/>
                </a:cubicBezTo>
                <a:cubicBezTo>
                  <a:pt x="24136414" y="8419899"/>
                  <a:pt x="23932284" y="8432196"/>
                  <a:pt x="23964256" y="8419899"/>
                </a:cubicBezTo>
                <a:cubicBezTo>
                  <a:pt x="23900312" y="8445723"/>
                  <a:pt x="23856042" y="8489993"/>
                  <a:pt x="23842516" y="8496142"/>
                </a:cubicBezTo>
                <a:cubicBezTo>
                  <a:pt x="23612562" y="8566236"/>
                  <a:pt x="23318662" y="8573614"/>
                  <a:pt x="23018616" y="8611735"/>
                </a:cubicBezTo>
                <a:cubicBezTo>
                  <a:pt x="22756688" y="8649857"/>
                  <a:pt x="22488614" y="8713802"/>
                  <a:pt x="22213160" y="8751924"/>
                </a:cubicBezTo>
                <a:cubicBezTo>
                  <a:pt x="21383112" y="8866288"/>
                  <a:pt x="20143572" y="8841693"/>
                  <a:pt x="19102014" y="8790045"/>
                </a:cubicBezTo>
                <a:cubicBezTo>
                  <a:pt x="18794588" y="8777748"/>
                  <a:pt x="18628578" y="8803572"/>
                  <a:pt x="18354354" y="8790045"/>
                </a:cubicBezTo>
                <a:cubicBezTo>
                  <a:pt x="18092428" y="8783896"/>
                  <a:pt x="17855096" y="8726099"/>
                  <a:pt x="17606696" y="8694127"/>
                </a:cubicBezTo>
                <a:cubicBezTo>
                  <a:pt x="17452984" y="8675681"/>
                  <a:pt x="16909454" y="8604357"/>
                  <a:pt x="17152936" y="8675681"/>
                </a:cubicBezTo>
                <a:cubicBezTo>
                  <a:pt x="17005372" y="8649857"/>
                  <a:pt x="17088992" y="8732248"/>
                  <a:pt x="17152936" y="8675681"/>
                </a:cubicBezTo>
                <a:cubicBezTo>
                  <a:pt x="17286974" y="8681829"/>
                  <a:pt x="17395188" y="8700275"/>
                  <a:pt x="17587020" y="8732248"/>
                </a:cubicBezTo>
                <a:cubicBezTo>
                  <a:pt x="17772706" y="8758072"/>
                  <a:pt x="18098576" y="8828166"/>
                  <a:pt x="17900594" y="8809720"/>
                </a:cubicBezTo>
                <a:cubicBezTo>
                  <a:pt x="17862474" y="8809720"/>
                  <a:pt x="17657114" y="8751924"/>
                  <a:pt x="17606696" y="8771599"/>
                </a:cubicBezTo>
                <a:cubicBezTo>
                  <a:pt x="17606696" y="8726099"/>
                  <a:pt x="17523076" y="8764221"/>
                  <a:pt x="17491104" y="8751924"/>
                </a:cubicBezTo>
                <a:cubicBezTo>
                  <a:pt x="17484956" y="8707654"/>
                  <a:pt x="17408714" y="8745775"/>
                  <a:pt x="17369364" y="8732248"/>
                </a:cubicBezTo>
                <a:cubicBezTo>
                  <a:pt x="17369364" y="8687978"/>
                  <a:pt x="17286974" y="8726099"/>
                  <a:pt x="17255002" y="8713802"/>
                </a:cubicBezTo>
                <a:cubicBezTo>
                  <a:pt x="17209502" y="8649857"/>
                  <a:pt x="17127112" y="8732248"/>
                  <a:pt x="17255002" y="8713802"/>
                </a:cubicBezTo>
                <a:cubicBezTo>
                  <a:pt x="17255002" y="8758072"/>
                  <a:pt x="17337392" y="8719951"/>
                  <a:pt x="17369364" y="8732248"/>
                </a:cubicBezTo>
                <a:cubicBezTo>
                  <a:pt x="17376742" y="8777748"/>
                  <a:pt x="17452984" y="8739626"/>
                  <a:pt x="17491104" y="8751924"/>
                </a:cubicBezTo>
                <a:cubicBezTo>
                  <a:pt x="17491104" y="8796193"/>
                  <a:pt x="17574724" y="8758072"/>
                  <a:pt x="17606696" y="8771599"/>
                </a:cubicBezTo>
                <a:cubicBezTo>
                  <a:pt x="17900594" y="8815869"/>
                  <a:pt x="18270736" y="8905639"/>
                  <a:pt x="18552336" y="8931463"/>
                </a:cubicBezTo>
                <a:cubicBezTo>
                  <a:pt x="19363940" y="8994179"/>
                  <a:pt x="20232110" y="8975733"/>
                  <a:pt x="20993296" y="9007705"/>
                </a:cubicBezTo>
                <a:cubicBezTo>
                  <a:pt x="21177750" y="9013854"/>
                  <a:pt x="21375734" y="9039678"/>
                  <a:pt x="21523298" y="9026151"/>
                </a:cubicBezTo>
                <a:cubicBezTo>
                  <a:pt x="21549122" y="9026151"/>
                  <a:pt x="21581094" y="8988030"/>
                  <a:pt x="21619214" y="8988030"/>
                </a:cubicBezTo>
                <a:cubicBezTo>
                  <a:pt x="21651186" y="8988030"/>
                  <a:pt x="21977058" y="9033530"/>
                  <a:pt x="21977058" y="9045827"/>
                </a:cubicBezTo>
                <a:cubicBezTo>
                  <a:pt x="21977058" y="9097475"/>
                  <a:pt x="21555270" y="9083948"/>
                  <a:pt x="21561418" y="9083948"/>
                </a:cubicBezTo>
                <a:cubicBezTo>
                  <a:pt x="21113806" y="9109772"/>
                  <a:pt x="20053804" y="9109772"/>
                  <a:pt x="19555774" y="9083948"/>
                </a:cubicBezTo>
                <a:cubicBezTo>
                  <a:pt x="18666700" y="9045827"/>
                  <a:pt x="17990364" y="9051975"/>
                  <a:pt x="17216880" y="8911787"/>
                </a:cubicBezTo>
                <a:cubicBezTo>
                  <a:pt x="16916834" y="8853990"/>
                  <a:pt x="16583584" y="8790045"/>
                  <a:pt x="16289685" y="8713802"/>
                </a:cubicBezTo>
                <a:cubicBezTo>
                  <a:pt x="15771980" y="8573614"/>
                  <a:pt x="15197710" y="8336278"/>
                  <a:pt x="14775922" y="8144442"/>
                </a:cubicBezTo>
                <a:cubicBezTo>
                  <a:pt x="14526292" y="8030078"/>
                  <a:pt x="14814042" y="8208387"/>
                  <a:pt x="14871838" y="8240360"/>
                </a:cubicBezTo>
                <a:cubicBezTo>
                  <a:pt x="15446109" y="8541641"/>
                  <a:pt x="16053582" y="8662154"/>
                  <a:pt x="16725000" y="8892112"/>
                </a:cubicBezTo>
                <a:cubicBezTo>
                  <a:pt x="16922982" y="8956057"/>
                  <a:pt x="16519639" y="8885963"/>
                  <a:pt x="16367156" y="8847842"/>
                </a:cubicBezTo>
                <a:cubicBezTo>
                  <a:pt x="15395692" y="8624033"/>
                  <a:pt x="14616060" y="8253886"/>
                  <a:pt x="13944643" y="7825944"/>
                </a:cubicBezTo>
                <a:cubicBezTo>
                  <a:pt x="13350697" y="7448420"/>
                  <a:pt x="12782575" y="7014328"/>
                  <a:pt x="12175102" y="6650331"/>
                </a:cubicBezTo>
                <a:cubicBezTo>
                  <a:pt x="11958674" y="6515061"/>
                  <a:pt x="11754544" y="6356427"/>
                  <a:pt x="11550413" y="6272806"/>
                </a:cubicBezTo>
                <a:cubicBezTo>
                  <a:pt x="11422524" y="6222388"/>
                  <a:pt x="11288486" y="6222388"/>
                  <a:pt x="11153219" y="6176888"/>
                </a:cubicBezTo>
                <a:cubicBezTo>
                  <a:pt x="10981061" y="6112943"/>
                  <a:pt x="10827348" y="5992430"/>
                  <a:pt x="10661338" y="5921106"/>
                </a:cubicBezTo>
                <a:cubicBezTo>
                  <a:pt x="10157161" y="5704675"/>
                  <a:pt x="9601335" y="5500542"/>
                  <a:pt x="9045511" y="5365272"/>
                </a:cubicBezTo>
                <a:cubicBezTo>
                  <a:pt x="9057807" y="5378799"/>
                  <a:pt x="9000011" y="5397245"/>
                  <a:pt x="8987714" y="5384948"/>
                </a:cubicBezTo>
                <a:cubicBezTo>
                  <a:pt x="8981565" y="5378799"/>
                  <a:pt x="9019686" y="5365272"/>
                  <a:pt x="9038132" y="5365272"/>
                </a:cubicBezTo>
                <a:cubicBezTo>
                  <a:pt x="9019686" y="5359124"/>
                  <a:pt x="8993863" y="5352975"/>
                  <a:pt x="8968039" y="5346827"/>
                </a:cubicBezTo>
                <a:cubicBezTo>
                  <a:pt x="8961890" y="5321002"/>
                  <a:pt x="8917621" y="5333300"/>
                  <a:pt x="8891797" y="5327152"/>
                </a:cubicBezTo>
                <a:cubicBezTo>
                  <a:pt x="8865973" y="5269354"/>
                  <a:pt x="8789732" y="5352975"/>
                  <a:pt x="8891797" y="5327152"/>
                </a:cubicBezTo>
                <a:cubicBezTo>
                  <a:pt x="8891797" y="5333300"/>
                  <a:pt x="8891797" y="5340678"/>
                  <a:pt x="8891797" y="5346827"/>
                </a:cubicBezTo>
                <a:cubicBezTo>
                  <a:pt x="8827853" y="5346827"/>
                  <a:pt x="8770057" y="5340678"/>
                  <a:pt x="8731936" y="5308705"/>
                </a:cubicBezTo>
                <a:cubicBezTo>
                  <a:pt x="8840150" y="5327152"/>
                  <a:pt x="8757759" y="5250908"/>
                  <a:pt x="8731936" y="5308705"/>
                </a:cubicBezTo>
                <a:cubicBezTo>
                  <a:pt x="8559778" y="5327152"/>
                  <a:pt x="8802029" y="5250908"/>
                  <a:pt x="8636019" y="5269354"/>
                </a:cubicBezTo>
                <a:cubicBezTo>
                  <a:pt x="8476158" y="5289030"/>
                  <a:pt x="8699963" y="5263206"/>
                  <a:pt x="8533954" y="5250908"/>
                </a:cubicBezTo>
                <a:cubicBezTo>
                  <a:pt x="8495833" y="5212788"/>
                  <a:pt x="8444185" y="5231233"/>
                  <a:pt x="8457712" y="5244760"/>
                </a:cubicBezTo>
                <a:cubicBezTo>
                  <a:pt x="8022398" y="5231233"/>
                  <a:pt x="7594462" y="5116869"/>
                  <a:pt x="7140702" y="5071369"/>
                </a:cubicBezTo>
                <a:cubicBezTo>
                  <a:pt x="6834506" y="5046775"/>
                  <a:pt x="6520932" y="5046775"/>
                  <a:pt x="6195061" y="5033248"/>
                </a:cubicBezTo>
                <a:cubicBezTo>
                  <a:pt x="5651533" y="5014802"/>
                  <a:pt x="5089559" y="4925032"/>
                  <a:pt x="4521436" y="4975451"/>
                </a:cubicBezTo>
                <a:cubicBezTo>
                  <a:pt x="3313869" y="5078747"/>
                  <a:pt x="2066951" y="5091045"/>
                  <a:pt x="1096716" y="5448893"/>
                </a:cubicBezTo>
                <a:cubicBezTo>
                  <a:pt x="808965" y="5550960"/>
                  <a:pt x="591308" y="5678851"/>
                  <a:pt x="489243" y="5666554"/>
                </a:cubicBezTo>
                <a:cubicBezTo>
                  <a:pt x="373651" y="5646879"/>
                  <a:pt x="469567" y="5595230"/>
                  <a:pt x="413001" y="5563258"/>
                </a:cubicBezTo>
                <a:cubicBezTo>
                  <a:pt x="393326" y="5557109"/>
                  <a:pt x="329381" y="5595230"/>
                  <a:pt x="271585" y="5582933"/>
                </a:cubicBezTo>
                <a:cubicBezTo>
                  <a:pt x="207641" y="5570636"/>
                  <a:pt x="143697" y="5500542"/>
                  <a:pt x="55158" y="5487015"/>
                </a:cubicBezTo>
                <a:cubicBezTo>
                  <a:pt x="-136675" y="5461191"/>
                  <a:pt x="233465" y="5365272"/>
                  <a:pt x="233465" y="5365272"/>
                </a:cubicBezTo>
                <a:cubicBezTo>
                  <a:pt x="239613" y="5314854"/>
                  <a:pt x="41631" y="5340678"/>
                  <a:pt x="73604" y="5250908"/>
                </a:cubicBezTo>
                <a:cubicBezTo>
                  <a:pt x="67455" y="5276733"/>
                  <a:pt x="361354" y="5135315"/>
                  <a:pt x="329381" y="5148842"/>
                </a:cubicBezTo>
                <a:cubicBezTo>
                  <a:pt x="483094" y="5078747"/>
                  <a:pt x="189195" y="5186963"/>
                  <a:pt x="175669" y="5174666"/>
                </a:cubicBezTo>
                <a:cubicBezTo>
                  <a:pt x="169520" y="5167287"/>
                  <a:pt x="233465" y="5109491"/>
                  <a:pt x="233465" y="5109491"/>
                </a:cubicBezTo>
                <a:cubicBezTo>
                  <a:pt x="277734" y="5091045"/>
                  <a:pt x="303558" y="5084896"/>
                  <a:pt x="309706" y="5084896"/>
                </a:cubicBezTo>
                <a:cubicBezTo>
                  <a:pt x="303558" y="5084896"/>
                  <a:pt x="265437" y="5084896"/>
                  <a:pt x="213790" y="5071369"/>
                </a:cubicBezTo>
                <a:cubicBezTo>
                  <a:pt x="-22313" y="5014802"/>
                  <a:pt x="355205" y="4873385"/>
                  <a:pt x="349057" y="4854938"/>
                </a:cubicBezTo>
                <a:cubicBezTo>
                  <a:pt x="329381" y="4771318"/>
                  <a:pt x="195344" y="4854938"/>
                  <a:pt x="195344" y="4797141"/>
                </a:cubicBezTo>
                <a:cubicBezTo>
                  <a:pt x="189195" y="4701223"/>
                  <a:pt x="323233" y="4720899"/>
                  <a:pt x="405623" y="4643426"/>
                </a:cubicBezTo>
                <a:cubicBezTo>
                  <a:pt x="387178" y="4649575"/>
                  <a:pt x="444974" y="4554887"/>
                  <a:pt x="451122" y="4573332"/>
                </a:cubicBezTo>
                <a:cubicBezTo>
                  <a:pt x="444974" y="4516765"/>
                  <a:pt x="387178" y="4554887"/>
                  <a:pt x="413001" y="4504468"/>
                </a:cubicBezTo>
                <a:cubicBezTo>
                  <a:pt x="413001" y="4498319"/>
                  <a:pt x="489243" y="4510616"/>
                  <a:pt x="489243" y="4504468"/>
                </a:cubicBezTo>
                <a:cubicBezTo>
                  <a:pt x="501540" y="4440522"/>
                  <a:pt x="451122" y="4446671"/>
                  <a:pt x="451122" y="4402402"/>
                </a:cubicBezTo>
                <a:cubicBezTo>
                  <a:pt x="437595" y="4254834"/>
                  <a:pt x="553187" y="4306483"/>
                  <a:pt x="623280" y="4286807"/>
                </a:cubicBezTo>
                <a:cubicBezTo>
                  <a:pt x="635577" y="4286807"/>
                  <a:pt x="674928" y="4248686"/>
                  <a:pt x="687225" y="4248686"/>
                </a:cubicBezTo>
                <a:cubicBezTo>
                  <a:pt x="897504" y="4166294"/>
                  <a:pt x="635577" y="4248686"/>
                  <a:pt x="603605" y="4248686"/>
                </a:cubicBezTo>
                <a:cubicBezTo>
                  <a:pt x="565484" y="4248686"/>
                  <a:pt x="393326" y="4230241"/>
                  <a:pt x="451122" y="4146619"/>
                </a:cubicBezTo>
                <a:cubicBezTo>
                  <a:pt x="483094" y="4094971"/>
                  <a:pt x="642955" y="4178592"/>
                  <a:pt x="687225" y="4108498"/>
                </a:cubicBezTo>
                <a:cubicBezTo>
                  <a:pt x="706900" y="4070376"/>
                  <a:pt x="565484" y="4108498"/>
                  <a:pt x="547039" y="4088822"/>
                </a:cubicBezTo>
                <a:cubicBezTo>
                  <a:pt x="553187" y="4094971"/>
                  <a:pt x="559336" y="3974458"/>
                  <a:pt x="547039" y="4012579"/>
                </a:cubicBezTo>
                <a:cubicBezTo>
                  <a:pt x="591308" y="3833040"/>
                  <a:pt x="872910" y="3737122"/>
                  <a:pt x="1179106" y="3635055"/>
                </a:cubicBezTo>
                <a:cubicBezTo>
                  <a:pt x="1798876" y="3430922"/>
                  <a:pt x="2726071" y="3316558"/>
                  <a:pt x="3422083" y="3264909"/>
                </a:cubicBezTo>
                <a:cubicBezTo>
                  <a:pt x="5223596" y="3130870"/>
                  <a:pt x="7294415" y="3207112"/>
                  <a:pt x="8821704" y="3539137"/>
                </a:cubicBezTo>
                <a:cubicBezTo>
                  <a:pt x="7780147" y="3303031"/>
                  <a:pt x="6732441" y="3117343"/>
                  <a:pt x="5607263" y="3066924"/>
                </a:cubicBezTo>
                <a:cubicBezTo>
                  <a:pt x="5275244" y="3054627"/>
                  <a:pt x="4917400" y="3054627"/>
                  <a:pt x="4559557" y="3066924"/>
                </a:cubicBezTo>
                <a:cubicBezTo>
                  <a:pt x="4483316" y="3073073"/>
                  <a:pt x="4016029" y="3098897"/>
                  <a:pt x="4227538" y="3066924"/>
                </a:cubicBezTo>
                <a:cubicBezTo>
                  <a:pt x="4553409" y="3015276"/>
                  <a:pt x="4949373" y="3009127"/>
                  <a:pt x="5287541" y="3009127"/>
                </a:cubicBezTo>
                <a:cubicBezTo>
                  <a:pt x="5428957" y="3009127"/>
                  <a:pt x="5747449" y="3002979"/>
                  <a:pt x="5505198" y="2971006"/>
                </a:cubicBezTo>
                <a:cubicBezTo>
                  <a:pt x="5191624" y="2926736"/>
                  <a:pt x="4745242" y="2990682"/>
                  <a:pt x="4367723" y="3009127"/>
                </a:cubicBezTo>
                <a:cubicBezTo>
                  <a:pt x="3945936" y="3028803"/>
                  <a:pt x="3562269" y="3034952"/>
                  <a:pt x="3204425" y="3066924"/>
                </a:cubicBezTo>
                <a:cubicBezTo>
                  <a:pt x="2456766" y="3130870"/>
                  <a:pt x="1907089" y="3258761"/>
                  <a:pt x="1332818" y="3418624"/>
                </a:cubicBezTo>
                <a:cubicBezTo>
                  <a:pt x="1262725" y="3443219"/>
                  <a:pt x="731494" y="3596934"/>
                  <a:pt x="1019244" y="3482570"/>
                </a:cubicBezTo>
                <a:cubicBezTo>
                  <a:pt x="1147133" y="3430922"/>
                  <a:pt x="1275023" y="3405097"/>
                  <a:pt x="1402912" y="3366976"/>
                </a:cubicBezTo>
                <a:cubicBezTo>
                  <a:pt x="1434884" y="3354679"/>
                  <a:pt x="1684513" y="3277206"/>
                  <a:pt x="1946440" y="3226788"/>
                </a:cubicBezTo>
                <a:cubicBezTo>
                  <a:pt x="2328877" y="3143167"/>
                  <a:pt x="2828136" y="3066924"/>
                  <a:pt x="3128184" y="3047249"/>
                </a:cubicBezTo>
                <a:cubicBezTo>
                  <a:pt x="4086122" y="2983303"/>
                  <a:pt x="5179327" y="2913209"/>
                  <a:pt x="6054875" y="2907061"/>
                </a:cubicBezTo>
                <a:cubicBezTo>
                  <a:pt x="6163089" y="2907061"/>
                  <a:pt x="6540607" y="2920587"/>
                  <a:pt x="6393043" y="2887385"/>
                </a:cubicBezTo>
                <a:cubicBezTo>
                  <a:pt x="6182764" y="2849264"/>
                  <a:pt x="5747449" y="2849264"/>
                  <a:pt x="5587588" y="2830818"/>
                </a:cubicBezTo>
                <a:cubicBezTo>
                  <a:pt x="5421578" y="2817291"/>
                  <a:pt x="5019466" y="2830818"/>
                  <a:pt x="5287541" y="2811142"/>
                </a:cubicBezTo>
                <a:cubicBezTo>
                  <a:pt x="5779422" y="2779170"/>
                  <a:pt x="6278681" y="2824669"/>
                  <a:pt x="6706617" y="2849264"/>
                </a:cubicBezTo>
                <a:cubicBezTo>
                  <a:pt x="8374092" y="2951330"/>
                  <a:pt x="9965327" y="3405097"/>
                  <a:pt x="11294635" y="3992904"/>
                </a:cubicBezTo>
                <a:cubicBezTo>
                  <a:pt x="11294635" y="4012579"/>
                  <a:pt x="11313081" y="4006432"/>
                  <a:pt x="11332756" y="4012579"/>
                </a:cubicBezTo>
                <a:cubicBezTo>
                  <a:pt x="11332756" y="4070376"/>
                  <a:pt x="11415146" y="3992904"/>
                  <a:pt x="11332756" y="4012579"/>
                </a:cubicBezTo>
                <a:cubicBezTo>
                  <a:pt x="11332756" y="3992904"/>
                  <a:pt x="11306932" y="3992904"/>
                  <a:pt x="11294635" y="3992904"/>
                </a:cubicBezTo>
                <a:cubicBezTo>
                  <a:pt x="10419087" y="3558812"/>
                  <a:pt x="9415650" y="3207112"/>
                  <a:pt x="8297851" y="2990682"/>
                </a:cubicBezTo>
                <a:cubicBezTo>
                  <a:pt x="8118315" y="2951330"/>
                  <a:pt x="7568638" y="2862791"/>
                  <a:pt x="7926482" y="2907061"/>
                </a:cubicBezTo>
                <a:cubicBezTo>
                  <a:pt x="8176110" y="2939033"/>
                  <a:pt x="8086342" y="2881236"/>
                  <a:pt x="7964602" y="2849264"/>
                </a:cubicBezTo>
                <a:cubicBezTo>
                  <a:pt x="7824416" y="2811142"/>
                  <a:pt x="7696527" y="2804994"/>
                  <a:pt x="7582165" y="2792696"/>
                </a:cubicBezTo>
                <a:cubicBezTo>
                  <a:pt x="7594462" y="2785318"/>
                  <a:pt x="7390331" y="2728751"/>
                  <a:pt x="7358359" y="2747197"/>
                </a:cubicBezTo>
                <a:cubicBezTo>
                  <a:pt x="7384183" y="2715224"/>
                  <a:pt x="7524369" y="2728751"/>
                  <a:pt x="7550193" y="2734900"/>
                </a:cubicBezTo>
                <a:cubicBezTo>
                  <a:pt x="7830565" y="2747197"/>
                  <a:pt x="8144139" y="2804994"/>
                  <a:pt x="8438037" y="2849264"/>
                </a:cubicBezTo>
                <a:cubicBezTo>
                  <a:pt x="9293910" y="2990682"/>
                  <a:pt x="10079689" y="3258761"/>
                  <a:pt x="10776930" y="3520691"/>
                </a:cubicBezTo>
                <a:cubicBezTo>
                  <a:pt x="10783079" y="3578488"/>
                  <a:pt x="10859320" y="3501016"/>
                  <a:pt x="10776930" y="3520691"/>
                </a:cubicBezTo>
                <a:cubicBezTo>
                  <a:pt x="10636745" y="3405097"/>
                  <a:pt x="10444911" y="3347301"/>
                  <a:pt x="10265374" y="3284585"/>
                </a:cubicBezTo>
                <a:cubicBezTo>
                  <a:pt x="9517716" y="3002979"/>
                  <a:pt x="8623722" y="2830818"/>
                  <a:pt x="7850240" y="2651278"/>
                </a:cubicBezTo>
                <a:cubicBezTo>
                  <a:pt x="8201934" y="2677103"/>
                  <a:pt x="8521658" y="2734900"/>
                  <a:pt x="8815555" y="2792696"/>
                </a:cubicBezTo>
                <a:cubicBezTo>
                  <a:pt x="8834001" y="2798845"/>
                  <a:pt x="9269316" y="2887385"/>
                  <a:pt x="9071334" y="2830818"/>
                </a:cubicBezTo>
                <a:cubicBezTo>
                  <a:pt x="8968039" y="2804994"/>
                  <a:pt x="9019686" y="2811142"/>
                  <a:pt x="8834001" y="2773021"/>
                </a:cubicBezTo>
                <a:cubicBezTo>
                  <a:pt x="8674140" y="2741048"/>
                  <a:pt x="8514278" y="2715224"/>
                  <a:pt x="8399917" y="2670954"/>
                </a:cubicBezTo>
                <a:cubicBezTo>
                  <a:pt x="8067897" y="2555360"/>
                  <a:pt x="8642167" y="2625454"/>
                  <a:pt x="8655694" y="2613157"/>
                </a:cubicBezTo>
                <a:cubicBezTo>
                  <a:pt x="8649546" y="2619306"/>
                  <a:pt x="8214231" y="2504942"/>
                  <a:pt x="8201934" y="2498793"/>
                </a:cubicBezTo>
                <a:cubicBezTo>
                  <a:pt x="8891797" y="2555360"/>
                  <a:pt x="9435325" y="2753345"/>
                  <a:pt x="10029271" y="2907061"/>
                </a:cubicBezTo>
                <a:cubicBezTo>
                  <a:pt x="10035420" y="2971006"/>
                  <a:pt x="10111662" y="2887385"/>
                  <a:pt x="10029271" y="2907061"/>
                </a:cubicBezTo>
                <a:cubicBezTo>
                  <a:pt x="9499271" y="2715224"/>
                  <a:pt x="9095929" y="2593482"/>
                  <a:pt x="8495833" y="2479118"/>
                </a:cubicBezTo>
                <a:cubicBezTo>
                  <a:pt x="8112167" y="2402875"/>
                  <a:pt x="8086342" y="2409024"/>
                  <a:pt x="7671933" y="2319254"/>
                </a:cubicBezTo>
                <a:cubicBezTo>
                  <a:pt x="7620286" y="2306957"/>
                  <a:pt x="6814830" y="2204890"/>
                  <a:pt x="6802534" y="2179066"/>
                </a:cubicBezTo>
                <a:cubicBezTo>
                  <a:pt x="6802534" y="2165539"/>
                  <a:pt x="6878775" y="2140944"/>
                  <a:pt x="6884924" y="2140944"/>
                </a:cubicBezTo>
                <a:cubicBezTo>
                  <a:pt x="7000516" y="2133566"/>
                  <a:pt x="7090284" y="2153242"/>
                  <a:pt x="7236619" y="2159390"/>
                </a:cubicBezTo>
                <a:cubicBezTo>
                  <a:pt x="7678082" y="2191363"/>
                  <a:pt x="8048222" y="2223336"/>
                  <a:pt x="8457712" y="2281133"/>
                </a:cubicBezTo>
                <a:cubicBezTo>
                  <a:pt x="8476158" y="2281133"/>
                  <a:pt x="8680288" y="2332781"/>
                  <a:pt x="8713490" y="2299578"/>
                </a:cubicBezTo>
                <a:cubicBezTo>
                  <a:pt x="8725787" y="2287281"/>
                  <a:pt x="8463861" y="2243011"/>
                  <a:pt x="8399917" y="2223336"/>
                </a:cubicBezTo>
                <a:cubicBezTo>
                  <a:pt x="8086342" y="2133566"/>
                  <a:pt x="8667991" y="2197511"/>
                  <a:pt x="8770057" y="2223336"/>
                </a:cubicBezTo>
                <a:cubicBezTo>
                  <a:pt x="8949593" y="2255308"/>
                  <a:pt x="9345557" y="2351227"/>
                  <a:pt x="9166021" y="2281133"/>
                </a:cubicBezTo>
                <a:cubicBezTo>
                  <a:pt x="8872122" y="2165539"/>
                  <a:pt x="8585601" y="2153242"/>
                  <a:pt x="8297851" y="2063472"/>
                </a:cubicBezTo>
                <a:cubicBezTo>
                  <a:pt x="8080194" y="1993378"/>
                  <a:pt x="8348269" y="2013053"/>
                  <a:pt x="8457712" y="2025351"/>
                </a:cubicBezTo>
                <a:cubicBezTo>
                  <a:pt x="8731936" y="2051175"/>
                  <a:pt x="8827853" y="2051175"/>
                  <a:pt x="9089779" y="2101593"/>
                </a:cubicBezTo>
                <a:cubicBezTo>
                  <a:pt x="9191844" y="2121269"/>
                  <a:pt x="9575511" y="2229484"/>
                  <a:pt x="9345557" y="2140944"/>
                </a:cubicBezTo>
                <a:cubicBezTo>
                  <a:pt x="9261937" y="2108972"/>
                  <a:pt x="9115604" y="2083147"/>
                  <a:pt x="9045511" y="2063472"/>
                </a:cubicBezTo>
                <a:cubicBezTo>
                  <a:pt x="8859825" y="2013053"/>
                  <a:pt x="8680288" y="1935581"/>
                  <a:pt x="8553629" y="1903608"/>
                </a:cubicBezTo>
                <a:cubicBezTo>
                  <a:pt x="8399917" y="1865487"/>
                  <a:pt x="8156435" y="1853190"/>
                  <a:pt x="8003953" y="1807690"/>
                </a:cubicBezTo>
                <a:cubicBezTo>
                  <a:pt x="7767850" y="1731447"/>
                  <a:pt x="8188408" y="1769569"/>
                  <a:pt x="8201934" y="1731447"/>
                </a:cubicBezTo>
                <a:cubicBezTo>
                  <a:pt x="8205008" y="1718535"/>
                  <a:pt x="8177648" y="1712079"/>
                  <a:pt x="8148750" y="1709620"/>
                </a:cubicBezTo>
                <a:lnTo>
                  <a:pt x="8111345" y="1708706"/>
                </a:lnTo>
                <a:lnTo>
                  <a:pt x="8168444" y="1701703"/>
                </a:lnTo>
                <a:cubicBezTo>
                  <a:pt x="8244128" y="1699167"/>
                  <a:pt x="8308919" y="1716691"/>
                  <a:pt x="8438037" y="1731447"/>
                </a:cubicBezTo>
                <a:cubicBezTo>
                  <a:pt x="8482306" y="1789244"/>
                  <a:pt x="8565926" y="1705623"/>
                  <a:pt x="8438037" y="1731447"/>
                </a:cubicBezTo>
                <a:cubicBezTo>
                  <a:pt x="8393768" y="1693326"/>
                  <a:pt x="8176110" y="1667502"/>
                  <a:pt x="8361795" y="1667502"/>
                </a:cubicBezTo>
                <a:cubicBezTo>
                  <a:pt x="8527805" y="1667502"/>
                  <a:pt x="8872122" y="1769569"/>
                  <a:pt x="8968039" y="1769569"/>
                </a:cubicBezTo>
                <a:cubicBezTo>
                  <a:pt x="9013538" y="1801541"/>
                  <a:pt x="9071334" y="1807690"/>
                  <a:pt x="9147575" y="1807690"/>
                </a:cubicBezTo>
                <a:cubicBezTo>
                  <a:pt x="9173399" y="1865487"/>
                  <a:pt x="9249640" y="1789244"/>
                  <a:pt x="9147575" y="1807690"/>
                </a:cubicBezTo>
                <a:cubicBezTo>
                  <a:pt x="9102076" y="1775717"/>
                  <a:pt x="9045511" y="1769569"/>
                  <a:pt x="8968039" y="1769569"/>
                </a:cubicBezTo>
                <a:cubicBezTo>
                  <a:pt x="8757759" y="1673651"/>
                  <a:pt x="8476158" y="1655205"/>
                  <a:pt x="8240055" y="1591259"/>
                </a:cubicBezTo>
                <a:cubicBezTo>
                  <a:pt x="8968039" y="1603556"/>
                  <a:pt x="9479596" y="1757271"/>
                  <a:pt x="10093217" y="1941730"/>
                </a:cubicBezTo>
                <a:cubicBezTo>
                  <a:pt x="10546977" y="2089296"/>
                  <a:pt x="11006885" y="2287281"/>
                  <a:pt x="11408997" y="2459442"/>
                </a:cubicBezTo>
                <a:cubicBezTo>
                  <a:pt x="12105009" y="2747197"/>
                  <a:pt x="12596890" y="3086600"/>
                  <a:pt x="13158863" y="3443219"/>
                </a:cubicBezTo>
                <a:cubicBezTo>
                  <a:pt x="13248632" y="3494867"/>
                  <a:pt x="13664271" y="3814595"/>
                  <a:pt x="13728215" y="3794919"/>
                </a:cubicBezTo>
                <a:cubicBezTo>
                  <a:pt x="13766336" y="3782622"/>
                  <a:pt x="13728215" y="3769095"/>
                  <a:pt x="13708540" y="3756798"/>
                </a:cubicBezTo>
                <a:cubicBezTo>
                  <a:pt x="13580651" y="3635055"/>
                  <a:pt x="13324873" y="3482570"/>
                  <a:pt x="13236335" y="3418624"/>
                </a:cubicBezTo>
                <a:cubicBezTo>
                  <a:pt x="12641159" y="3022654"/>
                  <a:pt x="12162805" y="2702927"/>
                  <a:pt x="11504914" y="2377051"/>
                </a:cubicBezTo>
                <a:cubicBezTo>
                  <a:pt x="10719134" y="1987229"/>
                  <a:pt x="9901382" y="1699475"/>
                  <a:pt x="8987714" y="1457220"/>
                </a:cubicBezTo>
                <a:cubicBezTo>
                  <a:pt x="8929918" y="1437544"/>
                  <a:pt x="8834001" y="1431395"/>
                  <a:pt x="8789732" y="1411720"/>
                </a:cubicBezTo>
                <a:cubicBezTo>
                  <a:pt x="8789732" y="1411720"/>
                  <a:pt x="8968039" y="1405571"/>
                  <a:pt x="8834001" y="1373599"/>
                </a:cubicBezTo>
                <a:cubicBezTo>
                  <a:pt x="8687666" y="1341626"/>
                  <a:pt x="8361795" y="1283829"/>
                  <a:pt x="8297851" y="1259234"/>
                </a:cubicBezTo>
                <a:cubicBezTo>
                  <a:pt x="9121751" y="1361301"/>
                  <a:pt x="9825141" y="1585111"/>
                  <a:pt x="10521152" y="1807690"/>
                </a:cubicBezTo>
                <a:cubicBezTo>
                  <a:pt x="10527302" y="1833514"/>
                  <a:pt x="10559273" y="1827366"/>
                  <a:pt x="10585097" y="1827366"/>
                </a:cubicBezTo>
                <a:cubicBezTo>
                  <a:pt x="10585097" y="1853190"/>
                  <a:pt x="10617070" y="1847041"/>
                  <a:pt x="10642893" y="1847041"/>
                </a:cubicBezTo>
                <a:cubicBezTo>
                  <a:pt x="10655190" y="1879014"/>
                  <a:pt x="10668718" y="1847041"/>
                  <a:pt x="10642893" y="1847041"/>
                </a:cubicBezTo>
                <a:cubicBezTo>
                  <a:pt x="10636745" y="1821217"/>
                  <a:pt x="10604772" y="1833514"/>
                  <a:pt x="10585097" y="1827366"/>
                </a:cubicBezTo>
                <a:cubicBezTo>
                  <a:pt x="10578948" y="1801541"/>
                  <a:pt x="10546977" y="1807690"/>
                  <a:pt x="10521152" y="1807690"/>
                </a:cubicBezTo>
                <a:cubicBezTo>
                  <a:pt x="10201430" y="1635529"/>
                  <a:pt x="9837438" y="1513787"/>
                  <a:pt x="9479596" y="1373599"/>
                </a:cubicBezTo>
                <a:cubicBezTo>
                  <a:pt x="9563214" y="1393274"/>
                  <a:pt x="9485743" y="1315802"/>
                  <a:pt x="9479596" y="1373599"/>
                </a:cubicBezTo>
                <a:cubicBezTo>
                  <a:pt x="9345557" y="1373599"/>
                  <a:pt x="9293910" y="1315802"/>
                  <a:pt x="9403353" y="1315802"/>
                </a:cubicBezTo>
                <a:cubicBezTo>
                  <a:pt x="9633307" y="1315802"/>
                  <a:pt x="9997299" y="1481814"/>
                  <a:pt x="10151012" y="1495341"/>
                </a:cubicBezTo>
                <a:cubicBezTo>
                  <a:pt x="10151012" y="1513787"/>
                  <a:pt x="10189133" y="1507638"/>
                  <a:pt x="10207578" y="1513787"/>
                </a:cubicBezTo>
                <a:cubicBezTo>
                  <a:pt x="10214958" y="1533462"/>
                  <a:pt x="10246929" y="1527314"/>
                  <a:pt x="10265374" y="1533462"/>
                </a:cubicBezTo>
                <a:cubicBezTo>
                  <a:pt x="10271523" y="1591259"/>
                  <a:pt x="10348994" y="1513787"/>
                  <a:pt x="10265374" y="1533462"/>
                </a:cubicBezTo>
                <a:cubicBezTo>
                  <a:pt x="10265374" y="1507638"/>
                  <a:pt x="10233402" y="1513787"/>
                  <a:pt x="10207578" y="1513787"/>
                </a:cubicBezTo>
                <a:cubicBezTo>
                  <a:pt x="10207578" y="1489192"/>
                  <a:pt x="10175606" y="1495341"/>
                  <a:pt x="10151012" y="1495341"/>
                </a:cubicBezTo>
                <a:cubicBezTo>
                  <a:pt x="9983774" y="1405571"/>
                  <a:pt x="9881707" y="1379747"/>
                  <a:pt x="9659132" y="1315802"/>
                </a:cubicBezTo>
                <a:cubicBezTo>
                  <a:pt x="9633307" y="1309653"/>
                  <a:pt x="9127900" y="1181762"/>
                  <a:pt x="9127900" y="1157168"/>
                </a:cubicBezTo>
                <a:cubicBezTo>
                  <a:pt x="9127900" y="1157168"/>
                  <a:pt x="9587809" y="1207586"/>
                  <a:pt x="9403353" y="1157168"/>
                </a:cubicBezTo>
                <a:cubicBezTo>
                  <a:pt x="9109454" y="1079695"/>
                  <a:pt x="8872122" y="1035425"/>
                  <a:pt x="8597898" y="983777"/>
                </a:cubicBezTo>
                <a:cubicBezTo>
                  <a:pt x="8527805" y="971480"/>
                  <a:pt x="8131842" y="881710"/>
                  <a:pt x="8418362" y="919832"/>
                </a:cubicBezTo>
                <a:cubicBezTo>
                  <a:pt x="9102076" y="1021898"/>
                  <a:pt x="9625929" y="1163316"/>
                  <a:pt x="10189133" y="1353923"/>
                </a:cubicBezTo>
                <a:cubicBezTo>
                  <a:pt x="10233402" y="1367450"/>
                  <a:pt x="10521152" y="1463368"/>
                  <a:pt x="10425236" y="1411720"/>
                </a:cubicBezTo>
                <a:cubicBezTo>
                  <a:pt x="10182985" y="1297356"/>
                  <a:pt x="9939503" y="1195289"/>
                  <a:pt x="9677577" y="1117817"/>
                </a:cubicBezTo>
                <a:cubicBezTo>
                  <a:pt x="9939503" y="1149789"/>
                  <a:pt x="10125188" y="1265383"/>
                  <a:pt x="10367440" y="1315802"/>
                </a:cubicBezTo>
                <a:cubicBezTo>
                  <a:pt x="10380966" y="1341626"/>
                  <a:pt x="10393263" y="1315802"/>
                  <a:pt x="10367440" y="1315802"/>
                </a:cubicBezTo>
                <a:cubicBezTo>
                  <a:pt x="10246929" y="1251856"/>
                  <a:pt x="10131337" y="1181762"/>
                  <a:pt x="10009596" y="1117817"/>
                </a:cubicBezTo>
                <a:cubicBezTo>
                  <a:pt x="10157161" y="1117817"/>
                  <a:pt x="10239551" y="1201438"/>
                  <a:pt x="10348994" y="1219884"/>
                </a:cubicBezTo>
                <a:cubicBezTo>
                  <a:pt x="10399412" y="1227262"/>
                  <a:pt x="10457208" y="1201438"/>
                  <a:pt x="10521152" y="1219884"/>
                </a:cubicBezTo>
                <a:cubicBezTo>
                  <a:pt x="10559273" y="1227262"/>
                  <a:pt x="10751107" y="1341626"/>
                  <a:pt x="10802754" y="1335477"/>
                </a:cubicBezTo>
                <a:cubicBezTo>
                  <a:pt x="10891293" y="1315802"/>
                  <a:pt x="10681014" y="1271532"/>
                  <a:pt x="10661338" y="1259234"/>
                </a:cubicBezTo>
                <a:cubicBezTo>
                  <a:pt x="10655190" y="1245708"/>
                  <a:pt x="10699459" y="1227262"/>
                  <a:pt x="10719134" y="1239559"/>
                </a:cubicBezTo>
                <a:cubicBezTo>
                  <a:pt x="10489180" y="1079695"/>
                  <a:pt x="10119040" y="957953"/>
                  <a:pt x="9601335" y="823913"/>
                </a:cubicBezTo>
                <a:cubicBezTo>
                  <a:pt x="9345557" y="753819"/>
                  <a:pt x="8763908" y="625928"/>
                  <a:pt x="8495833" y="569361"/>
                </a:cubicBezTo>
                <a:cubicBezTo>
                  <a:pt x="8476158" y="561983"/>
                  <a:pt x="8252352" y="498037"/>
                  <a:pt x="8380242" y="511564"/>
                </a:cubicBezTo>
                <a:cubicBezTo>
                  <a:pt x="8847528" y="555834"/>
                  <a:pt x="9371381" y="664050"/>
                  <a:pt x="9747670" y="683725"/>
                </a:cubicBezTo>
                <a:cubicBezTo>
                  <a:pt x="9741521" y="671428"/>
                  <a:pt x="9787020" y="645604"/>
                  <a:pt x="9817763" y="683725"/>
                </a:cubicBezTo>
                <a:cubicBezTo>
                  <a:pt x="9953030" y="677576"/>
                  <a:pt x="10055095" y="747671"/>
                  <a:pt x="10151012" y="766117"/>
                </a:cubicBezTo>
                <a:cubicBezTo>
                  <a:pt x="10233402" y="779643"/>
                  <a:pt x="10476883" y="799319"/>
                  <a:pt x="10348994" y="747671"/>
                </a:cubicBezTo>
                <a:cubicBezTo>
                  <a:pt x="10079689" y="632077"/>
                  <a:pt x="9799317" y="619780"/>
                  <a:pt x="9563214" y="491889"/>
                </a:cubicBezTo>
                <a:cubicBezTo>
                  <a:pt x="9223817" y="300052"/>
                  <a:pt x="9843586" y="479591"/>
                  <a:pt x="9991151" y="530010"/>
                </a:cubicBezTo>
                <a:cubicBezTo>
                  <a:pt x="10079689" y="555834"/>
                  <a:pt x="10157161" y="575510"/>
                  <a:pt x="10246929" y="607482"/>
                </a:cubicBezTo>
                <a:cubicBezTo>
                  <a:pt x="10335467" y="639455"/>
                  <a:pt x="10610921" y="727995"/>
                  <a:pt x="10483032" y="664050"/>
                </a:cubicBezTo>
                <a:cubicBezTo>
                  <a:pt x="10361291" y="607482"/>
                  <a:pt x="10239551" y="569361"/>
                  <a:pt x="10131337" y="530010"/>
                </a:cubicBezTo>
                <a:cubicBezTo>
                  <a:pt x="10048947" y="498037"/>
                  <a:pt x="9549689" y="261931"/>
                  <a:pt x="9895234" y="332025"/>
                </a:cubicBezTo>
                <a:cubicBezTo>
                  <a:pt x="10041569" y="357849"/>
                  <a:pt x="10195281" y="441470"/>
                  <a:pt x="10348994" y="491889"/>
                </a:cubicBezTo>
                <a:cubicBezTo>
                  <a:pt x="10834726" y="651752"/>
                  <a:pt x="11262664" y="799319"/>
                  <a:pt x="11684451" y="983777"/>
                </a:cubicBezTo>
                <a:cubicBezTo>
                  <a:pt x="12813317" y="1463368"/>
                  <a:pt x="13766336" y="2229484"/>
                  <a:pt x="14730423" y="2830818"/>
                </a:cubicBezTo>
                <a:cubicBezTo>
                  <a:pt x="15210007" y="3130870"/>
                  <a:pt x="15753535" y="3405097"/>
                  <a:pt x="16327806" y="3564961"/>
                </a:cubicBezTo>
                <a:cubicBezTo>
                  <a:pt x="16315509" y="3564961"/>
                  <a:pt x="16303212" y="3571110"/>
                  <a:pt x="16289685" y="3578488"/>
                </a:cubicBezTo>
                <a:cubicBezTo>
                  <a:pt x="16289685" y="3578488"/>
                  <a:pt x="16519639" y="3642434"/>
                  <a:pt x="16583584" y="3654731"/>
                </a:cubicBezTo>
                <a:cubicBezTo>
                  <a:pt x="16845510" y="3724825"/>
                  <a:pt x="17267298" y="3846567"/>
                  <a:pt x="17510780" y="3852716"/>
                </a:cubicBezTo>
                <a:cubicBezTo>
                  <a:pt x="17504630" y="3896986"/>
                  <a:pt x="17580872" y="3865013"/>
                  <a:pt x="17606696" y="3872391"/>
                </a:cubicBezTo>
                <a:cubicBezTo>
                  <a:pt x="17689086" y="3935107"/>
                  <a:pt x="17772706" y="3852716"/>
                  <a:pt x="17606696" y="3872391"/>
                </a:cubicBezTo>
                <a:cubicBezTo>
                  <a:pt x="17612844" y="3833040"/>
                  <a:pt x="17536602" y="3865013"/>
                  <a:pt x="17510780" y="3852716"/>
                </a:cubicBezTo>
                <a:cubicBezTo>
                  <a:pt x="17314334" y="3795534"/>
                  <a:pt x="17088838" y="3763254"/>
                  <a:pt x="16880460" y="3712816"/>
                </a:cubicBezTo>
                <a:lnTo>
                  <a:pt x="16694426" y="3659045"/>
                </a:lnTo>
                <a:lnTo>
                  <a:pt x="16714240" y="3657036"/>
                </a:lnTo>
                <a:cubicBezTo>
                  <a:pt x="16727766" y="3654731"/>
                  <a:pt x="16740370" y="3651656"/>
                  <a:pt x="16743446" y="3654731"/>
                </a:cubicBezTo>
                <a:cubicBezTo>
                  <a:pt x="16705324" y="3603083"/>
                  <a:pt x="16519639" y="3584637"/>
                  <a:pt x="16327806" y="3520691"/>
                </a:cubicBezTo>
                <a:cubicBezTo>
                  <a:pt x="14775922" y="2983303"/>
                  <a:pt x="13790930" y="2025351"/>
                  <a:pt x="12469001" y="1277680"/>
                </a:cubicBezTo>
                <a:cubicBezTo>
                  <a:pt x="12066888" y="1047723"/>
                  <a:pt x="11600831" y="855886"/>
                  <a:pt x="11172894" y="645604"/>
                </a:cubicBezTo>
                <a:cubicBezTo>
                  <a:pt x="11122478" y="619780"/>
                  <a:pt x="10891293" y="498037"/>
                  <a:pt x="11057302" y="549685"/>
                </a:cubicBezTo>
                <a:cubicBezTo>
                  <a:pt x="11320459" y="625928"/>
                  <a:pt x="11620506" y="811616"/>
                  <a:pt x="11824637" y="785792"/>
                </a:cubicBezTo>
                <a:cubicBezTo>
                  <a:pt x="11824637" y="843589"/>
                  <a:pt x="11908256" y="766117"/>
                  <a:pt x="11824637" y="785792"/>
                </a:cubicBezTo>
                <a:cubicBezTo>
                  <a:pt x="11620506" y="703401"/>
                  <a:pt x="11300783" y="441470"/>
                  <a:pt x="11057302" y="313579"/>
                </a:cubicBezTo>
                <a:cubicBezTo>
                  <a:pt x="10987209" y="274228"/>
                  <a:pt x="10649041" y="159864"/>
                  <a:pt x="10840875" y="134040"/>
                </a:cubicBezTo>
                <a:cubicBezTo>
                  <a:pt x="11122478" y="197985"/>
                  <a:pt x="11326607" y="325876"/>
                  <a:pt x="11626656" y="370146"/>
                </a:cubicBezTo>
                <a:cubicBezTo>
                  <a:pt x="11632803" y="427943"/>
                  <a:pt x="11710274" y="351700"/>
                  <a:pt x="11626656" y="370146"/>
                </a:cubicBezTo>
                <a:cubicBezTo>
                  <a:pt x="11550413" y="300052"/>
                  <a:pt x="11434821" y="281606"/>
                  <a:pt x="11352431" y="236107"/>
                </a:cubicBezTo>
                <a:cubicBezTo>
                  <a:pt x="11051155" y="70094"/>
                  <a:pt x="11652478" y="306201"/>
                  <a:pt x="11646331" y="313579"/>
                </a:cubicBezTo>
                <a:cubicBezTo>
                  <a:pt x="11710274" y="287755"/>
                  <a:pt x="11460645" y="159864"/>
                  <a:pt x="11447118" y="134040"/>
                </a:cubicBezTo>
                <a:cubicBezTo>
                  <a:pt x="11447118" y="140189"/>
                  <a:pt x="11556562" y="147567"/>
                  <a:pt x="11568859" y="134040"/>
                </a:cubicBezTo>
                <a:cubicBezTo>
                  <a:pt x="11614358" y="83621"/>
                  <a:pt x="11390552" y="57797"/>
                  <a:pt x="11352431" y="0"/>
                </a:cubicBezTo>
                <a:close/>
              </a:path>
            </a:pathLst>
          </a:custGeom>
          <a:effectLst/>
        </p:spPr>
      </p:pic>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checkerboard(across)"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1000" id="11"/>
                                        <p:tgtEl>
                                          <p:spTgt spid="13"/>
                                        </p:tgtEl>
                                      </p:cBhvr>
                                    </p:animEffect>
                                    <p:anim calcmode="lin" valueType="num">
                                      <p:cBhvr>
                                        <p:cTn dur="1000" fill="hold" id="12"/>
                                        <p:tgtEl>
                                          <p:spTgt spid="13"/>
                                        </p:tgtEl>
                                        <p:attrNameLst>
                                          <p:attrName>ppt_x</p:attrName>
                                        </p:attrNameLst>
                                      </p:cBhvr>
                                      <p:tavLst>
                                        <p:tav tm="0">
                                          <p:val>
                                            <p:strVal val="#ppt_x"/>
                                          </p:val>
                                        </p:tav>
                                        <p:tav tm="100000">
                                          <p:val>
                                            <p:strVal val="#ppt_x"/>
                                          </p:val>
                                        </p:tav>
                                      </p:tavLst>
                                    </p:anim>
                                    <p:anim calcmode="lin" valueType="num">
                                      <p:cBhvr>
                                        <p:cTn dur="1000" fill="hold" id="13"/>
                                        <p:tgtEl>
                                          <p:spTgt spid="13"/>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14"/>
                                        </p:tgtEl>
                                        <p:attrNameLst>
                                          <p:attrName>style.visibility</p:attrName>
                                        </p:attrNameLst>
                                      </p:cBhvr>
                                      <p:to>
                                        <p:strVal val="visible"/>
                                      </p:to>
                                    </p:set>
                                    <p:animEffect filter="fade" transition="in">
                                      <p:cBhvr>
                                        <p:cTn dur="1000" id="16"/>
                                        <p:tgtEl>
                                          <p:spTgt spid="14"/>
                                        </p:tgtEl>
                                      </p:cBhvr>
                                    </p:animEffect>
                                    <p:anim calcmode="lin" valueType="num">
                                      <p:cBhvr>
                                        <p:cTn dur="1000" fill="hold" id="17"/>
                                        <p:tgtEl>
                                          <p:spTgt spid="14"/>
                                        </p:tgtEl>
                                        <p:attrNameLst>
                                          <p:attrName>ppt_x</p:attrName>
                                        </p:attrNameLst>
                                      </p:cBhvr>
                                      <p:tavLst>
                                        <p:tav tm="0">
                                          <p:val>
                                            <p:strVal val="#ppt_x"/>
                                          </p:val>
                                        </p:tav>
                                        <p:tav tm="100000">
                                          <p:val>
                                            <p:strVal val="#ppt_x"/>
                                          </p:val>
                                        </p:tav>
                                      </p:tavLst>
                                    </p:anim>
                                    <p:anim calcmode="lin" valueType="num">
                                      <p:cBhvr>
                                        <p:cTn dur="1000" fill="hold" id="18"/>
                                        <p:tgtEl>
                                          <p:spTgt spid="14"/>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1000" id="21"/>
                                        <p:tgtEl>
                                          <p:spTgt spid="15"/>
                                        </p:tgtEl>
                                      </p:cBhvr>
                                    </p:animEffect>
                                    <p:anim calcmode="lin" valueType="num">
                                      <p:cBhvr>
                                        <p:cTn dur="1000" fill="hold" id="22"/>
                                        <p:tgtEl>
                                          <p:spTgt spid="15"/>
                                        </p:tgtEl>
                                        <p:attrNameLst>
                                          <p:attrName>ppt_x</p:attrName>
                                        </p:attrNameLst>
                                      </p:cBhvr>
                                      <p:tavLst>
                                        <p:tav tm="0">
                                          <p:val>
                                            <p:strVal val="#ppt_x"/>
                                          </p:val>
                                        </p:tav>
                                        <p:tav tm="100000">
                                          <p:val>
                                            <p:strVal val="#ppt_x"/>
                                          </p:val>
                                        </p:tav>
                                      </p:tavLst>
                                    </p:anim>
                                    <p:anim calcmode="lin" valueType="num">
                                      <p:cBhvr>
                                        <p:cTn dur="1000" fill="hold" id="23"/>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3" name="直接连接符 22"/>
          <p:cNvCxnSpPr/>
          <p:nvPr/>
        </p:nvCxnSpPr>
        <p:spPr>
          <a:xfrm>
            <a:off x="9525" y="2690691"/>
            <a:ext cx="12192000" cy="0"/>
          </a:xfrm>
          <a:prstGeom prst="line">
            <a:avLst/>
          </a:prstGeom>
          <a:ln w="57150">
            <a:gradFill>
              <a:gsLst>
                <a:gs pos="0">
                  <a:srgbClr val="00B0F0"/>
                </a:gs>
                <a:gs pos="100000">
                  <a:srgbClr val="7030A0"/>
                </a:gs>
              </a:gsLst>
              <a:lin ang="18840000" scaled="1"/>
            </a:gra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504026"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03</a:t>
            </a:r>
          </a:p>
        </p:txBody>
      </p:sp>
      <p:pic>
        <p:nvPicPr>
          <p:cNvPr id="17" name="图片占位符 16"/>
          <p:cNvPicPr>
            <a:picLocks noChangeAspect="1" noGrp="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Lst>
          </a:blip>
          <a:stretch>
            <a:fillRect/>
          </a:stretch>
        </p:blipFill>
        <p:spPr>
          <a:xfrm>
            <a:off x="1272593" y="2214950"/>
            <a:ext cx="2713322" cy="1179761"/>
          </a:xfrm>
          <a:prstGeom prst="rect">
            <a:avLst/>
          </a:prstGeom>
          <a:effectLst/>
        </p:spPr>
      </p:pic>
      <p:pic>
        <p:nvPicPr>
          <p:cNvPr id="27" name="图片占位符 26"/>
          <p:cNvPicPr>
            <a:picLocks noChangeAspect="1" noGrp="1"/>
          </p:cNvPicPr>
          <p:nvPr/>
        </p:nvPicPr>
        <p:blipFill>
          <a:blip r:embed="rId3">
            <a:extLst>
              <a:ext uri="{BEBA8EAE-BF5A-486C-A8C5-ECC9F3942E4B}">
                <a14:imgProps>
                  <a14:imgLayer xmlns:d3p1="http://schemas.openxmlformats.org/officeDocument/2006/relationships" d3p1:embed="">
                    <a14:imgEffect>
                      <a14:brightnessContrast contrast="20000"/>
                    </a14:imgEffect>
                    <a14:imgEffect>
                      <a14:saturation sat="0"/>
                    </a14:imgEffect>
                  </a14:imgLayer>
                </a14:imgProps>
              </a:ext>
            </a:extLst>
          </a:blip>
          <a:stretch>
            <a:fillRect/>
          </a:stretch>
        </p:blipFill>
        <p:spPr>
          <a:xfrm>
            <a:off x="4748218" y="2214950"/>
            <a:ext cx="2713322" cy="1179761"/>
          </a:xfrm>
          <a:prstGeom prst="rect">
            <a:avLst/>
          </a:prstGeom>
          <a:effectLst/>
        </p:spPr>
      </p:pic>
      <p:pic>
        <p:nvPicPr>
          <p:cNvPr id="29" name="图片占位符 28"/>
          <p:cNvPicPr>
            <a:picLocks noChangeAspect="1" noGrp="1"/>
          </p:cNvPicPr>
          <p:nvPr/>
        </p:nvPicPr>
        <p:blipFill>
          <a:blip r:embed="rId4">
            <a:extLst>
              <a:ext uri="{BEBA8EAE-BF5A-486C-A8C5-ECC9F3942E4B}">
                <a14:imgProps>
                  <a14:imgLayer xmlns:d3p1="http://schemas.openxmlformats.org/officeDocument/2006/relationships" d3p1:embed="">
                    <a14:imgEffect>
                      <a14:brightnessContrast contrast="40000"/>
                    </a14:imgEffect>
                    <a14:imgEffect>
                      <a14:saturation sat="0"/>
                    </a14:imgEffect>
                  </a14:imgLayer>
                </a14:imgProps>
              </a:ext>
            </a:extLst>
          </a:blip>
          <a:stretch>
            <a:fillRect/>
          </a:stretch>
        </p:blipFill>
        <p:spPr>
          <a:xfrm>
            <a:off x="8223843" y="2214950"/>
            <a:ext cx="2713322" cy="1179761"/>
          </a:xfrm>
          <a:prstGeom prst="rect">
            <a:avLst/>
          </a:prstGeom>
          <a:effectLst/>
        </p:spPr>
      </p:pic>
      <p:sp>
        <p:nvSpPr>
          <p:cNvPr id="45" name="Rectangle 44"/>
          <p:cNvSpPr/>
          <p:nvPr/>
        </p:nvSpPr>
        <p:spPr>
          <a:xfrm>
            <a:off x="782893" y="4570866"/>
            <a:ext cx="2698943" cy="45720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a:t>
            </a:r>
          </a:p>
        </p:txBody>
      </p:sp>
      <p:sp>
        <p:nvSpPr>
          <p:cNvPr id="46" name="TextBox 45"/>
          <p:cNvSpPr txBox="1"/>
          <p:nvPr/>
        </p:nvSpPr>
        <p:spPr>
          <a:xfrm>
            <a:off x="2052831" y="4232398"/>
            <a:ext cx="1378267"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600" u="none">
                <a:ln>
                  <a:noFill/>
                </a:ln>
                <a:solidFill>
                  <a:prstClr val="black">
                    <a:lumMod val="75000"/>
                    <a:lumOff val="25000"/>
                  </a:prstClr>
                </a:solidFill>
                <a:effectLst/>
                <a:uLnTx/>
                <a:uFillTx/>
                <a:latin charset="0" typeface="Nexa Bold"/>
                <a:ea charset="0" typeface="Nexa Bold"/>
                <a:cs charset="0" typeface="Nexa Bold"/>
              </a:rPr>
              <a:t>YOUR TITLE</a:t>
            </a:r>
          </a:p>
        </p:txBody>
      </p:sp>
      <p:sp>
        <p:nvSpPr>
          <p:cNvPr id="14" name="Rectangle 44"/>
          <p:cNvSpPr/>
          <p:nvPr/>
        </p:nvSpPr>
        <p:spPr>
          <a:xfrm>
            <a:off x="5038663" y="4570866"/>
            <a:ext cx="2698943" cy="45720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a:t>
            </a:r>
          </a:p>
        </p:txBody>
      </p:sp>
      <p:sp>
        <p:nvSpPr>
          <p:cNvPr id="15" name="TextBox 45"/>
          <p:cNvSpPr txBox="1"/>
          <p:nvPr/>
        </p:nvSpPr>
        <p:spPr>
          <a:xfrm>
            <a:off x="5699001" y="4220968"/>
            <a:ext cx="1378267"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600" u="none">
                <a:ln>
                  <a:noFill/>
                </a:ln>
                <a:solidFill>
                  <a:prstClr val="black">
                    <a:lumMod val="75000"/>
                    <a:lumOff val="25000"/>
                  </a:prstClr>
                </a:solidFill>
                <a:effectLst/>
                <a:uLnTx/>
                <a:uFillTx/>
                <a:latin charset="0" typeface="Nexa Bold"/>
                <a:ea charset="0" typeface="Nexa Bold"/>
                <a:cs charset="0" typeface="Nexa Bold"/>
              </a:rPr>
              <a:t>YOUR TITLE</a:t>
            </a:r>
          </a:p>
        </p:txBody>
      </p:sp>
      <p:sp>
        <p:nvSpPr>
          <p:cNvPr id="16" name="Rectangle 44"/>
          <p:cNvSpPr/>
          <p:nvPr/>
        </p:nvSpPr>
        <p:spPr>
          <a:xfrm>
            <a:off x="8307008" y="4582296"/>
            <a:ext cx="2698943" cy="45720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a:t>
            </a:r>
          </a:p>
        </p:txBody>
      </p:sp>
      <p:sp>
        <p:nvSpPr>
          <p:cNvPr id="2" name="TextBox 45"/>
          <p:cNvSpPr txBox="1"/>
          <p:nvPr/>
        </p:nvSpPr>
        <p:spPr>
          <a:xfrm>
            <a:off x="8967346" y="4232398"/>
            <a:ext cx="1378267"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600" u="none">
                <a:ln>
                  <a:noFill/>
                </a:ln>
                <a:solidFill>
                  <a:prstClr val="black">
                    <a:lumMod val="75000"/>
                    <a:lumOff val="25000"/>
                  </a:prstClr>
                </a:solidFill>
                <a:effectLst/>
                <a:uLnTx/>
                <a:uFillTx/>
                <a:latin charset="0" typeface="Nexa Bold"/>
                <a:ea charset="0" typeface="Nexa Bold"/>
                <a:cs charset="0" typeface="Nexa Bold"/>
              </a:rPr>
              <a:t>YOUR TITLE</a:t>
            </a:r>
          </a:p>
        </p:txBody>
      </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1000" fill="hold" id="7"/>
                                        <p:tgtEl>
                                          <p:spTgt spid="23"/>
                                        </p:tgtEl>
                                        <p:attrNameLst>
                                          <p:attrName>ppt_w</p:attrName>
                                        </p:attrNameLst>
                                      </p:cBhvr>
                                      <p:tavLst>
                                        <p:tav tm="0">
                                          <p:val>
                                            <p:strVal val="#ppt_w*0.70"/>
                                          </p:val>
                                        </p:tav>
                                        <p:tav tm="100000">
                                          <p:val>
                                            <p:strVal val="#ppt_w"/>
                                          </p:val>
                                        </p:tav>
                                      </p:tavLst>
                                    </p:anim>
                                    <p:anim calcmode="lin" valueType="num">
                                      <p:cBhvr>
                                        <p:cTn dur="1000" fill="hold" id="8"/>
                                        <p:tgtEl>
                                          <p:spTgt spid="23"/>
                                        </p:tgtEl>
                                        <p:attrNameLst>
                                          <p:attrName>ppt_h</p:attrName>
                                        </p:attrNameLst>
                                      </p:cBhvr>
                                      <p:tavLst>
                                        <p:tav tm="0">
                                          <p:val>
                                            <p:strVal val="#ppt_h"/>
                                          </p:val>
                                        </p:tav>
                                        <p:tav tm="100000">
                                          <p:val>
                                            <p:strVal val="#ppt_h"/>
                                          </p:val>
                                        </p:tav>
                                      </p:tavLst>
                                    </p:anim>
                                    <p:animEffect filter="fade" transition="in">
                                      <p:cBhvr>
                                        <p:cTn dur="1000" id="9"/>
                                        <p:tgtEl>
                                          <p:spTgt spid="23"/>
                                        </p:tgtEl>
                                      </p:cBhvr>
                                    </p:animEffect>
                                  </p:childTnLst>
                                </p:cTn>
                              </p:par>
                            </p:childTnLst>
                          </p:cTn>
                        </p:par>
                        <p:par>
                          <p:cTn fill="hold" id="10" nodeType="afterGroup">
                            <p:stCondLst>
                              <p:cond delay="1000"/>
                            </p:stCondLst>
                            <p:childTnLst>
                              <p:par>
                                <p:cTn fill="hold" id="11" nodeType="afterEffect" presetClass="entr" presetID="5" presetSubtype="10">
                                  <p:stCondLst>
                                    <p:cond delay="0"/>
                                  </p:stCondLst>
                                  <p:childTnLst>
                                    <p:set>
                                      <p:cBhvr>
                                        <p:cTn dur="1" fill="hold" id="12">
                                          <p:stCondLst>
                                            <p:cond delay="0"/>
                                          </p:stCondLst>
                                        </p:cTn>
                                        <p:tgtEl>
                                          <p:spTgt spid="17"/>
                                        </p:tgtEl>
                                        <p:attrNameLst>
                                          <p:attrName>style.visibility</p:attrName>
                                        </p:attrNameLst>
                                      </p:cBhvr>
                                      <p:to>
                                        <p:strVal val="visible"/>
                                      </p:to>
                                    </p:set>
                                    <p:animEffect filter="checkerboard(across)" transition="in">
                                      <p:cBhvr>
                                        <p:cTn dur="500" id="13"/>
                                        <p:tgtEl>
                                          <p:spTgt spid="17"/>
                                        </p:tgtEl>
                                      </p:cBhvr>
                                    </p:animEffect>
                                  </p:childTnLst>
                                </p:cTn>
                              </p:par>
                              <p:par>
                                <p:cTn fill="hold" id="14" nodeType="withEffect" presetClass="entr" presetID="5" presetSubtype="10">
                                  <p:stCondLst>
                                    <p:cond delay="0"/>
                                  </p:stCondLst>
                                  <p:childTnLst>
                                    <p:set>
                                      <p:cBhvr>
                                        <p:cTn dur="1" fill="hold" id="15">
                                          <p:stCondLst>
                                            <p:cond delay="0"/>
                                          </p:stCondLst>
                                        </p:cTn>
                                        <p:tgtEl>
                                          <p:spTgt spid="27"/>
                                        </p:tgtEl>
                                        <p:attrNameLst>
                                          <p:attrName>style.visibility</p:attrName>
                                        </p:attrNameLst>
                                      </p:cBhvr>
                                      <p:to>
                                        <p:strVal val="visible"/>
                                      </p:to>
                                    </p:set>
                                    <p:animEffect filter="checkerboard(across)" transition="in">
                                      <p:cBhvr>
                                        <p:cTn dur="500" id="16"/>
                                        <p:tgtEl>
                                          <p:spTgt spid="27"/>
                                        </p:tgtEl>
                                      </p:cBhvr>
                                    </p:animEffect>
                                  </p:childTnLst>
                                </p:cTn>
                              </p:par>
                              <p:par>
                                <p:cTn fill="hold" id="17" nodeType="withEffect" presetClass="entr" presetID="5" presetSubtype="10">
                                  <p:stCondLst>
                                    <p:cond delay="0"/>
                                  </p:stCondLst>
                                  <p:childTnLst>
                                    <p:set>
                                      <p:cBhvr>
                                        <p:cTn dur="1" fill="hold" id="18">
                                          <p:stCondLst>
                                            <p:cond delay="0"/>
                                          </p:stCondLst>
                                        </p:cTn>
                                        <p:tgtEl>
                                          <p:spTgt spid="29"/>
                                        </p:tgtEl>
                                        <p:attrNameLst>
                                          <p:attrName>style.visibility</p:attrName>
                                        </p:attrNameLst>
                                      </p:cBhvr>
                                      <p:to>
                                        <p:strVal val="visible"/>
                                      </p:to>
                                    </p:set>
                                    <p:animEffect filter="checkerboard(across)" transition="in">
                                      <p:cBhvr>
                                        <p:cTn dur="500" id="19"/>
                                        <p:tgtEl>
                                          <p:spTgt spid="29"/>
                                        </p:tgtEl>
                                      </p:cBhvr>
                                    </p:animEffect>
                                  </p:childTnLst>
                                </p:cTn>
                              </p:par>
                            </p:childTnLst>
                          </p:cTn>
                        </p:par>
                        <p:par>
                          <p:cTn fill="hold" id="20" nodeType="afterGroup">
                            <p:stCondLst>
                              <p:cond delay="1500"/>
                            </p:stCondLst>
                            <p:childTnLst>
                              <p:par>
                                <p:cTn fill="hold" grpId="0" id="21" nodeType="afterEffect" presetClass="entr" presetID="42" presetSubtype="0">
                                  <p:stCondLst>
                                    <p:cond delay="0"/>
                                  </p:stCondLst>
                                  <p:childTnLst>
                                    <p:set>
                                      <p:cBhvr>
                                        <p:cTn dur="1" fill="hold" id="22">
                                          <p:stCondLst>
                                            <p:cond delay="0"/>
                                          </p:stCondLst>
                                        </p:cTn>
                                        <p:tgtEl>
                                          <p:spTgt spid="45"/>
                                        </p:tgtEl>
                                        <p:attrNameLst>
                                          <p:attrName>style.visibility</p:attrName>
                                        </p:attrNameLst>
                                      </p:cBhvr>
                                      <p:to>
                                        <p:strVal val="visible"/>
                                      </p:to>
                                    </p:set>
                                    <p:animEffect filter="fade" transition="in">
                                      <p:cBhvr>
                                        <p:cTn dur="1000" id="23"/>
                                        <p:tgtEl>
                                          <p:spTgt spid="45"/>
                                        </p:tgtEl>
                                      </p:cBhvr>
                                    </p:animEffect>
                                    <p:anim calcmode="lin" valueType="num">
                                      <p:cBhvr>
                                        <p:cTn dur="1000" fill="hold" id="24"/>
                                        <p:tgtEl>
                                          <p:spTgt spid="45"/>
                                        </p:tgtEl>
                                        <p:attrNameLst>
                                          <p:attrName>ppt_x</p:attrName>
                                        </p:attrNameLst>
                                      </p:cBhvr>
                                      <p:tavLst>
                                        <p:tav tm="0">
                                          <p:val>
                                            <p:strVal val="#ppt_x"/>
                                          </p:val>
                                        </p:tav>
                                        <p:tav tm="100000">
                                          <p:val>
                                            <p:strVal val="#ppt_x"/>
                                          </p:val>
                                        </p:tav>
                                      </p:tavLst>
                                    </p:anim>
                                    <p:anim calcmode="lin" valueType="num">
                                      <p:cBhvr>
                                        <p:cTn dur="1000" fill="hold" id="25"/>
                                        <p:tgtEl>
                                          <p:spTgt spid="45"/>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46"/>
                                        </p:tgtEl>
                                        <p:attrNameLst>
                                          <p:attrName>style.visibility</p:attrName>
                                        </p:attrNameLst>
                                      </p:cBhvr>
                                      <p:to>
                                        <p:strVal val="visible"/>
                                      </p:to>
                                    </p:set>
                                    <p:animEffect filter="fade" transition="in">
                                      <p:cBhvr>
                                        <p:cTn dur="1000" id="28"/>
                                        <p:tgtEl>
                                          <p:spTgt spid="46"/>
                                        </p:tgtEl>
                                      </p:cBhvr>
                                    </p:animEffect>
                                    <p:anim calcmode="lin" valueType="num">
                                      <p:cBhvr>
                                        <p:cTn dur="1000" fill="hold" id="29"/>
                                        <p:tgtEl>
                                          <p:spTgt spid="46"/>
                                        </p:tgtEl>
                                        <p:attrNameLst>
                                          <p:attrName>ppt_x</p:attrName>
                                        </p:attrNameLst>
                                      </p:cBhvr>
                                      <p:tavLst>
                                        <p:tav tm="0">
                                          <p:val>
                                            <p:strVal val="#ppt_x"/>
                                          </p:val>
                                        </p:tav>
                                        <p:tav tm="100000">
                                          <p:val>
                                            <p:strVal val="#ppt_x"/>
                                          </p:val>
                                        </p:tav>
                                      </p:tavLst>
                                    </p:anim>
                                    <p:anim calcmode="lin" valueType="num">
                                      <p:cBhvr>
                                        <p:cTn dur="1000" fill="hold" id="30"/>
                                        <p:tgtEl>
                                          <p:spTgt spid="46"/>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1000" id="33"/>
                                        <p:tgtEl>
                                          <p:spTgt spid="14"/>
                                        </p:tgtEl>
                                      </p:cBhvr>
                                    </p:animEffect>
                                    <p:anim calcmode="lin" valueType="num">
                                      <p:cBhvr>
                                        <p:cTn dur="1000" fill="hold" id="34"/>
                                        <p:tgtEl>
                                          <p:spTgt spid="14"/>
                                        </p:tgtEl>
                                        <p:attrNameLst>
                                          <p:attrName>ppt_x</p:attrName>
                                        </p:attrNameLst>
                                      </p:cBhvr>
                                      <p:tavLst>
                                        <p:tav tm="0">
                                          <p:val>
                                            <p:strVal val="#ppt_x"/>
                                          </p:val>
                                        </p:tav>
                                        <p:tav tm="100000">
                                          <p:val>
                                            <p:strVal val="#ppt_x"/>
                                          </p:val>
                                        </p:tav>
                                      </p:tavLst>
                                    </p:anim>
                                    <p:anim calcmode="lin" valueType="num">
                                      <p:cBhvr>
                                        <p:cTn dur="1000" fill="hold" id="35"/>
                                        <p:tgtEl>
                                          <p:spTgt spid="14"/>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15"/>
                                        </p:tgtEl>
                                        <p:attrNameLst>
                                          <p:attrName>style.visibility</p:attrName>
                                        </p:attrNameLst>
                                      </p:cBhvr>
                                      <p:to>
                                        <p:strVal val="visible"/>
                                      </p:to>
                                    </p:set>
                                    <p:animEffect filter="fade" transition="in">
                                      <p:cBhvr>
                                        <p:cTn dur="1000" id="38"/>
                                        <p:tgtEl>
                                          <p:spTgt spid="15"/>
                                        </p:tgtEl>
                                      </p:cBhvr>
                                    </p:animEffect>
                                    <p:anim calcmode="lin" valueType="num">
                                      <p:cBhvr>
                                        <p:cTn dur="1000" fill="hold" id="39"/>
                                        <p:tgtEl>
                                          <p:spTgt spid="15"/>
                                        </p:tgtEl>
                                        <p:attrNameLst>
                                          <p:attrName>ppt_x</p:attrName>
                                        </p:attrNameLst>
                                      </p:cBhvr>
                                      <p:tavLst>
                                        <p:tav tm="0">
                                          <p:val>
                                            <p:strVal val="#ppt_x"/>
                                          </p:val>
                                        </p:tav>
                                        <p:tav tm="100000">
                                          <p:val>
                                            <p:strVal val="#ppt_x"/>
                                          </p:val>
                                        </p:tav>
                                      </p:tavLst>
                                    </p:anim>
                                    <p:anim calcmode="lin" valueType="num">
                                      <p:cBhvr>
                                        <p:cTn dur="1000" fill="hold" id="40"/>
                                        <p:tgtEl>
                                          <p:spTgt spid="15"/>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6"/>
                                        </p:tgtEl>
                                        <p:attrNameLst>
                                          <p:attrName>style.visibility</p:attrName>
                                        </p:attrNameLst>
                                      </p:cBhvr>
                                      <p:to>
                                        <p:strVal val="visible"/>
                                      </p:to>
                                    </p:set>
                                    <p:animEffect filter="fade" transition="in">
                                      <p:cBhvr>
                                        <p:cTn dur="1000" id="43"/>
                                        <p:tgtEl>
                                          <p:spTgt spid="16"/>
                                        </p:tgtEl>
                                      </p:cBhvr>
                                    </p:animEffect>
                                    <p:anim calcmode="lin" valueType="num">
                                      <p:cBhvr>
                                        <p:cTn dur="1000" fill="hold" id="44"/>
                                        <p:tgtEl>
                                          <p:spTgt spid="16"/>
                                        </p:tgtEl>
                                        <p:attrNameLst>
                                          <p:attrName>ppt_x</p:attrName>
                                        </p:attrNameLst>
                                      </p:cBhvr>
                                      <p:tavLst>
                                        <p:tav tm="0">
                                          <p:val>
                                            <p:strVal val="#ppt_x"/>
                                          </p:val>
                                        </p:tav>
                                        <p:tav tm="100000">
                                          <p:val>
                                            <p:strVal val="#ppt_x"/>
                                          </p:val>
                                        </p:tav>
                                      </p:tavLst>
                                    </p:anim>
                                    <p:anim calcmode="lin" valueType="num">
                                      <p:cBhvr>
                                        <p:cTn dur="1000" fill="hold" id="45"/>
                                        <p:tgtEl>
                                          <p:spTgt spid="16"/>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2"/>
                                        </p:tgtEl>
                                        <p:attrNameLst>
                                          <p:attrName>style.visibility</p:attrName>
                                        </p:attrNameLst>
                                      </p:cBhvr>
                                      <p:to>
                                        <p:strVal val="visible"/>
                                      </p:to>
                                    </p:set>
                                    <p:animEffect filter="fade" transition="in">
                                      <p:cBhvr>
                                        <p:cTn dur="1000" id="48"/>
                                        <p:tgtEl>
                                          <p:spTgt spid="2"/>
                                        </p:tgtEl>
                                      </p:cBhvr>
                                    </p:animEffect>
                                    <p:anim calcmode="lin" valueType="num">
                                      <p:cBhvr>
                                        <p:cTn dur="1000" fill="hold" id="49"/>
                                        <p:tgtEl>
                                          <p:spTgt spid="2"/>
                                        </p:tgtEl>
                                        <p:attrNameLst>
                                          <p:attrName>ppt_x</p:attrName>
                                        </p:attrNameLst>
                                      </p:cBhvr>
                                      <p:tavLst>
                                        <p:tav tm="0">
                                          <p:val>
                                            <p:strVal val="#ppt_x"/>
                                          </p:val>
                                        </p:tav>
                                        <p:tav tm="100000">
                                          <p:val>
                                            <p:strVal val="#ppt_x"/>
                                          </p:val>
                                        </p:tav>
                                      </p:tavLst>
                                    </p:anim>
                                    <p:anim calcmode="lin" valueType="num">
                                      <p:cBhvr>
                                        <p:cTn dur="1000" fill="hold" id="50"/>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14"/>
      <p:bldP grpId="0" spid="15"/>
      <p:bldP grpId="0" spid="16"/>
      <p:bldP grpId="0" spid="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a:off x="635" y="0"/>
            <a:ext cx="12190730" cy="6857365"/>
          </a:xfrm>
          <a:prstGeom prst="rect">
            <a:avLst/>
          </a:prstGeom>
        </p:spPr>
      </p:pic>
      <p:sp>
        <p:nvSpPr>
          <p:cNvPr id="14" name="Rectangle 13"/>
          <p:cNvSpPr/>
          <p:nvPr/>
        </p:nvSpPr>
        <p:spPr>
          <a:xfrm rot="2700000">
            <a:off x="4248348" y="-1838128"/>
            <a:ext cx="3695307" cy="3695307"/>
          </a:xfrm>
          <a:prstGeom prst="rect">
            <a:avLst/>
          </a:prstGeom>
          <a:noFill/>
          <a:ln w="101600">
            <a:gradFill>
              <a:gsLst>
                <a:gs pos="0">
                  <a:srgbClr val="00B0F0"/>
                </a:gs>
                <a:gs pos="100000">
                  <a:srgbClr val="7030A0"/>
                </a:gs>
              </a:gsLst>
              <a:lin ang="972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4" name="矩形 23"/>
          <p:cNvSpPr/>
          <p:nvPr/>
        </p:nvSpPr>
        <p:spPr>
          <a:xfrm>
            <a:off x="3482975" y="3180081"/>
            <a:ext cx="4980305" cy="640080"/>
          </a:xfrm>
          <a:prstGeom prst="rect">
            <a:avLst/>
          </a:prstGeom>
        </p:spPr>
        <p:txBody>
          <a:bodyPr wrap="square">
            <a:spAutoFit/>
          </a:bodyPr>
          <a:lstStyle/>
          <a:p>
            <a:pPr algn="dist"/>
            <a:r>
              <a:rPr altLang="en-US" b="1" lang="zh-CN" spc="600" sz="36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点击输入标题</a:t>
            </a:r>
          </a:p>
        </p:txBody>
      </p:sp>
      <p:grpSp>
        <p:nvGrpSpPr>
          <p:cNvPr id="6" name="组合 5"/>
          <p:cNvGrpSpPr/>
          <p:nvPr/>
        </p:nvGrpSpPr>
        <p:grpSpPr>
          <a:xfrm>
            <a:off x="5635625" y="436245"/>
            <a:ext cx="1205230" cy="1157605"/>
            <a:chOff x="7588577" y="1008794"/>
            <a:chExt cx="867266" cy="867266"/>
          </a:xfrm>
        </p:grpSpPr>
        <p:sp>
          <p:nvSpPr>
            <p:cNvPr id="12" name="流程图: 接点 11"/>
            <p:cNvSpPr/>
            <p:nvPr/>
          </p:nvSpPr>
          <p:spPr>
            <a:xfrm>
              <a:off x="7588577" y="1008794"/>
              <a:ext cx="867266" cy="867266"/>
            </a:xfrm>
            <a:prstGeom prst="flowChartConnector">
              <a:avLst/>
            </a:prstGeom>
            <a:noFill/>
            <a:ln w="571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endParaRPr>
            </a:p>
          </p:txBody>
        </p:sp>
        <p:sp>
          <p:nvSpPr>
            <p:cNvPr id="13" name="文本框 12"/>
            <p:cNvSpPr txBox="1"/>
            <p:nvPr/>
          </p:nvSpPr>
          <p:spPr>
            <a:xfrm>
              <a:off x="7677010" y="1154681"/>
              <a:ext cx="690245" cy="570883"/>
            </a:xfrm>
            <a:prstGeom prst="rect">
              <a:avLst/>
            </a:prstGeom>
            <a:noFill/>
            <a:ln>
              <a:noFill/>
            </a:ln>
          </p:spPr>
          <p:txBody>
            <a:bodyPr rtlCol="0" wrap="square">
              <a:spAutoFit/>
            </a:bodyPr>
            <a:lstStyle/>
            <a:p>
              <a:r>
                <a:rPr altLang="zh-CN" lang="en-US" sz="44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04</a:t>
              </a:r>
            </a:p>
          </p:txBody>
        </p:sp>
      </p:gr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checkerboard(across)" transition="in">
                                      <p:cBhvr>
                                        <p:cTn dur="1000" id="7"/>
                                        <p:tgtEl>
                                          <p:spTgt spid="6"/>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14"/>
                                        </p:tgtEl>
                                        <p:attrNameLst>
                                          <p:attrName>style.visibility</p:attrName>
                                        </p:attrNameLst>
                                      </p:cBhvr>
                                      <p:to>
                                        <p:strVal val="visible"/>
                                      </p:to>
                                    </p:set>
                                    <p:animEffect filter="checkerboard(across)" transition="in">
                                      <p:cBhvr>
                                        <p:cTn dur="1000" id="10"/>
                                        <p:tgtEl>
                                          <p:spTgt spid="14"/>
                                        </p:tgtEl>
                                      </p:cBhvr>
                                    </p:animEffect>
                                  </p:childTnLst>
                                </p:cTn>
                              </p:par>
                            </p:childTnLst>
                          </p:cTn>
                        </p:par>
                        <p:par>
                          <p:cTn fill="hold" id="11" nodeType="afterGroup">
                            <p:stCondLst>
                              <p:cond delay="1000"/>
                            </p:stCondLst>
                            <p:childTnLst>
                              <p:par>
                                <p:cTn fill="hold" grpId="0" id="12" nodeType="afterEffect" presetClass="entr" presetID="55" presetSubtype="0">
                                  <p:stCondLst>
                                    <p:cond delay="0"/>
                                  </p:stCondLst>
                                  <p:childTnLst>
                                    <p:set>
                                      <p:cBhvr>
                                        <p:cTn dur="1" fill="hold" id="13">
                                          <p:stCondLst>
                                            <p:cond delay="0"/>
                                          </p:stCondLst>
                                        </p:cTn>
                                        <p:tgtEl>
                                          <p:spTgt spid="24"/>
                                        </p:tgtEl>
                                        <p:attrNameLst>
                                          <p:attrName>style.visibility</p:attrName>
                                        </p:attrNameLst>
                                      </p:cBhvr>
                                      <p:to>
                                        <p:strVal val="visible"/>
                                      </p:to>
                                    </p:set>
                                    <p:anim calcmode="lin" valueType="num">
                                      <p:cBhvr>
                                        <p:cTn dur="1000" fill="hold" id="14"/>
                                        <p:tgtEl>
                                          <p:spTgt spid="24"/>
                                        </p:tgtEl>
                                        <p:attrNameLst>
                                          <p:attrName>ppt_w</p:attrName>
                                        </p:attrNameLst>
                                      </p:cBhvr>
                                      <p:tavLst>
                                        <p:tav tm="0">
                                          <p:val>
                                            <p:strVal val="#ppt_w*0.70"/>
                                          </p:val>
                                        </p:tav>
                                        <p:tav tm="100000">
                                          <p:val>
                                            <p:strVal val="#ppt_w"/>
                                          </p:val>
                                        </p:tav>
                                      </p:tavLst>
                                    </p:anim>
                                    <p:anim calcmode="lin" valueType="num">
                                      <p:cBhvr>
                                        <p:cTn dur="1000" fill="hold" id="15"/>
                                        <p:tgtEl>
                                          <p:spTgt spid="24"/>
                                        </p:tgtEl>
                                        <p:attrNameLst>
                                          <p:attrName>ppt_h</p:attrName>
                                        </p:attrNameLst>
                                      </p:cBhvr>
                                      <p:tavLst>
                                        <p:tav tm="0">
                                          <p:val>
                                            <p:strVal val="#ppt_h"/>
                                          </p:val>
                                        </p:tav>
                                        <p:tav tm="100000">
                                          <p:val>
                                            <p:strVal val="#ppt_h"/>
                                          </p:val>
                                        </p:tav>
                                      </p:tavLst>
                                    </p:anim>
                                    <p:animEffect filter="fade" transition="in">
                                      <p:cBhvr>
                                        <p:cTn dur="1000" id="1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2"/>
          <a:stretch>
            <a:fillRect/>
          </a:stretch>
        </p:blipFill>
        <p:spPr>
          <a:xfrm>
            <a:off x="635" y="48895"/>
            <a:ext cx="12190730" cy="3761740"/>
          </a:xfrm>
          <a:prstGeom prst="rect">
            <a:avLst/>
          </a:prstGeom>
        </p:spPr>
      </p:pic>
      <p:grpSp>
        <p:nvGrpSpPr>
          <p:cNvPr id="2" name="组合 1"/>
          <p:cNvGrpSpPr/>
          <p:nvPr/>
        </p:nvGrpSpPr>
        <p:grpSpPr>
          <a:xfrm>
            <a:off x="1711823" y="3839637"/>
            <a:ext cx="867266" cy="867266"/>
            <a:chOff x="7588577" y="1008794"/>
            <a:chExt cx="867266" cy="867266"/>
          </a:xfrm>
        </p:grpSpPr>
        <p:sp>
          <p:nvSpPr>
            <p:cNvPr id="4" name="流程图: 接点 11"/>
            <p:cNvSpPr/>
            <p:nvPr/>
          </p:nvSpPr>
          <p:spPr>
            <a:xfrm>
              <a:off x="7588577" y="1008794"/>
              <a:ext cx="867266" cy="867266"/>
            </a:xfrm>
            <a:prstGeom prst="flowChartConnector">
              <a:avLst/>
            </a:prstGeom>
            <a:noFill/>
            <a:ln w="571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endParaRPr>
            </a:p>
          </p:txBody>
        </p:sp>
        <p:sp>
          <p:nvSpPr>
            <p:cNvPr id="5" name="文本框 4"/>
            <p:cNvSpPr txBox="1"/>
            <p:nvPr/>
          </p:nvSpPr>
          <p:spPr>
            <a:xfrm>
              <a:off x="7703512" y="1150399"/>
              <a:ext cx="690245" cy="579120"/>
            </a:xfrm>
            <a:prstGeom prst="rect">
              <a:avLst/>
            </a:prstGeom>
            <a:noFill/>
            <a:ln>
              <a:noFill/>
            </a:ln>
          </p:spPr>
          <p:txBody>
            <a:bodyPr rtlCol="0" wrap="square">
              <a:spAutoFit/>
            </a:bodyPr>
            <a:lstStyle/>
            <a:p>
              <a:r>
                <a:rPr altLang="zh-CN" lang="en-US" sz="32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01</a:t>
              </a:r>
            </a:p>
          </p:txBody>
        </p:sp>
      </p:grpSp>
      <p:grpSp>
        <p:nvGrpSpPr>
          <p:cNvPr id="6" name="组合 5"/>
          <p:cNvGrpSpPr/>
          <p:nvPr/>
        </p:nvGrpSpPr>
        <p:grpSpPr>
          <a:xfrm>
            <a:off x="1711822" y="5130933"/>
            <a:ext cx="867266" cy="867266"/>
            <a:chOff x="7588577" y="1008794"/>
            <a:chExt cx="867266" cy="867266"/>
          </a:xfrm>
        </p:grpSpPr>
        <p:sp>
          <p:nvSpPr>
            <p:cNvPr id="16" name="流程图: 接点 15"/>
            <p:cNvSpPr/>
            <p:nvPr/>
          </p:nvSpPr>
          <p:spPr>
            <a:xfrm>
              <a:off x="7588577" y="1008794"/>
              <a:ext cx="867266" cy="867266"/>
            </a:xfrm>
            <a:prstGeom prst="flowChartConnector">
              <a:avLst/>
            </a:prstGeom>
            <a:noFill/>
            <a:ln w="571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endParaRPr>
            </a:p>
          </p:txBody>
        </p:sp>
        <p:sp>
          <p:nvSpPr>
            <p:cNvPr id="17" name="文本框 16"/>
            <p:cNvSpPr txBox="1"/>
            <p:nvPr/>
          </p:nvSpPr>
          <p:spPr>
            <a:xfrm>
              <a:off x="7690429" y="1150039"/>
              <a:ext cx="716437" cy="579120"/>
            </a:xfrm>
            <a:prstGeom prst="rect">
              <a:avLst/>
            </a:prstGeom>
            <a:noFill/>
            <a:ln>
              <a:noFill/>
            </a:ln>
          </p:spPr>
          <p:txBody>
            <a:bodyPr rtlCol="0" wrap="square">
              <a:spAutoFit/>
            </a:bodyPr>
            <a:lstStyle/>
            <a:p>
              <a:r>
                <a:rPr altLang="zh-CN" lang="en-US" sz="32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02</a:t>
              </a:r>
            </a:p>
          </p:txBody>
        </p:sp>
      </p:grpSp>
      <p:grpSp>
        <p:nvGrpSpPr>
          <p:cNvPr id="18" name="组合 17"/>
          <p:cNvGrpSpPr/>
          <p:nvPr/>
        </p:nvGrpSpPr>
        <p:grpSpPr>
          <a:xfrm>
            <a:off x="7309982" y="3810474"/>
            <a:ext cx="867266" cy="867266"/>
            <a:chOff x="7588577" y="1008794"/>
            <a:chExt cx="867266" cy="867266"/>
          </a:xfrm>
        </p:grpSpPr>
        <p:sp>
          <p:nvSpPr>
            <p:cNvPr id="19" name="流程图: 接点 18"/>
            <p:cNvSpPr/>
            <p:nvPr/>
          </p:nvSpPr>
          <p:spPr>
            <a:xfrm>
              <a:off x="7588577" y="1008794"/>
              <a:ext cx="867266" cy="867266"/>
            </a:xfrm>
            <a:prstGeom prst="flowChartConnector">
              <a:avLst/>
            </a:prstGeom>
            <a:noFill/>
            <a:ln w="571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endParaRPr>
            </a:p>
          </p:txBody>
        </p:sp>
        <p:sp>
          <p:nvSpPr>
            <p:cNvPr id="20" name="文本框 19"/>
            <p:cNvSpPr txBox="1"/>
            <p:nvPr/>
          </p:nvSpPr>
          <p:spPr>
            <a:xfrm>
              <a:off x="7701694" y="1115687"/>
              <a:ext cx="716436" cy="579120"/>
            </a:xfrm>
            <a:prstGeom prst="rect">
              <a:avLst/>
            </a:prstGeom>
            <a:noFill/>
            <a:ln>
              <a:noFill/>
            </a:ln>
          </p:spPr>
          <p:txBody>
            <a:bodyPr rtlCol="0" wrap="square">
              <a:spAutoFit/>
            </a:bodyPr>
            <a:lstStyle/>
            <a:p>
              <a:r>
                <a:rPr altLang="zh-CN" lang="en-US" sz="32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03</a:t>
              </a:r>
            </a:p>
          </p:txBody>
        </p:sp>
      </p:grpSp>
      <p:grpSp>
        <p:nvGrpSpPr>
          <p:cNvPr id="21" name="组合 20"/>
          <p:cNvGrpSpPr/>
          <p:nvPr/>
        </p:nvGrpSpPr>
        <p:grpSpPr>
          <a:xfrm>
            <a:off x="7309981" y="5252900"/>
            <a:ext cx="867266" cy="867266"/>
            <a:chOff x="7588577" y="1008794"/>
            <a:chExt cx="867266" cy="867266"/>
          </a:xfrm>
        </p:grpSpPr>
        <p:sp>
          <p:nvSpPr>
            <p:cNvPr id="22" name="流程图: 接点 21"/>
            <p:cNvSpPr/>
            <p:nvPr/>
          </p:nvSpPr>
          <p:spPr>
            <a:xfrm>
              <a:off x="7588577" y="1008794"/>
              <a:ext cx="867266" cy="867266"/>
            </a:xfrm>
            <a:prstGeom prst="flowChartConnector">
              <a:avLst/>
            </a:prstGeom>
            <a:noFill/>
            <a:ln w="571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endParaRPr>
            </a:p>
          </p:txBody>
        </p:sp>
        <p:sp>
          <p:nvSpPr>
            <p:cNvPr id="23" name="文本框 22"/>
            <p:cNvSpPr txBox="1"/>
            <p:nvPr/>
          </p:nvSpPr>
          <p:spPr>
            <a:xfrm>
              <a:off x="7645091" y="1170719"/>
              <a:ext cx="754380" cy="579120"/>
            </a:xfrm>
            <a:prstGeom prst="rect">
              <a:avLst/>
            </a:prstGeom>
            <a:noFill/>
            <a:ln>
              <a:noFill/>
            </a:ln>
          </p:spPr>
          <p:txBody>
            <a:bodyPr rtlCol="0" wrap="square">
              <a:spAutoFit/>
            </a:bodyPr>
            <a:lstStyle/>
            <a:p>
              <a:r>
                <a:rPr altLang="zh-CN" lang="en-US" sz="32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04</a:t>
              </a:r>
            </a:p>
          </p:txBody>
        </p:sp>
      </p:grpSp>
      <p:sp>
        <p:nvSpPr>
          <p:cNvPr id="24" name="矩形 23"/>
          <p:cNvSpPr/>
          <p:nvPr/>
        </p:nvSpPr>
        <p:spPr>
          <a:xfrm>
            <a:off x="3204681" y="4088603"/>
            <a:ext cx="2011680" cy="365760"/>
          </a:xfrm>
          <a:prstGeom prst="rect">
            <a:avLst/>
          </a:prstGeom>
        </p:spPr>
        <p:txBody>
          <a:bodyPr wrap="none">
            <a:spAutoFit/>
          </a:bodyPr>
          <a:lstStyle/>
          <a:p>
            <a:r>
              <a:rPr altLang="en-US" b="1" lang="zh-CN" spc="6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点击输入标题</a:t>
            </a:r>
          </a:p>
        </p:txBody>
      </p:sp>
      <p:sp>
        <p:nvSpPr>
          <p:cNvPr id="25" name="矩形 24"/>
          <p:cNvSpPr/>
          <p:nvPr/>
        </p:nvSpPr>
        <p:spPr>
          <a:xfrm>
            <a:off x="3204680" y="5337004"/>
            <a:ext cx="2011680" cy="365760"/>
          </a:xfrm>
          <a:prstGeom prst="rect">
            <a:avLst/>
          </a:prstGeom>
        </p:spPr>
        <p:txBody>
          <a:bodyPr wrap="none">
            <a:spAutoFit/>
          </a:bodyPr>
          <a:lstStyle/>
          <a:p>
            <a:r>
              <a:rPr altLang="en-US" b="1" lang="zh-CN" spc="6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点击输入标题</a:t>
            </a:r>
          </a:p>
        </p:txBody>
      </p:sp>
      <p:sp>
        <p:nvSpPr>
          <p:cNvPr id="26" name="矩形 25"/>
          <p:cNvSpPr/>
          <p:nvPr/>
        </p:nvSpPr>
        <p:spPr>
          <a:xfrm>
            <a:off x="8802841" y="4053734"/>
            <a:ext cx="2011680" cy="365760"/>
          </a:xfrm>
          <a:prstGeom prst="rect">
            <a:avLst/>
          </a:prstGeom>
        </p:spPr>
        <p:txBody>
          <a:bodyPr wrap="none">
            <a:spAutoFit/>
          </a:bodyPr>
          <a:lstStyle/>
          <a:p>
            <a:r>
              <a:rPr altLang="en-US" b="1" lang="zh-CN" spc="6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点击输入标题</a:t>
            </a:r>
          </a:p>
        </p:txBody>
      </p:sp>
      <p:sp>
        <p:nvSpPr>
          <p:cNvPr id="27" name="矩形 26"/>
          <p:cNvSpPr/>
          <p:nvPr/>
        </p:nvSpPr>
        <p:spPr>
          <a:xfrm>
            <a:off x="8802841" y="5501866"/>
            <a:ext cx="2011680" cy="365760"/>
          </a:xfrm>
          <a:prstGeom prst="rect">
            <a:avLst/>
          </a:prstGeom>
        </p:spPr>
        <p:txBody>
          <a:bodyPr wrap="none">
            <a:spAutoFit/>
          </a:bodyPr>
          <a:lstStyle/>
          <a:p>
            <a:r>
              <a:rPr altLang="en-US" b="1" lang="zh-CN" spc="6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点击输入标题</a:t>
            </a:r>
          </a:p>
        </p:txBody>
      </p:sp>
      <p:sp>
        <p:nvSpPr>
          <p:cNvPr id="9" name="等腰三角形 8"/>
          <p:cNvSpPr/>
          <p:nvPr/>
        </p:nvSpPr>
        <p:spPr>
          <a:xfrm rot="5559471">
            <a:off x="1341723" y="896971"/>
            <a:ext cx="2330618" cy="2237392"/>
          </a:xfrm>
          <a:prstGeom prst="triangle">
            <a:avLst/>
          </a:prstGeom>
          <a:noFill/>
          <a:ln w="571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1992172" y="909671"/>
            <a:ext cx="2330618" cy="2237392"/>
          </a:xfrm>
          <a:prstGeom prst="triangle">
            <a:avLst/>
          </a:prstGeom>
          <a:noFill/>
          <a:ln w="571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7" name="文本框 6"/>
          <p:cNvSpPr txBox="1"/>
          <p:nvPr/>
        </p:nvSpPr>
        <p:spPr>
          <a:xfrm>
            <a:off x="4420870" y="1520825"/>
            <a:ext cx="4529455" cy="1005840"/>
          </a:xfrm>
          <a:prstGeom prst="rect">
            <a:avLst/>
          </a:prstGeom>
          <a:noFill/>
        </p:spPr>
        <p:txBody>
          <a:bodyPr rtlCol="0" wrap="square">
            <a:spAutoFit/>
          </a:bodyPr>
          <a:lstStyle/>
          <a:p>
            <a:pPr algn="ctr"/>
            <a:r>
              <a:rPr altLang="zh-CN" lang="en-US" sz="6000">
                <a:solidFill>
                  <a:srgbClr val="404040"/>
                </a:solidFill>
                <a:latin charset="-122" panose="020b0503020204020204" typeface="微软雅黑"/>
                <a:ea charset="-122" panose="020b0503020204020204" typeface="微软雅黑"/>
                <a:cs charset="0" panose="020b0604020202020204" pitchFamily="34" typeface="Arial"/>
                <a:sym typeface="+mn-ea"/>
              </a:rPr>
              <a:t>CONTENTS</a:t>
            </a:r>
          </a:p>
        </p:txBody>
      </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000" id="12"/>
                                        <p:tgtEl>
                                          <p:spTgt spid="10"/>
                                        </p:tgtEl>
                                      </p:cBhvr>
                                    </p:animEffect>
                                    <p:anim calcmode="lin" valueType="num">
                                      <p:cBhvr>
                                        <p:cTn dur="1000" fill="hold" id="13"/>
                                        <p:tgtEl>
                                          <p:spTgt spid="10"/>
                                        </p:tgtEl>
                                        <p:attrNameLst>
                                          <p:attrName>ppt_x</p:attrName>
                                        </p:attrNameLst>
                                      </p:cBhvr>
                                      <p:tavLst>
                                        <p:tav tm="0">
                                          <p:val>
                                            <p:strVal val="#ppt_x"/>
                                          </p:val>
                                        </p:tav>
                                        <p:tav tm="100000">
                                          <p:val>
                                            <p:strVal val="#ppt_x"/>
                                          </p:val>
                                        </p:tav>
                                      </p:tavLst>
                                    </p:anim>
                                    <p:anim calcmode="lin" valueType="num">
                                      <p:cBhvr>
                                        <p:cTn dur="1000" fill="hold" id="14"/>
                                        <p:tgtEl>
                                          <p:spTgt spid="10"/>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id="21" nodeType="afterEffect" presetClass="entr" presetID="55" presetSubtype="0">
                                  <p:stCondLst>
                                    <p:cond delay="0"/>
                                  </p:stCondLst>
                                  <p:childTnLst>
                                    <p:set>
                                      <p:cBhvr>
                                        <p:cTn dur="1" fill="hold" id="22">
                                          <p:stCondLst>
                                            <p:cond delay="0"/>
                                          </p:stCondLst>
                                        </p:cTn>
                                        <p:tgtEl>
                                          <p:spTgt spid="2"/>
                                        </p:tgtEl>
                                        <p:attrNameLst>
                                          <p:attrName>style.visibility</p:attrName>
                                        </p:attrNameLst>
                                      </p:cBhvr>
                                      <p:to>
                                        <p:strVal val="visible"/>
                                      </p:to>
                                    </p:set>
                                    <p:anim calcmode="lin" valueType="num">
                                      <p:cBhvr>
                                        <p:cTn dur="1000" fill="hold" id="23"/>
                                        <p:tgtEl>
                                          <p:spTgt spid="2"/>
                                        </p:tgtEl>
                                        <p:attrNameLst>
                                          <p:attrName>ppt_w</p:attrName>
                                        </p:attrNameLst>
                                      </p:cBhvr>
                                      <p:tavLst>
                                        <p:tav tm="0">
                                          <p:val>
                                            <p:strVal val="#ppt_w*0.70"/>
                                          </p:val>
                                        </p:tav>
                                        <p:tav tm="100000">
                                          <p:val>
                                            <p:strVal val="#ppt_w"/>
                                          </p:val>
                                        </p:tav>
                                      </p:tavLst>
                                    </p:anim>
                                    <p:anim calcmode="lin" valueType="num">
                                      <p:cBhvr>
                                        <p:cTn dur="1000" fill="hold" id="24"/>
                                        <p:tgtEl>
                                          <p:spTgt spid="2"/>
                                        </p:tgtEl>
                                        <p:attrNameLst>
                                          <p:attrName>ppt_h</p:attrName>
                                        </p:attrNameLst>
                                      </p:cBhvr>
                                      <p:tavLst>
                                        <p:tav tm="0">
                                          <p:val>
                                            <p:strVal val="#ppt_h"/>
                                          </p:val>
                                        </p:tav>
                                        <p:tav tm="100000">
                                          <p:val>
                                            <p:strVal val="#ppt_h"/>
                                          </p:val>
                                        </p:tav>
                                      </p:tavLst>
                                    </p:anim>
                                    <p:animEffect filter="fade" transition="in">
                                      <p:cBhvr>
                                        <p:cTn dur="1000" id="25"/>
                                        <p:tgtEl>
                                          <p:spTgt spid="2"/>
                                        </p:tgtEl>
                                      </p:cBhvr>
                                    </p:animEffect>
                                  </p:childTnLst>
                                </p:cTn>
                              </p:par>
                              <p:par>
                                <p:cTn fill="hold" id="26" nodeType="withEffect" presetClass="entr" presetID="55" presetSubtype="0">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p:cTn dur="1000" fill="hold" id="28"/>
                                        <p:tgtEl>
                                          <p:spTgt spid="6"/>
                                        </p:tgtEl>
                                        <p:attrNameLst>
                                          <p:attrName>ppt_w</p:attrName>
                                        </p:attrNameLst>
                                      </p:cBhvr>
                                      <p:tavLst>
                                        <p:tav tm="0">
                                          <p:val>
                                            <p:strVal val="#ppt_w*0.70"/>
                                          </p:val>
                                        </p:tav>
                                        <p:tav tm="100000">
                                          <p:val>
                                            <p:strVal val="#ppt_w"/>
                                          </p:val>
                                        </p:tav>
                                      </p:tavLst>
                                    </p:anim>
                                    <p:anim calcmode="lin" valueType="num">
                                      <p:cBhvr>
                                        <p:cTn dur="1000" fill="hold" id="29"/>
                                        <p:tgtEl>
                                          <p:spTgt spid="6"/>
                                        </p:tgtEl>
                                        <p:attrNameLst>
                                          <p:attrName>ppt_h</p:attrName>
                                        </p:attrNameLst>
                                      </p:cBhvr>
                                      <p:tavLst>
                                        <p:tav tm="0">
                                          <p:val>
                                            <p:strVal val="#ppt_h"/>
                                          </p:val>
                                        </p:tav>
                                        <p:tav tm="100000">
                                          <p:val>
                                            <p:strVal val="#ppt_h"/>
                                          </p:val>
                                        </p:tav>
                                      </p:tavLst>
                                    </p:anim>
                                    <p:animEffect filter="fade" transition="in">
                                      <p:cBhvr>
                                        <p:cTn dur="1000" id="30"/>
                                        <p:tgtEl>
                                          <p:spTgt spid="6"/>
                                        </p:tgtEl>
                                      </p:cBhvr>
                                    </p:animEffect>
                                  </p:childTnLst>
                                </p:cTn>
                              </p:par>
                              <p:par>
                                <p:cTn fill="hold" id="31" nodeType="withEffect" presetClass="entr" presetID="55" presetSubtype="0">
                                  <p:stCondLst>
                                    <p:cond delay="0"/>
                                  </p:stCondLst>
                                  <p:childTnLst>
                                    <p:set>
                                      <p:cBhvr>
                                        <p:cTn dur="1" fill="hold" id="32">
                                          <p:stCondLst>
                                            <p:cond delay="0"/>
                                          </p:stCondLst>
                                        </p:cTn>
                                        <p:tgtEl>
                                          <p:spTgt spid="18"/>
                                        </p:tgtEl>
                                        <p:attrNameLst>
                                          <p:attrName>style.visibility</p:attrName>
                                        </p:attrNameLst>
                                      </p:cBhvr>
                                      <p:to>
                                        <p:strVal val="visible"/>
                                      </p:to>
                                    </p:set>
                                    <p:anim calcmode="lin" valueType="num">
                                      <p:cBhvr>
                                        <p:cTn dur="1000" fill="hold" id="33"/>
                                        <p:tgtEl>
                                          <p:spTgt spid="18"/>
                                        </p:tgtEl>
                                        <p:attrNameLst>
                                          <p:attrName>ppt_w</p:attrName>
                                        </p:attrNameLst>
                                      </p:cBhvr>
                                      <p:tavLst>
                                        <p:tav tm="0">
                                          <p:val>
                                            <p:strVal val="#ppt_w*0.70"/>
                                          </p:val>
                                        </p:tav>
                                        <p:tav tm="100000">
                                          <p:val>
                                            <p:strVal val="#ppt_w"/>
                                          </p:val>
                                        </p:tav>
                                      </p:tavLst>
                                    </p:anim>
                                    <p:anim calcmode="lin" valueType="num">
                                      <p:cBhvr>
                                        <p:cTn dur="1000" fill="hold" id="34"/>
                                        <p:tgtEl>
                                          <p:spTgt spid="18"/>
                                        </p:tgtEl>
                                        <p:attrNameLst>
                                          <p:attrName>ppt_h</p:attrName>
                                        </p:attrNameLst>
                                      </p:cBhvr>
                                      <p:tavLst>
                                        <p:tav tm="0">
                                          <p:val>
                                            <p:strVal val="#ppt_h"/>
                                          </p:val>
                                        </p:tav>
                                        <p:tav tm="100000">
                                          <p:val>
                                            <p:strVal val="#ppt_h"/>
                                          </p:val>
                                        </p:tav>
                                      </p:tavLst>
                                    </p:anim>
                                    <p:animEffect filter="fade" transition="in">
                                      <p:cBhvr>
                                        <p:cTn dur="1000" id="35"/>
                                        <p:tgtEl>
                                          <p:spTgt spid="18"/>
                                        </p:tgtEl>
                                      </p:cBhvr>
                                    </p:animEffect>
                                  </p:childTnLst>
                                </p:cTn>
                              </p:par>
                              <p:par>
                                <p:cTn fill="hold" id="36" nodeType="withEffect" presetClass="entr" presetID="55" presetSubtype="0">
                                  <p:stCondLst>
                                    <p:cond delay="0"/>
                                  </p:stCondLst>
                                  <p:childTnLst>
                                    <p:set>
                                      <p:cBhvr>
                                        <p:cTn dur="1" fill="hold" id="37">
                                          <p:stCondLst>
                                            <p:cond delay="0"/>
                                          </p:stCondLst>
                                        </p:cTn>
                                        <p:tgtEl>
                                          <p:spTgt spid="21"/>
                                        </p:tgtEl>
                                        <p:attrNameLst>
                                          <p:attrName>style.visibility</p:attrName>
                                        </p:attrNameLst>
                                      </p:cBhvr>
                                      <p:to>
                                        <p:strVal val="visible"/>
                                      </p:to>
                                    </p:set>
                                    <p:anim calcmode="lin" valueType="num">
                                      <p:cBhvr>
                                        <p:cTn dur="1000" fill="hold" id="38"/>
                                        <p:tgtEl>
                                          <p:spTgt spid="21"/>
                                        </p:tgtEl>
                                        <p:attrNameLst>
                                          <p:attrName>ppt_w</p:attrName>
                                        </p:attrNameLst>
                                      </p:cBhvr>
                                      <p:tavLst>
                                        <p:tav tm="0">
                                          <p:val>
                                            <p:strVal val="#ppt_w*0.70"/>
                                          </p:val>
                                        </p:tav>
                                        <p:tav tm="100000">
                                          <p:val>
                                            <p:strVal val="#ppt_w"/>
                                          </p:val>
                                        </p:tav>
                                      </p:tavLst>
                                    </p:anim>
                                    <p:anim calcmode="lin" valueType="num">
                                      <p:cBhvr>
                                        <p:cTn dur="1000" fill="hold" id="39"/>
                                        <p:tgtEl>
                                          <p:spTgt spid="21"/>
                                        </p:tgtEl>
                                        <p:attrNameLst>
                                          <p:attrName>ppt_h</p:attrName>
                                        </p:attrNameLst>
                                      </p:cBhvr>
                                      <p:tavLst>
                                        <p:tav tm="0">
                                          <p:val>
                                            <p:strVal val="#ppt_h"/>
                                          </p:val>
                                        </p:tav>
                                        <p:tav tm="100000">
                                          <p:val>
                                            <p:strVal val="#ppt_h"/>
                                          </p:val>
                                        </p:tav>
                                      </p:tavLst>
                                    </p:anim>
                                    <p:animEffect filter="fade" transition="in">
                                      <p:cBhvr>
                                        <p:cTn dur="1000" id="40"/>
                                        <p:tgtEl>
                                          <p:spTgt spid="21"/>
                                        </p:tgtEl>
                                      </p:cBhvr>
                                    </p:animEffect>
                                  </p:childTnLst>
                                </p:cTn>
                              </p:par>
                              <p:par>
                                <p:cTn fill="hold" grpId="0" id="41" nodeType="withEffect" presetClass="entr" presetID="55" presetSubtype="0">
                                  <p:stCondLst>
                                    <p:cond delay="0"/>
                                  </p:stCondLst>
                                  <p:childTnLst>
                                    <p:set>
                                      <p:cBhvr>
                                        <p:cTn dur="1" fill="hold" id="42">
                                          <p:stCondLst>
                                            <p:cond delay="0"/>
                                          </p:stCondLst>
                                        </p:cTn>
                                        <p:tgtEl>
                                          <p:spTgt spid="24"/>
                                        </p:tgtEl>
                                        <p:attrNameLst>
                                          <p:attrName>style.visibility</p:attrName>
                                        </p:attrNameLst>
                                      </p:cBhvr>
                                      <p:to>
                                        <p:strVal val="visible"/>
                                      </p:to>
                                    </p:set>
                                    <p:anim calcmode="lin" valueType="num">
                                      <p:cBhvr>
                                        <p:cTn dur="1000" fill="hold" id="43"/>
                                        <p:tgtEl>
                                          <p:spTgt spid="24"/>
                                        </p:tgtEl>
                                        <p:attrNameLst>
                                          <p:attrName>ppt_w</p:attrName>
                                        </p:attrNameLst>
                                      </p:cBhvr>
                                      <p:tavLst>
                                        <p:tav tm="0">
                                          <p:val>
                                            <p:strVal val="#ppt_w*0.70"/>
                                          </p:val>
                                        </p:tav>
                                        <p:tav tm="100000">
                                          <p:val>
                                            <p:strVal val="#ppt_w"/>
                                          </p:val>
                                        </p:tav>
                                      </p:tavLst>
                                    </p:anim>
                                    <p:anim calcmode="lin" valueType="num">
                                      <p:cBhvr>
                                        <p:cTn dur="1000" fill="hold" id="44"/>
                                        <p:tgtEl>
                                          <p:spTgt spid="24"/>
                                        </p:tgtEl>
                                        <p:attrNameLst>
                                          <p:attrName>ppt_h</p:attrName>
                                        </p:attrNameLst>
                                      </p:cBhvr>
                                      <p:tavLst>
                                        <p:tav tm="0">
                                          <p:val>
                                            <p:strVal val="#ppt_h"/>
                                          </p:val>
                                        </p:tav>
                                        <p:tav tm="100000">
                                          <p:val>
                                            <p:strVal val="#ppt_h"/>
                                          </p:val>
                                        </p:tav>
                                      </p:tavLst>
                                    </p:anim>
                                    <p:animEffect filter="fade" transition="in">
                                      <p:cBhvr>
                                        <p:cTn dur="1000" id="45"/>
                                        <p:tgtEl>
                                          <p:spTgt spid="24"/>
                                        </p:tgtEl>
                                      </p:cBhvr>
                                    </p:animEffect>
                                  </p:childTnLst>
                                </p:cTn>
                              </p:par>
                              <p:par>
                                <p:cTn fill="hold" grpId="0" id="46" nodeType="withEffect" presetClass="entr" presetID="55" presetSubtype="0">
                                  <p:stCondLst>
                                    <p:cond delay="0"/>
                                  </p:stCondLst>
                                  <p:childTnLst>
                                    <p:set>
                                      <p:cBhvr>
                                        <p:cTn dur="1" fill="hold" id="47">
                                          <p:stCondLst>
                                            <p:cond delay="0"/>
                                          </p:stCondLst>
                                        </p:cTn>
                                        <p:tgtEl>
                                          <p:spTgt spid="25"/>
                                        </p:tgtEl>
                                        <p:attrNameLst>
                                          <p:attrName>style.visibility</p:attrName>
                                        </p:attrNameLst>
                                      </p:cBhvr>
                                      <p:to>
                                        <p:strVal val="visible"/>
                                      </p:to>
                                    </p:set>
                                    <p:anim calcmode="lin" valueType="num">
                                      <p:cBhvr>
                                        <p:cTn dur="1000" fill="hold" id="48"/>
                                        <p:tgtEl>
                                          <p:spTgt spid="25"/>
                                        </p:tgtEl>
                                        <p:attrNameLst>
                                          <p:attrName>ppt_w</p:attrName>
                                        </p:attrNameLst>
                                      </p:cBhvr>
                                      <p:tavLst>
                                        <p:tav tm="0">
                                          <p:val>
                                            <p:strVal val="#ppt_w*0.70"/>
                                          </p:val>
                                        </p:tav>
                                        <p:tav tm="100000">
                                          <p:val>
                                            <p:strVal val="#ppt_w"/>
                                          </p:val>
                                        </p:tav>
                                      </p:tavLst>
                                    </p:anim>
                                    <p:anim calcmode="lin" valueType="num">
                                      <p:cBhvr>
                                        <p:cTn dur="1000" fill="hold" id="49"/>
                                        <p:tgtEl>
                                          <p:spTgt spid="25"/>
                                        </p:tgtEl>
                                        <p:attrNameLst>
                                          <p:attrName>ppt_h</p:attrName>
                                        </p:attrNameLst>
                                      </p:cBhvr>
                                      <p:tavLst>
                                        <p:tav tm="0">
                                          <p:val>
                                            <p:strVal val="#ppt_h"/>
                                          </p:val>
                                        </p:tav>
                                        <p:tav tm="100000">
                                          <p:val>
                                            <p:strVal val="#ppt_h"/>
                                          </p:val>
                                        </p:tav>
                                      </p:tavLst>
                                    </p:anim>
                                    <p:animEffect filter="fade" transition="in">
                                      <p:cBhvr>
                                        <p:cTn dur="1000" id="50"/>
                                        <p:tgtEl>
                                          <p:spTgt spid="25"/>
                                        </p:tgtEl>
                                      </p:cBhvr>
                                    </p:animEffect>
                                  </p:childTnLst>
                                </p:cTn>
                              </p:par>
                              <p:par>
                                <p:cTn fill="hold" grpId="0" id="51" nodeType="withEffect" presetClass="entr" presetID="55" presetSubtype="0">
                                  <p:stCondLst>
                                    <p:cond delay="0"/>
                                  </p:stCondLst>
                                  <p:childTnLst>
                                    <p:set>
                                      <p:cBhvr>
                                        <p:cTn dur="1" fill="hold" id="52">
                                          <p:stCondLst>
                                            <p:cond delay="0"/>
                                          </p:stCondLst>
                                        </p:cTn>
                                        <p:tgtEl>
                                          <p:spTgt spid="26"/>
                                        </p:tgtEl>
                                        <p:attrNameLst>
                                          <p:attrName>style.visibility</p:attrName>
                                        </p:attrNameLst>
                                      </p:cBhvr>
                                      <p:to>
                                        <p:strVal val="visible"/>
                                      </p:to>
                                    </p:set>
                                    <p:anim calcmode="lin" valueType="num">
                                      <p:cBhvr>
                                        <p:cTn dur="1000" fill="hold" id="53"/>
                                        <p:tgtEl>
                                          <p:spTgt spid="26"/>
                                        </p:tgtEl>
                                        <p:attrNameLst>
                                          <p:attrName>ppt_w</p:attrName>
                                        </p:attrNameLst>
                                      </p:cBhvr>
                                      <p:tavLst>
                                        <p:tav tm="0">
                                          <p:val>
                                            <p:strVal val="#ppt_w*0.70"/>
                                          </p:val>
                                        </p:tav>
                                        <p:tav tm="100000">
                                          <p:val>
                                            <p:strVal val="#ppt_w"/>
                                          </p:val>
                                        </p:tav>
                                      </p:tavLst>
                                    </p:anim>
                                    <p:anim calcmode="lin" valueType="num">
                                      <p:cBhvr>
                                        <p:cTn dur="1000" fill="hold" id="54"/>
                                        <p:tgtEl>
                                          <p:spTgt spid="26"/>
                                        </p:tgtEl>
                                        <p:attrNameLst>
                                          <p:attrName>ppt_h</p:attrName>
                                        </p:attrNameLst>
                                      </p:cBhvr>
                                      <p:tavLst>
                                        <p:tav tm="0">
                                          <p:val>
                                            <p:strVal val="#ppt_h"/>
                                          </p:val>
                                        </p:tav>
                                        <p:tav tm="100000">
                                          <p:val>
                                            <p:strVal val="#ppt_h"/>
                                          </p:val>
                                        </p:tav>
                                      </p:tavLst>
                                    </p:anim>
                                    <p:animEffect filter="fade" transition="in">
                                      <p:cBhvr>
                                        <p:cTn dur="1000" id="55"/>
                                        <p:tgtEl>
                                          <p:spTgt spid="26"/>
                                        </p:tgtEl>
                                      </p:cBhvr>
                                    </p:animEffect>
                                  </p:childTnLst>
                                </p:cTn>
                              </p:par>
                              <p:par>
                                <p:cTn fill="hold" grpId="0" id="56" nodeType="withEffect" presetClass="entr" presetID="55" presetSubtype="0">
                                  <p:stCondLst>
                                    <p:cond delay="0"/>
                                  </p:stCondLst>
                                  <p:childTnLst>
                                    <p:set>
                                      <p:cBhvr>
                                        <p:cTn dur="1" fill="hold" id="57">
                                          <p:stCondLst>
                                            <p:cond delay="0"/>
                                          </p:stCondLst>
                                        </p:cTn>
                                        <p:tgtEl>
                                          <p:spTgt spid="27"/>
                                        </p:tgtEl>
                                        <p:attrNameLst>
                                          <p:attrName>style.visibility</p:attrName>
                                        </p:attrNameLst>
                                      </p:cBhvr>
                                      <p:to>
                                        <p:strVal val="visible"/>
                                      </p:to>
                                    </p:set>
                                    <p:anim calcmode="lin" valueType="num">
                                      <p:cBhvr>
                                        <p:cTn dur="1000" fill="hold" id="58"/>
                                        <p:tgtEl>
                                          <p:spTgt spid="27"/>
                                        </p:tgtEl>
                                        <p:attrNameLst>
                                          <p:attrName>ppt_w</p:attrName>
                                        </p:attrNameLst>
                                      </p:cBhvr>
                                      <p:tavLst>
                                        <p:tav tm="0">
                                          <p:val>
                                            <p:strVal val="#ppt_w*0.70"/>
                                          </p:val>
                                        </p:tav>
                                        <p:tav tm="100000">
                                          <p:val>
                                            <p:strVal val="#ppt_w"/>
                                          </p:val>
                                        </p:tav>
                                      </p:tavLst>
                                    </p:anim>
                                    <p:anim calcmode="lin" valueType="num">
                                      <p:cBhvr>
                                        <p:cTn dur="1000" fill="hold" id="59"/>
                                        <p:tgtEl>
                                          <p:spTgt spid="27"/>
                                        </p:tgtEl>
                                        <p:attrNameLst>
                                          <p:attrName>ppt_h</p:attrName>
                                        </p:attrNameLst>
                                      </p:cBhvr>
                                      <p:tavLst>
                                        <p:tav tm="0">
                                          <p:val>
                                            <p:strVal val="#ppt_h"/>
                                          </p:val>
                                        </p:tav>
                                        <p:tav tm="100000">
                                          <p:val>
                                            <p:strVal val="#ppt_h"/>
                                          </p:val>
                                        </p:tav>
                                      </p:tavLst>
                                    </p:anim>
                                    <p:animEffect filter="fade" transition="in">
                                      <p:cBhvr>
                                        <p:cTn dur="1000" id="6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9"/>
      <p:bldP grpId="0" spid="10"/>
      <p:bldP grpId="0" spid="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stretch>
            <a:fillRect/>
          </a:stretch>
        </p:blipFill>
        <p:spPr>
          <a:xfrm>
            <a:off x="-31750" y="0"/>
            <a:ext cx="4618990" cy="6857365"/>
          </a:xfrm>
          <a:prstGeom prst="rect">
            <a:avLst/>
          </a:prstGeom>
        </p:spPr>
      </p:pic>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514667"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04</a:t>
            </a:r>
          </a:p>
        </p:txBody>
      </p:sp>
      <p:sp>
        <p:nvSpPr>
          <p:cNvPr id="18" name="Rectangle 17"/>
          <p:cNvSpPr/>
          <p:nvPr/>
        </p:nvSpPr>
        <p:spPr>
          <a:xfrm>
            <a:off x="8841740" y="1082040"/>
            <a:ext cx="1393190" cy="1830070"/>
          </a:xfrm>
          <a:prstGeom prst="rect">
            <a:avLst/>
          </a:prstGeom>
          <a:noFill/>
          <a:ln w="114300">
            <a:gradFill>
              <a:gsLst>
                <a:gs pos="0">
                  <a:srgbClr val="00B0F0"/>
                </a:gs>
                <a:gs pos="100000">
                  <a:srgbClr val="7030A0"/>
                </a:gs>
              </a:gsLst>
              <a:lin ang="1884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6" name="Rectangle 15"/>
          <p:cNvSpPr/>
          <p:nvPr/>
        </p:nvSpPr>
        <p:spPr>
          <a:xfrm>
            <a:off x="5649973" y="3040761"/>
            <a:ext cx="2665357" cy="137160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Vokalia and Consonantia, there live the blind texts. Separated they live in Bookmarksgrove right at the coast of the Semantics, a large language ocean.</a:t>
            </a:r>
          </a:p>
        </p:txBody>
      </p:sp>
      <p:sp>
        <p:nvSpPr>
          <p:cNvPr id="17" name="TextBox 16"/>
          <p:cNvSpPr txBox="1"/>
          <p:nvPr/>
        </p:nvSpPr>
        <p:spPr>
          <a:xfrm>
            <a:off x="5649973" y="1680970"/>
            <a:ext cx="3254692" cy="10668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3200" u="none">
                <a:ln>
                  <a:noFill/>
                </a:ln>
                <a:solidFill>
                  <a:srgbClr val="53C0F3"/>
                </a:solidFill>
                <a:effectLst/>
                <a:uLnTx/>
                <a:uFillTx/>
                <a:latin charset="0" typeface="Nexa Bold"/>
                <a:ea charset="0" typeface="Nexa Bold"/>
                <a:cs charset="0" typeface="Nexa Bold"/>
              </a:rPr>
              <a:t>FOUR</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3200" u="none">
                <a:ln>
                  <a:noFill/>
                </a:ln>
                <a:solidFill>
                  <a:srgbClr val="53C0F3"/>
                </a:solidFill>
                <a:effectLst/>
                <a:uLnTx/>
                <a:uFillTx/>
                <a:latin charset="0" typeface="Nexa Bold"/>
                <a:ea charset="0" typeface="Nexa Bold"/>
                <a:cs charset="0" typeface="Nexa Bold"/>
              </a:rPr>
              <a:t>PICTURE SLIDE</a:t>
            </a:r>
          </a:p>
        </p:txBody>
      </p:sp>
      <p:sp>
        <p:nvSpPr>
          <p:cNvPr id="19" name="TextBox 18"/>
          <p:cNvSpPr txBox="1"/>
          <p:nvPr/>
        </p:nvSpPr>
        <p:spPr>
          <a:xfrm>
            <a:off x="5649973" y="5250180"/>
            <a:ext cx="538480" cy="3048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400" u="none">
                <a:ln>
                  <a:noFill/>
                </a:ln>
                <a:solidFill>
                  <a:srgbClr val="53C0F3"/>
                </a:solidFill>
                <a:effectLst/>
                <a:uLnTx/>
                <a:uFillTx/>
                <a:latin charset="0" typeface="Signerica Fat"/>
                <a:ea charset="0" typeface="Signerica Fat"/>
                <a:cs charset="0" typeface="Signerica Fat"/>
              </a:rPr>
              <a:t>Sign</a:t>
            </a:r>
          </a:p>
        </p:txBody>
      </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 presetSubtype="16">
                                  <p:stCondLst>
                                    <p:cond delay="0"/>
                                  </p:stCondLst>
                                  <p:childTnLst>
                                    <p:set>
                                      <p:cBhvr>
                                        <p:cTn dur="1" fill="hold" id="6">
                                          <p:stCondLst>
                                            <p:cond delay="0"/>
                                          </p:stCondLst>
                                        </p:cTn>
                                        <p:tgtEl>
                                          <p:spTgt spid="5"/>
                                        </p:tgtEl>
                                        <p:attrNameLst>
                                          <p:attrName>style.visibility</p:attrName>
                                        </p:attrNameLst>
                                      </p:cBhvr>
                                      <p:to>
                                        <p:strVal val="visible"/>
                                      </p:to>
                                    </p:set>
                                    <p:animEffect filter="box(in)" transition="in">
                                      <p:cBhvr>
                                        <p:cTn dur="2000" id="7"/>
                                        <p:tgtEl>
                                          <p:spTgt spid="5"/>
                                        </p:tgtEl>
                                      </p:cBhvr>
                                    </p:animEffect>
                                  </p:childTnLst>
                                </p:cTn>
                              </p:par>
                            </p:childTnLst>
                          </p:cTn>
                        </p:par>
                        <p:par>
                          <p:cTn fill="hold" id="8" nodeType="afterGroup">
                            <p:stCondLst>
                              <p:cond delay="2000"/>
                            </p:stCondLst>
                            <p:childTnLst>
                              <p:par>
                                <p:cTn fill="hold" grpId="0" id="9" nodeType="afterEffect" presetClass="entr" presetID="55" presetSubtype="0">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p:cTn dur="1000" fill="hold" id="11"/>
                                        <p:tgtEl>
                                          <p:spTgt spid="18"/>
                                        </p:tgtEl>
                                        <p:attrNameLst>
                                          <p:attrName>ppt_w</p:attrName>
                                        </p:attrNameLst>
                                      </p:cBhvr>
                                      <p:tavLst>
                                        <p:tav tm="0">
                                          <p:val>
                                            <p:strVal val="#ppt_w*0.70"/>
                                          </p:val>
                                        </p:tav>
                                        <p:tav tm="100000">
                                          <p:val>
                                            <p:strVal val="#ppt_w"/>
                                          </p:val>
                                        </p:tav>
                                      </p:tavLst>
                                    </p:anim>
                                    <p:anim calcmode="lin" valueType="num">
                                      <p:cBhvr>
                                        <p:cTn dur="1000" fill="hold" id="12"/>
                                        <p:tgtEl>
                                          <p:spTgt spid="18"/>
                                        </p:tgtEl>
                                        <p:attrNameLst>
                                          <p:attrName>ppt_h</p:attrName>
                                        </p:attrNameLst>
                                      </p:cBhvr>
                                      <p:tavLst>
                                        <p:tav tm="0">
                                          <p:val>
                                            <p:strVal val="#ppt_h"/>
                                          </p:val>
                                        </p:tav>
                                        <p:tav tm="100000">
                                          <p:val>
                                            <p:strVal val="#ppt_h"/>
                                          </p:val>
                                        </p:tav>
                                      </p:tavLst>
                                    </p:anim>
                                    <p:animEffect filter="fade" transition="in">
                                      <p:cBhvr>
                                        <p:cTn dur="1000" id="13"/>
                                        <p:tgtEl>
                                          <p:spTgt spid="18"/>
                                        </p:tgtEl>
                                      </p:cBhvr>
                                    </p:animEffect>
                                  </p:childTnLst>
                                </p:cTn>
                              </p:par>
                              <p:par>
                                <p:cTn fill="hold" grpId="0" id="14" nodeType="withEffect" presetClass="entr" presetID="55" presetSubtype="0">
                                  <p:stCondLst>
                                    <p:cond delay="0"/>
                                  </p:stCondLst>
                                  <p:childTnLst>
                                    <p:set>
                                      <p:cBhvr>
                                        <p:cTn dur="1" fill="hold" id="15">
                                          <p:stCondLst>
                                            <p:cond delay="0"/>
                                          </p:stCondLst>
                                        </p:cTn>
                                        <p:tgtEl>
                                          <p:spTgt spid="16"/>
                                        </p:tgtEl>
                                        <p:attrNameLst>
                                          <p:attrName>style.visibility</p:attrName>
                                        </p:attrNameLst>
                                      </p:cBhvr>
                                      <p:to>
                                        <p:strVal val="visible"/>
                                      </p:to>
                                    </p:set>
                                    <p:anim calcmode="lin" valueType="num">
                                      <p:cBhvr>
                                        <p:cTn dur="1000" fill="hold" id="16"/>
                                        <p:tgtEl>
                                          <p:spTgt spid="16"/>
                                        </p:tgtEl>
                                        <p:attrNameLst>
                                          <p:attrName>ppt_w</p:attrName>
                                        </p:attrNameLst>
                                      </p:cBhvr>
                                      <p:tavLst>
                                        <p:tav tm="0">
                                          <p:val>
                                            <p:strVal val="#ppt_w*0.70"/>
                                          </p:val>
                                        </p:tav>
                                        <p:tav tm="100000">
                                          <p:val>
                                            <p:strVal val="#ppt_w"/>
                                          </p:val>
                                        </p:tav>
                                      </p:tavLst>
                                    </p:anim>
                                    <p:anim calcmode="lin" valueType="num">
                                      <p:cBhvr>
                                        <p:cTn dur="1000" fill="hold" id="17"/>
                                        <p:tgtEl>
                                          <p:spTgt spid="16"/>
                                        </p:tgtEl>
                                        <p:attrNameLst>
                                          <p:attrName>ppt_h</p:attrName>
                                        </p:attrNameLst>
                                      </p:cBhvr>
                                      <p:tavLst>
                                        <p:tav tm="0">
                                          <p:val>
                                            <p:strVal val="#ppt_h"/>
                                          </p:val>
                                        </p:tav>
                                        <p:tav tm="100000">
                                          <p:val>
                                            <p:strVal val="#ppt_h"/>
                                          </p:val>
                                        </p:tav>
                                      </p:tavLst>
                                    </p:anim>
                                    <p:animEffect filter="fade" transition="in">
                                      <p:cBhvr>
                                        <p:cTn dur="1000" id="18"/>
                                        <p:tgtEl>
                                          <p:spTgt spid="16"/>
                                        </p:tgtEl>
                                      </p:cBhvr>
                                    </p:animEffect>
                                  </p:childTnLst>
                                </p:cTn>
                              </p:par>
                              <p:par>
                                <p:cTn fill="hold" grpId="0" id="19" nodeType="withEffect" presetClass="entr" presetID="55" presetSubtype="0">
                                  <p:stCondLst>
                                    <p:cond delay="0"/>
                                  </p:stCondLst>
                                  <p:childTnLst>
                                    <p:set>
                                      <p:cBhvr>
                                        <p:cTn dur="1" fill="hold" id="20">
                                          <p:stCondLst>
                                            <p:cond delay="0"/>
                                          </p:stCondLst>
                                        </p:cTn>
                                        <p:tgtEl>
                                          <p:spTgt spid="17"/>
                                        </p:tgtEl>
                                        <p:attrNameLst>
                                          <p:attrName>style.visibility</p:attrName>
                                        </p:attrNameLst>
                                      </p:cBhvr>
                                      <p:to>
                                        <p:strVal val="visible"/>
                                      </p:to>
                                    </p:set>
                                    <p:anim calcmode="lin" valueType="num">
                                      <p:cBhvr>
                                        <p:cTn dur="1000" fill="hold" id="21"/>
                                        <p:tgtEl>
                                          <p:spTgt spid="17"/>
                                        </p:tgtEl>
                                        <p:attrNameLst>
                                          <p:attrName>ppt_w</p:attrName>
                                        </p:attrNameLst>
                                      </p:cBhvr>
                                      <p:tavLst>
                                        <p:tav tm="0">
                                          <p:val>
                                            <p:strVal val="#ppt_w*0.70"/>
                                          </p:val>
                                        </p:tav>
                                        <p:tav tm="100000">
                                          <p:val>
                                            <p:strVal val="#ppt_w"/>
                                          </p:val>
                                        </p:tav>
                                      </p:tavLst>
                                    </p:anim>
                                    <p:anim calcmode="lin" valueType="num">
                                      <p:cBhvr>
                                        <p:cTn dur="1000" fill="hold" id="22"/>
                                        <p:tgtEl>
                                          <p:spTgt spid="17"/>
                                        </p:tgtEl>
                                        <p:attrNameLst>
                                          <p:attrName>ppt_h</p:attrName>
                                        </p:attrNameLst>
                                      </p:cBhvr>
                                      <p:tavLst>
                                        <p:tav tm="0">
                                          <p:val>
                                            <p:strVal val="#ppt_h"/>
                                          </p:val>
                                        </p:tav>
                                        <p:tav tm="100000">
                                          <p:val>
                                            <p:strVal val="#ppt_h"/>
                                          </p:val>
                                        </p:tav>
                                      </p:tavLst>
                                    </p:anim>
                                    <p:animEffect filter="fade" transition="in">
                                      <p:cBhvr>
                                        <p:cTn dur="1000" id="23"/>
                                        <p:tgtEl>
                                          <p:spTgt spid="17"/>
                                        </p:tgtEl>
                                      </p:cBhvr>
                                    </p:animEffect>
                                  </p:childTnLst>
                                </p:cTn>
                              </p:par>
                              <p:par>
                                <p:cTn fill="hold" grpId="0" id="24" nodeType="withEffect" presetClass="entr" presetID="55" presetSubtype="0">
                                  <p:stCondLst>
                                    <p:cond delay="0"/>
                                  </p:stCondLst>
                                  <p:childTnLst>
                                    <p:set>
                                      <p:cBhvr>
                                        <p:cTn dur="1" fill="hold" id="25">
                                          <p:stCondLst>
                                            <p:cond delay="0"/>
                                          </p:stCondLst>
                                        </p:cTn>
                                        <p:tgtEl>
                                          <p:spTgt spid="19"/>
                                        </p:tgtEl>
                                        <p:attrNameLst>
                                          <p:attrName>style.visibility</p:attrName>
                                        </p:attrNameLst>
                                      </p:cBhvr>
                                      <p:to>
                                        <p:strVal val="visible"/>
                                      </p:to>
                                    </p:set>
                                    <p:anim calcmode="lin" valueType="num">
                                      <p:cBhvr>
                                        <p:cTn dur="1000" fill="hold" id="26"/>
                                        <p:tgtEl>
                                          <p:spTgt spid="19"/>
                                        </p:tgtEl>
                                        <p:attrNameLst>
                                          <p:attrName>ppt_w</p:attrName>
                                        </p:attrNameLst>
                                      </p:cBhvr>
                                      <p:tavLst>
                                        <p:tav tm="0">
                                          <p:val>
                                            <p:strVal val="#ppt_w*0.70"/>
                                          </p:val>
                                        </p:tav>
                                        <p:tav tm="100000">
                                          <p:val>
                                            <p:strVal val="#ppt_w"/>
                                          </p:val>
                                        </p:tav>
                                      </p:tavLst>
                                    </p:anim>
                                    <p:anim calcmode="lin" valueType="num">
                                      <p:cBhvr>
                                        <p:cTn dur="1000" fill="hold" id="27"/>
                                        <p:tgtEl>
                                          <p:spTgt spid="19"/>
                                        </p:tgtEl>
                                        <p:attrNameLst>
                                          <p:attrName>ppt_h</p:attrName>
                                        </p:attrNameLst>
                                      </p:cBhvr>
                                      <p:tavLst>
                                        <p:tav tm="0">
                                          <p:val>
                                            <p:strVal val="#ppt_h"/>
                                          </p:val>
                                        </p:tav>
                                        <p:tav tm="100000">
                                          <p:val>
                                            <p:strVal val="#ppt_h"/>
                                          </p:val>
                                        </p:tav>
                                      </p:tavLst>
                                    </p:anim>
                                    <p:animEffect filter="fade" transition="in">
                                      <p:cBhvr>
                                        <p:cTn dur="1000" id="28"/>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6"/>
      <p:bldP grpId="0" spid="17"/>
      <p:bldP grpId="0" spid="1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514667"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04</a:t>
            </a:r>
          </a:p>
        </p:txBody>
      </p:sp>
      <p:grpSp>
        <p:nvGrpSpPr>
          <p:cNvPr id="71" name="Group 70"/>
          <p:cNvGrpSpPr/>
          <p:nvPr/>
        </p:nvGrpSpPr>
        <p:grpSpPr>
          <a:xfrm>
            <a:off x="6156364" y="1112049"/>
            <a:ext cx="4126546" cy="5154920"/>
            <a:chOff x="14431023" y="5726186"/>
            <a:chExt cx="4012938" cy="5012999"/>
          </a:xfrm>
        </p:grpSpPr>
        <p:sp>
          <p:nvSpPr>
            <p:cNvPr id="72" name="Freeform 412"/>
            <p:cNvSpPr>
              <a:spLocks noChangeArrowheads="1"/>
            </p:cNvSpPr>
            <p:nvPr/>
          </p:nvSpPr>
          <p:spPr bwMode="auto">
            <a:xfrm>
              <a:off x="14431023" y="10451866"/>
              <a:ext cx="4012938" cy="287319"/>
            </a:xfrm>
            <a:custGeom>
              <a:gdLst>
                <a:gd fmla="*/ 0 w 11153" name="T0"/>
                <a:gd fmla="*/ 0 h 801" name="T1"/>
                <a:gd fmla="*/ 11152 w 11153" name="T2"/>
                <a:gd fmla="*/ 0 h 801" name="T3"/>
                <a:gd fmla="*/ 11152 w 11153" name="T4"/>
                <a:gd fmla="*/ 800 h 801" name="T5"/>
                <a:gd fmla="*/ 0 w 11153" name="T6"/>
                <a:gd fmla="*/ 800 h 801" name="T7"/>
                <a:gd fmla="*/ 0 w 11153" name="T8"/>
                <a:gd fmla="*/ 0 h 801" name="T9"/>
              </a:gdLst>
              <a:cxnLst>
                <a:cxn ang="0">
                  <a:pos x="T0" y="T1"/>
                </a:cxn>
                <a:cxn ang="0">
                  <a:pos x="T2" y="T3"/>
                </a:cxn>
                <a:cxn ang="0">
                  <a:pos x="T4" y="T5"/>
                </a:cxn>
                <a:cxn ang="0">
                  <a:pos x="T6" y="T7"/>
                </a:cxn>
                <a:cxn ang="0">
                  <a:pos x="T8" y="T9"/>
                </a:cxn>
              </a:cxnLst>
              <a:rect b="b" l="0" r="r" t="0"/>
              <a:pathLst>
                <a:path h="801" w="11153">
                  <a:moveTo>
                    <a:pt x="0" y="0"/>
                  </a:moveTo>
                  <a:lnTo>
                    <a:pt x="11152" y="0"/>
                  </a:lnTo>
                  <a:lnTo>
                    <a:pt x="11152" y="800"/>
                  </a:lnTo>
                  <a:lnTo>
                    <a:pt x="0" y="800"/>
                  </a:lnTo>
                  <a:lnTo>
                    <a:pt x="0" y="0"/>
                  </a:lnTo>
                </a:path>
              </a:pathLst>
            </a:custGeom>
            <a:blipFill dpi="0" rotWithShape="0">
              <a:blip r:embed="rId2"/>
              <a:stretch>
                <a:fillRect/>
              </a:stretch>
            </a:blipFill>
            <a:ln>
              <a:noFill/>
            </a:ln>
            <a:effectLst/>
            <a:extLst>
              <a:ext uri="{91240B29-F687-4F45-9708-019B960494DF}">
                <a14:hiddenLine w="9525">
                  <a:solidFill>
                    <a:srgbClr val="808080"/>
                  </a:solidFill>
                  <a:rou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3765"/>
              <a:endParaRPr lang="en-US">
                <a:solidFill>
                  <a:srgbClr val="7F7F7F"/>
                </a:solidFill>
                <a:latin typeface="Lato Light"/>
              </a:endParaRPr>
            </a:p>
          </p:txBody>
        </p:sp>
        <p:sp>
          <p:nvSpPr>
            <p:cNvPr id="73" name="Freeform 415"/>
            <p:cNvSpPr>
              <a:spLocks noChangeArrowheads="1"/>
            </p:cNvSpPr>
            <p:nvPr/>
          </p:nvSpPr>
          <p:spPr bwMode="auto">
            <a:xfrm>
              <a:off x="14843747" y="5726186"/>
              <a:ext cx="3303372" cy="4868545"/>
            </a:xfrm>
            <a:custGeom>
              <a:gdLst>
                <a:gd fmla="*/ 0 w 9183" name="T0"/>
                <a:gd fmla="*/ 0 h 13530" name="T1"/>
                <a:gd fmla="*/ 9182 w 9183" name="T2"/>
                <a:gd fmla="*/ 0 h 13530" name="T3"/>
                <a:gd fmla="*/ 9182 w 9183" name="T4"/>
                <a:gd fmla="*/ 13529 h 13530" name="T5"/>
                <a:gd fmla="*/ 0 w 9183" name="T6"/>
                <a:gd fmla="*/ 13529 h 13530" name="T7"/>
                <a:gd fmla="*/ 0 w 9183" name="T8"/>
                <a:gd fmla="*/ 0 h 13530" name="T9"/>
              </a:gdLst>
              <a:cxnLst>
                <a:cxn ang="0">
                  <a:pos x="T0" y="T1"/>
                </a:cxn>
                <a:cxn ang="0">
                  <a:pos x="T2" y="T3"/>
                </a:cxn>
                <a:cxn ang="0">
                  <a:pos x="T4" y="T5"/>
                </a:cxn>
                <a:cxn ang="0">
                  <a:pos x="T6" y="T7"/>
                </a:cxn>
                <a:cxn ang="0">
                  <a:pos x="T8" y="T9"/>
                </a:cxn>
              </a:cxnLst>
              <a:rect b="b" l="0" r="r" t="0"/>
              <a:pathLst>
                <a:path h="13530" w="9183">
                  <a:moveTo>
                    <a:pt x="0" y="0"/>
                  </a:moveTo>
                  <a:lnTo>
                    <a:pt x="9182" y="0"/>
                  </a:lnTo>
                  <a:lnTo>
                    <a:pt x="9182" y="13529"/>
                  </a:lnTo>
                  <a:lnTo>
                    <a:pt x="0" y="13529"/>
                  </a:lnTo>
                  <a:lnTo>
                    <a:pt x="0" y="0"/>
                  </a:lnTo>
                </a:path>
              </a:pathLst>
            </a:custGeom>
            <a:blipFill dpi="0" rotWithShape="0">
              <a:blip r:embed="rId3"/>
              <a:stretch>
                <a:fillRect/>
              </a:stretch>
            </a:blipFill>
            <a:ln>
              <a:noFill/>
            </a:ln>
            <a:effectLst/>
            <a:extLst>
              <a:ext uri="{91240B29-F687-4F45-9708-019B960494DF}">
                <a14:hiddenLine w="9525">
                  <a:solidFill>
                    <a:srgbClr val="808080"/>
                  </a:solidFill>
                  <a:rou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3765"/>
              <a:endParaRPr lang="en-US">
                <a:solidFill>
                  <a:srgbClr val="7F7F7F"/>
                </a:solidFill>
                <a:latin typeface="Lato Light"/>
              </a:endParaRPr>
            </a:p>
          </p:txBody>
        </p:sp>
        <p:sp>
          <p:nvSpPr>
            <p:cNvPr id="74" name="Freeform 416"/>
            <p:cNvSpPr>
              <a:spLocks noChangeArrowheads="1"/>
            </p:cNvSpPr>
            <p:nvPr/>
          </p:nvSpPr>
          <p:spPr bwMode="auto">
            <a:xfrm>
              <a:off x="14873908" y="5745235"/>
              <a:ext cx="3235114" cy="4809811"/>
            </a:xfrm>
            <a:custGeom>
              <a:gdLst>
                <a:gd fmla="*/ 8359 w 8992" name="T0"/>
                <a:gd fmla="*/ 0 h 13368" name="T1"/>
                <a:gd fmla="*/ 8991 w 8992" name="T2"/>
                <a:gd fmla="*/ 639 h 13368" name="T3"/>
                <a:gd fmla="*/ 8991 w 8992" name="T4"/>
                <a:gd fmla="*/ 12734 h 13368" name="T5"/>
                <a:gd fmla="*/ 8353 w 8992" name="T6"/>
                <a:gd fmla="*/ 13367 h 13368" name="T7"/>
                <a:gd fmla="*/ 633 w 8992" name="T8"/>
                <a:gd fmla="*/ 13361 h 13368" name="T9"/>
                <a:gd fmla="*/ 0 w 8992" name="T10"/>
                <a:gd fmla="*/ 12728 h 13368" name="T11"/>
                <a:gd fmla="*/ 0 w 8992" name="T12"/>
                <a:gd fmla="*/ 633 h 13368" name="T13"/>
                <a:gd fmla="*/ 639 w 8992" name="T14"/>
                <a:gd fmla="*/ 0 h 13368" name="T15"/>
                <a:gd fmla="*/ 8359 w 8992" name="T16"/>
                <a:gd fmla="*/ 0 h 13368" name="T17"/>
                <a:gd fmla="*/ 8359 w 8992" name="T18"/>
                <a:gd fmla="*/ 0 h 133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367" w="8992">
                  <a:moveTo>
                    <a:pt x="8359" y="0"/>
                  </a:moveTo>
                  <a:cubicBezTo>
                    <a:pt x="8710" y="0"/>
                    <a:pt x="8991" y="287"/>
                    <a:pt x="8991" y="639"/>
                  </a:cubicBezTo>
                  <a:cubicBezTo>
                    <a:pt x="8991" y="639"/>
                    <a:pt x="8991" y="639"/>
                    <a:pt x="8991" y="12734"/>
                  </a:cubicBezTo>
                  <a:cubicBezTo>
                    <a:pt x="8991" y="13081"/>
                    <a:pt x="8704" y="13367"/>
                    <a:pt x="8353" y="13367"/>
                  </a:cubicBezTo>
                  <a:cubicBezTo>
                    <a:pt x="8353" y="13367"/>
                    <a:pt x="8353" y="13367"/>
                    <a:pt x="633" y="13361"/>
                  </a:cubicBezTo>
                  <a:cubicBezTo>
                    <a:pt x="281" y="13361"/>
                    <a:pt x="0" y="13081"/>
                    <a:pt x="0" y="12728"/>
                  </a:cubicBezTo>
                  <a:cubicBezTo>
                    <a:pt x="0" y="12728"/>
                    <a:pt x="0" y="12728"/>
                    <a:pt x="0" y="633"/>
                  </a:cubicBezTo>
                  <a:cubicBezTo>
                    <a:pt x="6" y="287"/>
                    <a:pt x="286" y="0"/>
                    <a:pt x="639" y="0"/>
                  </a:cubicBezTo>
                  <a:cubicBezTo>
                    <a:pt x="639" y="0"/>
                    <a:pt x="639" y="0"/>
                    <a:pt x="8359" y="0"/>
                  </a:cubicBezTo>
                  <a:lnTo>
                    <a:pt x="8359" y="0"/>
                  </a:lnTo>
                </a:path>
              </a:pathLst>
            </a:custGeom>
            <a:solidFill>
              <a:srgbClr val="ECECED"/>
            </a:solid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3765"/>
              <a:endParaRPr lang="en-US">
                <a:solidFill>
                  <a:srgbClr val="7F7F7F"/>
                </a:solidFill>
                <a:latin typeface="Lato Light"/>
              </a:endParaRPr>
            </a:p>
          </p:txBody>
        </p:sp>
        <p:sp>
          <p:nvSpPr>
            <p:cNvPr id="75" name="Freeform 417"/>
            <p:cNvSpPr>
              <a:spLocks noChangeArrowheads="1"/>
            </p:cNvSpPr>
            <p:nvPr/>
          </p:nvSpPr>
          <p:spPr bwMode="auto">
            <a:xfrm>
              <a:off x="14956451" y="6216692"/>
              <a:ext cx="3081137" cy="3866898"/>
            </a:xfrm>
            <a:custGeom>
              <a:gdLst>
                <a:gd fmla="*/ 8555 w 8562" name="T0"/>
                <a:gd fmla="*/ 10734 h 10747" name="T1"/>
                <a:gd fmla="*/ 8555 w 8562" name="T2"/>
                <a:gd fmla="*/ 10734 h 10747" name="T3"/>
                <a:gd fmla="*/ 8543 w 8562" name="T4"/>
                <a:gd fmla="*/ 10746 h 10747" name="T5"/>
                <a:gd fmla="*/ 12 w 8562" name="T6"/>
                <a:gd fmla="*/ 10746 h 10747" name="T7"/>
                <a:gd fmla="*/ 0 w 8562" name="T8"/>
                <a:gd fmla="*/ 10734 h 10747" name="T9"/>
                <a:gd fmla="*/ 6 w 8562" name="T10"/>
                <a:gd fmla="*/ 12 h 10747" name="T11"/>
                <a:gd fmla="*/ 18 w 8562" name="T12"/>
                <a:gd fmla="*/ 0 h 10747" name="T13"/>
                <a:gd fmla="*/ 8549 w 8562" name="T14"/>
                <a:gd fmla="*/ 0 h 10747" name="T15"/>
                <a:gd fmla="*/ 8561 w 8562" name="T16"/>
                <a:gd fmla="*/ 12 h 10747" name="T17"/>
                <a:gd fmla="*/ 8555 w 8562" name="T18"/>
                <a:gd fmla="*/ 10734 h 107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747" w="8562">
                  <a:moveTo>
                    <a:pt x="8555" y="10734"/>
                  </a:moveTo>
                  <a:lnTo>
                    <a:pt x="8555" y="10734"/>
                  </a:lnTo>
                  <a:cubicBezTo>
                    <a:pt x="8555" y="10740"/>
                    <a:pt x="8549" y="10746"/>
                    <a:pt x="8543" y="10746"/>
                  </a:cubicBezTo>
                  <a:cubicBezTo>
                    <a:pt x="12" y="10746"/>
                    <a:pt x="12" y="10746"/>
                    <a:pt x="12" y="10746"/>
                  </a:cubicBezTo>
                  <a:cubicBezTo>
                    <a:pt x="6" y="10746"/>
                    <a:pt x="0" y="10740"/>
                    <a:pt x="0" y="10734"/>
                  </a:cubicBezTo>
                  <a:cubicBezTo>
                    <a:pt x="6" y="12"/>
                    <a:pt x="6" y="12"/>
                    <a:pt x="6" y="12"/>
                  </a:cubicBezTo>
                  <a:cubicBezTo>
                    <a:pt x="6" y="6"/>
                    <a:pt x="12" y="0"/>
                    <a:pt x="18" y="0"/>
                  </a:cubicBezTo>
                  <a:cubicBezTo>
                    <a:pt x="8549" y="0"/>
                    <a:pt x="8549" y="0"/>
                    <a:pt x="8549" y="0"/>
                  </a:cubicBezTo>
                  <a:cubicBezTo>
                    <a:pt x="8555" y="0"/>
                    <a:pt x="8561" y="6"/>
                    <a:pt x="8561" y="12"/>
                  </a:cubicBezTo>
                  <a:lnTo>
                    <a:pt x="8555" y="10734"/>
                  </a:lnTo>
                </a:path>
              </a:pathLst>
            </a:custGeom>
            <a:solidFill>
              <a:srgbClr val="4E4E4E"/>
            </a:solid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3765"/>
              <a:endParaRPr lang="en-US">
                <a:solidFill>
                  <a:srgbClr val="7F7F7F"/>
                </a:solidFill>
                <a:latin typeface="Lato Light"/>
              </a:endParaRPr>
            </a:p>
          </p:txBody>
        </p:sp>
        <p:sp>
          <p:nvSpPr>
            <p:cNvPr id="76" name="Freeform 418"/>
            <p:cNvSpPr>
              <a:spLocks noChangeArrowheads="1"/>
            </p:cNvSpPr>
            <p:nvPr/>
          </p:nvSpPr>
          <p:spPr bwMode="auto">
            <a:xfrm>
              <a:off x="16359710" y="10177246"/>
              <a:ext cx="263508" cy="261920"/>
            </a:xfrm>
            <a:custGeom>
              <a:gdLst>
                <a:gd fmla="*/ 0 w 735" name="T0"/>
                <a:gd fmla="*/ 0 h 730" name="T1"/>
                <a:gd fmla="*/ 734 w 735" name="T2"/>
                <a:gd fmla="*/ 0 h 730" name="T3"/>
                <a:gd fmla="*/ 734 w 735" name="T4"/>
                <a:gd fmla="*/ 729 h 730" name="T5"/>
                <a:gd fmla="*/ 0 w 735" name="T6"/>
                <a:gd fmla="*/ 729 h 730" name="T7"/>
                <a:gd fmla="*/ 0 w 735" name="T8"/>
                <a:gd fmla="*/ 0 h 730" name="T9"/>
              </a:gdLst>
              <a:cxnLst>
                <a:cxn ang="0">
                  <a:pos x="T0" y="T1"/>
                </a:cxn>
                <a:cxn ang="0">
                  <a:pos x="T2" y="T3"/>
                </a:cxn>
                <a:cxn ang="0">
                  <a:pos x="T4" y="T5"/>
                </a:cxn>
                <a:cxn ang="0">
                  <a:pos x="T6" y="T7"/>
                </a:cxn>
                <a:cxn ang="0">
                  <a:pos x="T8" y="T9"/>
                </a:cxn>
              </a:cxnLst>
              <a:rect b="b" l="0" r="r" t="0"/>
              <a:pathLst>
                <a:path h="730" w="735">
                  <a:moveTo>
                    <a:pt x="0" y="0"/>
                  </a:moveTo>
                  <a:lnTo>
                    <a:pt x="734" y="0"/>
                  </a:lnTo>
                  <a:lnTo>
                    <a:pt x="734" y="729"/>
                  </a:lnTo>
                  <a:lnTo>
                    <a:pt x="0" y="729"/>
                  </a:lnTo>
                  <a:lnTo>
                    <a:pt x="0" y="0"/>
                  </a:lnTo>
                </a:path>
              </a:pathLst>
            </a:custGeom>
            <a:blipFill dpi="0" rotWithShape="0">
              <a:blip r:embed="rId4"/>
              <a:stretch>
                <a:fillRect/>
              </a:stretch>
            </a:blipFill>
            <a:ln>
              <a:noFill/>
            </a:ln>
            <a:effectLst/>
            <a:extLst>
              <a:ext uri="{91240B29-F687-4F45-9708-019B960494DF}">
                <a14:hiddenLine w="9525">
                  <a:solidFill>
                    <a:srgbClr val="808080"/>
                  </a:solidFill>
                  <a:rou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3765"/>
              <a:endParaRPr lang="en-US">
                <a:solidFill>
                  <a:srgbClr val="7F7F7F"/>
                </a:solidFill>
                <a:latin typeface="Lato Light"/>
              </a:endParaRPr>
            </a:p>
          </p:txBody>
        </p:sp>
        <p:sp>
          <p:nvSpPr>
            <p:cNvPr id="77" name="Freeform 419"/>
            <p:cNvSpPr>
              <a:spLocks noChangeArrowheads="1"/>
            </p:cNvSpPr>
            <p:nvPr/>
          </p:nvSpPr>
          <p:spPr bwMode="auto">
            <a:xfrm>
              <a:off x="16369233" y="10188358"/>
              <a:ext cx="244459" cy="244459"/>
            </a:xfrm>
            <a:custGeom>
              <a:gdLst>
                <a:gd fmla="*/ 681 w 682" name="T0"/>
                <a:gd fmla="*/ 340 h 682" name="T1"/>
                <a:gd fmla="*/ 681 w 682" name="T2"/>
                <a:gd fmla="*/ 340 h 682" name="T3"/>
                <a:gd fmla="*/ 341 w 682" name="T4"/>
                <a:gd fmla="*/ 681 h 682" name="T5"/>
                <a:gd fmla="*/ 0 w 682" name="T6"/>
                <a:gd fmla="*/ 340 h 682" name="T7"/>
                <a:gd fmla="*/ 341 w 682" name="T8"/>
                <a:gd fmla="*/ 0 h 682" name="T9"/>
                <a:gd fmla="*/ 681 w 682" name="T10"/>
                <a:gd fmla="*/ 340 h 682" name="T11"/>
              </a:gdLst>
              <a:cxnLst>
                <a:cxn ang="0">
                  <a:pos x="T0" y="T1"/>
                </a:cxn>
                <a:cxn ang="0">
                  <a:pos x="T2" y="T3"/>
                </a:cxn>
                <a:cxn ang="0">
                  <a:pos x="T4" y="T5"/>
                </a:cxn>
                <a:cxn ang="0">
                  <a:pos x="T6" y="T7"/>
                </a:cxn>
                <a:cxn ang="0">
                  <a:pos x="T8" y="T9"/>
                </a:cxn>
                <a:cxn ang="0">
                  <a:pos x="T10" y="T11"/>
                </a:cxn>
              </a:cxnLst>
              <a:rect b="b" l="0" r="r" t="0"/>
              <a:pathLst>
                <a:path h="682" w="682">
                  <a:moveTo>
                    <a:pt x="681" y="340"/>
                  </a:moveTo>
                  <a:lnTo>
                    <a:pt x="681" y="340"/>
                  </a:lnTo>
                  <a:cubicBezTo>
                    <a:pt x="681" y="526"/>
                    <a:pt x="526" y="681"/>
                    <a:pt x="341" y="681"/>
                  </a:cubicBezTo>
                  <a:cubicBezTo>
                    <a:pt x="150" y="681"/>
                    <a:pt x="0" y="526"/>
                    <a:pt x="0" y="340"/>
                  </a:cubicBezTo>
                  <a:cubicBezTo>
                    <a:pt x="0" y="150"/>
                    <a:pt x="150" y="0"/>
                    <a:pt x="341" y="0"/>
                  </a:cubicBezTo>
                  <a:cubicBezTo>
                    <a:pt x="526" y="0"/>
                    <a:pt x="681" y="150"/>
                    <a:pt x="681" y="340"/>
                  </a:cubicBezTo>
                </a:path>
              </a:pathLst>
            </a:custGeom>
            <a:solidFill>
              <a:srgbClr val="CDCCCC"/>
            </a:solid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3765"/>
              <a:endParaRPr lang="en-US">
                <a:solidFill>
                  <a:srgbClr val="7F7F7F"/>
                </a:solidFill>
                <a:latin typeface="Lato Light"/>
              </a:endParaRPr>
            </a:p>
          </p:txBody>
        </p:sp>
        <p:sp>
          <p:nvSpPr>
            <p:cNvPr id="78" name="Freeform 420"/>
            <p:cNvSpPr>
              <a:spLocks noChangeArrowheads="1"/>
            </p:cNvSpPr>
            <p:nvPr/>
          </p:nvSpPr>
          <p:spPr bwMode="auto">
            <a:xfrm>
              <a:off x="16493051" y="10310587"/>
              <a:ext cx="120642" cy="122230"/>
            </a:xfrm>
            <a:custGeom>
              <a:gdLst>
                <a:gd fmla="*/ 0 w 341" name="T0"/>
                <a:gd fmla="*/ 0 h 342" name="T1"/>
                <a:gd fmla="*/ 340 w 341" name="T2"/>
                <a:gd fmla="*/ 0 h 342" name="T3"/>
                <a:gd fmla="*/ 340 w 341" name="T4"/>
                <a:gd fmla="*/ 341 h 342" name="T5"/>
                <a:gd fmla="*/ 0 w 341" name="T6"/>
                <a:gd fmla="*/ 341 h 342" name="T7"/>
                <a:gd fmla="*/ 0 w 341" name="T8"/>
                <a:gd fmla="*/ 0 h 342" name="T9"/>
              </a:gdLst>
              <a:cxnLst>
                <a:cxn ang="0">
                  <a:pos x="T0" y="T1"/>
                </a:cxn>
                <a:cxn ang="0">
                  <a:pos x="T2" y="T3"/>
                </a:cxn>
                <a:cxn ang="0">
                  <a:pos x="T4" y="T5"/>
                </a:cxn>
                <a:cxn ang="0">
                  <a:pos x="T6" y="T7"/>
                </a:cxn>
                <a:cxn ang="0">
                  <a:pos x="T8" y="T9"/>
                </a:cxn>
              </a:cxnLst>
              <a:rect b="b" l="0" r="r" t="0"/>
              <a:pathLst>
                <a:path h="342" w="341">
                  <a:moveTo>
                    <a:pt x="0" y="0"/>
                  </a:moveTo>
                  <a:lnTo>
                    <a:pt x="340" y="0"/>
                  </a:lnTo>
                  <a:lnTo>
                    <a:pt x="340" y="341"/>
                  </a:lnTo>
                  <a:lnTo>
                    <a:pt x="0" y="341"/>
                  </a:lnTo>
                  <a:lnTo>
                    <a:pt x="0" y="0"/>
                  </a:lnTo>
                </a:path>
              </a:pathLst>
            </a:custGeom>
            <a:blipFill dpi="0" rotWithShape="0">
              <a:blip r:embed="rId5"/>
              <a:stretch>
                <a:fillRect/>
              </a:stretch>
            </a:blipFill>
            <a:ln>
              <a:noFill/>
            </a:ln>
            <a:effectLst/>
            <a:extLst>
              <a:ext uri="{91240B29-F687-4F45-9708-019B960494DF}">
                <a14:hiddenLine w="9525">
                  <a:solidFill>
                    <a:srgbClr val="808080"/>
                  </a:solidFill>
                  <a:rou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3765"/>
              <a:endParaRPr lang="en-US">
                <a:solidFill>
                  <a:srgbClr val="7F7F7F"/>
                </a:solidFill>
                <a:latin typeface="Lato Light"/>
              </a:endParaRPr>
            </a:p>
          </p:txBody>
        </p:sp>
        <p:sp>
          <p:nvSpPr>
            <p:cNvPr id="79" name="Freeform 421"/>
            <p:cNvSpPr>
              <a:spLocks noChangeArrowheads="1"/>
            </p:cNvSpPr>
            <p:nvPr/>
          </p:nvSpPr>
          <p:spPr bwMode="auto">
            <a:xfrm>
              <a:off x="16369233" y="10309000"/>
              <a:ext cx="244459" cy="123817"/>
            </a:xfrm>
            <a:custGeom>
              <a:gdLst>
                <a:gd fmla="*/ 0 w 682" name="T0"/>
                <a:gd fmla="*/ 0 h 347" name="T1"/>
                <a:gd fmla="*/ 681 w 682" name="T2"/>
                <a:gd fmla="*/ 0 h 347" name="T3"/>
                <a:gd fmla="*/ 681 w 682" name="T4"/>
                <a:gd fmla="*/ 346 h 347" name="T5"/>
                <a:gd fmla="*/ 0 w 682" name="T6"/>
                <a:gd fmla="*/ 346 h 347" name="T7"/>
                <a:gd fmla="*/ 0 w 682" name="T8"/>
                <a:gd fmla="*/ 0 h 347" name="T9"/>
              </a:gdLst>
              <a:cxnLst>
                <a:cxn ang="0">
                  <a:pos x="T0" y="T1"/>
                </a:cxn>
                <a:cxn ang="0">
                  <a:pos x="T2" y="T3"/>
                </a:cxn>
                <a:cxn ang="0">
                  <a:pos x="T4" y="T5"/>
                </a:cxn>
                <a:cxn ang="0">
                  <a:pos x="T6" y="T7"/>
                </a:cxn>
                <a:cxn ang="0">
                  <a:pos x="T8" y="T9"/>
                </a:cxn>
              </a:cxnLst>
              <a:rect b="b" l="0" r="r" t="0"/>
              <a:pathLst>
                <a:path h="347" w="682">
                  <a:moveTo>
                    <a:pt x="0" y="0"/>
                  </a:moveTo>
                  <a:lnTo>
                    <a:pt x="681" y="0"/>
                  </a:lnTo>
                  <a:lnTo>
                    <a:pt x="681" y="346"/>
                  </a:lnTo>
                  <a:lnTo>
                    <a:pt x="0" y="346"/>
                  </a:lnTo>
                  <a:lnTo>
                    <a:pt x="0" y="0"/>
                  </a:lnTo>
                </a:path>
              </a:pathLst>
            </a:custGeom>
            <a:blipFill dpi="0" rotWithShape="0">
              <a:blip r:embed="rId6"/>
              <a:stretch>
                <a:fillRect/>
              </a:stretch>
            </a:blipFill>
            <a:ln>
              <a:noFill/>
            </a:ln>
            <a:effectLst/>
            <a:extLst>
              <a:ext uri="{91240B29-F687-4F45-9708-019B960494DF}">
                <a14:hiddenLine w="9525">
                  <a:solidFill>
                    <a:srgbClr val="808080"/>
                  </a:solidFill>
                  <a:rou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3765"/>
              <a:endParaRPr lang="en-US">
                <a:solidFill>
                  <a:srgbClr val="7F7F7F"/>
                </a:solidFill>
                <a:latin typeface="Lato Light"/>
              </a:endParaRPr>
            </a:p>
          </p:txBody>
        </p:sp>
        <p:sp>
          <p:nvSpPr>
            <p:cNvPr id="80" name="Freeform 433"/>
            <p:cNvSpPr>
              <a:spLocks noChangeArrowheads="1"/>
            </p:cNvSpPr>
            <p:nvPr/>
          </p:nvSpPr>
          <p:spPr bwMode="auto">
            <a:xfrm>
              <a:off x="16458129" y="5967471"/>
              <a:ext cx="68258" cy="68258"/>
            </a:xfrm>
            <a:custGeom>
              <a:gdLst>
                <a:gd fmla="*/ 0 w 192" name="T0"/>
                <a:gd fmla="*/ 0 h 192" name="T1"/>
                <a:gd fmla="*/ 191 w 192" name="T2"/>
                <a:gd fmla="*/ 0 h 192" name="T3"/>
                <a:gd fmla="*/ 191 w 192" name="T4"/>
                <a:gd fmla="*/ 191 h 192" name="T5"/>
                <a:gd fmla="*/ 0 w 192" name="T6"/>
                <a:gd fmla="*/ 191 h 192" name="T7"/>
                <a:gd fmla="*/ 0 w 192" name="T8"/>
                <a:gd fmla="*/ 0 h 192" name="T9"/>
              </a:gdLst>
              <a:cxnLst>
                <a:cxn ang="0">
                  <a:pos x="T0" y="T1"/>
                </a:cxn>
                <a:cxn ang="0">
                  <a:pos x="T2" y="T3"/>
                </a:cxn>
                <a:cxn ang="0">
                  <a:pos x="T4" y="T5"/>
                </a:cxn>
                <a:cxn ang="0">
                  <a:pos x="T6" y="T7"/>
                </a:cxn>
                <a:cxn ang="0">
                  <a:pos x="T8" y="T9"/>
                </a:cxn>
              </a:cxnLst>
              <a:rect b="b" l="0" r="r" t="0"/>
              <a:pathLst>
                <a:path h="192" w="192">
                  <a:moveTo>
                    <a:pt x="0" y="0"/>
                  </a:moveTo>
                  <a:lnTo>
                    <a:pt x="191" y="0"/>
                  </a:lnTo>
                  <a:lnTo>
                    <a:pt x="191" y="191"/>
                  </a:lnTo>
                  <a:lnTo>
                    <a:pt x="0" y="191"/>
                  </a:lnTo>
                  <a:lnTo>
                    <a:pt x="0" y="0"/>
                  </a:lnTo>
                </a:path>
              </a:pathLst>
            </a:custGeom>
            <a:blipFill dpi="0" rotWithShape="0">
              <a:blip r:embed="rId7"/>
              <a:stretch>
                <a:fillRect/>
              </a:stretch>
            </a:blipFill>
            <a:ln>
              <a:noFill/>
            </a:ln>
            <a:effectLst/>
            <a:extLst>
              <a:ext uri="{91240B29-F687-4F45-9708-019B960494DF}">
                <a14:hiddenLine w="9525">
                  <a:solidFill>
                    <a:srgbClr val="808080"/>
                  </a:solidFill>
                  <a:rou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3765"/>
              <a:endParaRPr lang="en-US">
                <a:solidFill>
                  <a:srgbClr val="7F7F7F"/>
                </a:solidFill>
                <a:latin typeface="Lato Light"/>
              </a:endParaRPr>
            </a:p>
          </p:txBody>
        </p:sp>
        <p:sp>
          <p:nvSpPr>
            <p:cNvPr id="81" name="Freeform 434"/>
            <p:cNvSpPr>
              <a:spLocks noChangeArrowheads="1"/>
            </p:cNvSpPr>
            <p:nvPr/>
          </p:nvSpPr>
          <p:spPr bwMode="auto">
            <a:xfrm>
              <a:off x="16462891" y="5970645"/>
              <a:ext cx="58734" cy="58734"/>
            </a:xfrm>
            <a:custGeom>
              <a:gdLst>
                <a:gd fmla="*/ 0 w 168" name="T0"/>
                <a:gd fmla="*/ 0 h 168" name="T1"/>
                <a:gd fmla="*/ 167 w 168" name="T2"/>
                <a:gd fmla="*/ 0 h 168" name="T3"/>
                <a:gd fmla="*/ 167 w 168" name="T4"/>
                <a:gd fmla="*/ 167 h 168" name="T5"/>
                <a:gd fmla="*/ 0 w 168" name="T6"/>
                <a:gd fmla="*/ 167 h 168" name="T7"/>
                <a:gd fmla="*/ 0 w 168" name="T8"/>
                <a:gd fmla="*/ 0 h 168" name="T9"/>
              </a:gdLst>
              <a:cxnLst>
                <a:cxn ang="0">
                  <a:pos x="T0" y="T1"/>
                </a:cxn>
                <a:cxn ang="0">
                  <a:pos x="T2" y="T3"/>
                </a:cxn>
                <a:cxn ang="0">
                  <a:pos x="T4" y="T5"/>
                </a:cxn>
                <a:cxn ang="0">
                  <a:pos x="T6" y="T7"/>
                </a:cxn>
                <a:cxn ang="0">
                  <a:pos x="T8" y="T9"/>
                </a:cxn>
              </a:cxnLst>
              <a:rect b="b" l="0" r="r" t="0"/>
              <a:pathLst>
                <a:path h="168" w="168">
                  <a:moveTo>
                    <a:pt x="0" y="0"/>
                  </a:moveTo>
                  <a:lnTo>
                    <a:pt x="167" y="0"/>
                  </a:lnTo>
                  <a:lnTo>
                    <a:pt x="167" y="167"/>
                  </a:lnTo>
                  <a:lnTo>
                    <a:pt x="0" y="167"/>
                  </a:lnTo>
                  <a:lnTo>
                    <a:pt x="0" y="0"/>
                  </a:lnTo>
                </a:path>
              </a:pathLst>
            </a:custGeom>
            <a:blipFill dpi="0" rotWithShape="0">
              <a:blip r:embed="rId8"/>
              <a:stretch>
                <a:fillRect/>
              </a:stretch>
            </a:blipFill>
            <a:ln>
              <a:noFill/>
            </a:ln>
            <a:effectLst/>
            <a:extLst>
              <a:ext uri="{91240B29-F687-4F45-9708-019B960494DF}">
                <a14:hiddenLine w="9525">
                  <a:solidFill>
                    <a:srgbClr val="808080"/>
                  </a:solidFill>
                  <a:rou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3765"/>
              <a:endParaRPr lang="en-US">
                <a:solidFill>
                  <a:srgbClr val="7F7F7F"/>
                </a:solidFill>
                <a:latin typeface="Lato Light"/>
              </a:endParaRPr>
            </a:p>
          </p:txBody>
        </p:sp>
        <p:sp>
          <p:nvSpPr>
            <p:cNvPr id="82" name="Freeform 435"/>
            <p:cNvSpPr>
              <a:spLocks noChangeArrowheads="1"/>
            </p:cNvSpPr>
            <p:nvPr/>
          </p:nvSpPr>
          <p:spPr bwMode="auto">
            <a:xfrm>
              <a:off x="16480352" y="5988107"/>
              <a:ext cx="25398" cy="26986"/>
            </a:xfrm>
            <a:custGeom>
              <a:gdLst>
                <a:gd fmla="*/ 0 w 73" name="T0"/>
                <a:gd fmla="*/ 0 h 78" name="T1"/>
                <a:gd fmla="*/ 72 w 73" name="T2"/>
                <a:gd fmla="*/ 0 h 78" name="T3"/>
                <a:gd fmla="*/ 72 w 73" name="T4"/>
                <a:gd fmla="*/ 77 h 78" name="T5"/>
                <a:gd fmla="*/ 0 w 73" name="T6"/>
                <a:gd fmla="*/ 77 h 78" name="T7"/>
                <a:gd fmla="*/ 0 w 73" name="T8"/>
                <a:gd fmla="*/ 0 h 78" name="T9"/>
              </a:gdLst>
              <a:cxnLst>
                <a:cxn ang="0">
                  <a:pos x="T0" y="T1"/>
                </a:cxn>
                <a:cxn ang="0">
                  <a:pos x="T2" y="T3"/>
                </a:cxn>
                <a:cxn ang="0">
                  <a:pos x="T4" y="T5"/>
                </a:cxn>
                <a:cxn ang="0">
                  <a:pos x="T6" y="T7"/>
                </a:cxn>
                <a:cxn ang="0">
                  <a:pos x="T8" y="T9"/>
                </a:cxn>
              </a:cxnLst>
              <a:rect b="b" l="0" r="r" t="0"/>
              <a:pathLst>
                <a:path h="78" w="73">
                  <a:moveTo>
                    <a:pt x="0" y="0"/>
                  </a:moveTo>
                  <a:lnTo>
                    <a:pt x="72" y="0"/>
                  </a:lnTo>
                  <a:lnTo>
                    <a:pt x="72" y="77"/>
                  </a:lnTo>
                  <a:lnTo>
                    <a:pt x="0" y="77"/>
                  </a:lnTo>
                  <a:lnTo>
                    <a:pt x="0" y="0"/>
                  </a:lnTo>
                </a:path>
              </a:pathLst>
            </a:custGeom>
            <a:blipFill dpi="0" rotWithShape="0">
              <a:blip r:embed="rId9"/>
              <a:stretch>
                <a:fillRect/>
              </a:stretch>
            </a:blipFill>
            <a:ln>
              <a:noFill/>
            </a:ln>
            <a:effectLst/>
            <a:extLst>
              <a:ext uri="{91240B29-F687-4F45-9708-019B960494DF}">
                <a14:hiddenLine w="9525">
                  <a:solidFill>
                    <a:srgbClr val="808080"/>
                  </a:solidFill>
                  <a:rou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3765"/>
              <a:endParaRPr lang="en-US">
                <a:solidFill>
                  <a:srgbClr val="7F7F7F"/>
                </a:solidFill>
                <a:latin typeface="Lato Light"/>
              </a:endParaRPr>
            </a:p>
          </p:txBody>
        </p:sp>
        <p:sp>
          <p:nvSpPr>
            <p:cNvPr id="83" name="Freeform 436"/>
            <p:cNvSpPr>
              <a:spLocks noChangeArrowheads="1"/>
            </p:cNvSpPr>
            <p:nvPr/>
          </p:nvSpPr>
          <p:spPr bwMode="auto">
            <a:xfrm>
              <a:off x="16481940" y="5991282"/>
              <a:ext cx="20636" cy="20636"/>
            </a:xfrm>
            <a:custGeom>
              <a:gdLst>
                <a:gd fmla="*/ 0 w 61" name="T0"/>
                <a:gd fmla="*/ 0 h 60" name="T1"/>
                <a:gd fmla="*/ 60 w 61" name="T2"/>
                <a:gd fmla="*/ 0 h 60" name="T3"/>
                <a:gd fmla="*/ 60 w 61" name="T4"/>
                <a:gd fmla="*/ 59 h 60" name="T5"/>
                <a:gd fmla="*/ 0 w 61" name="T6"/>
                <a:gd fmla="*/ 59 h 60" name="T7"/>
                <a:gd fmla="*/ 0 w 61" name="T8"/>
                <a:gd fmla="*/ 0 h 60" name="T9"/>
              </a:gdLst>
              <a:cxnLst>
                <a:cxn ang="0">
                  <a:pos x="T0" y="T1"/>
                </a:cxn>
                <a:cxn ang="0">
                  <a:pos x="T2" y="T3"/>
                </a:cxn>
                <a:cxn ang="0">
                  <a:pos x="T4" y="T5"/>
                </a:cxn>
                <a:cxn ang="0">
                  <a:pos x="T6" y="T7"/>
                </a:cxn>
                <a:cxn ang="0">
                  <a:pos x="T8" y="T9"/>
                </a:cxn>
              </a:cxnLst>
              <a:rect b="b" l="0" r="r" t="0"/>
              <a:pathLst>
                <a:path h="60" w="61">
                  <a:moveTo>
                    <a:pt x="0" y="0"/>
                  </a:moveTo>
                  <a:lnTo>
                    <a:pt x="60" y="0"/>
                  </a:lnTo>
                  <a:lnTo>
                    <a:pt x="60" y="59"/>
                  </a:lnTo>
                  <a:lnTo>
                    <a:pt x="0" y="59"/>
                  </a:lnTo>
                  <a:lnTo>
                    <a:pt x="0" y="0"/>
                  </a:lnTo>
                </a:path>
              </a:pathLst>
            </a:custGeom>
            <a:blipFill dpi="0" rotWithShape="0">
              <a:blip r:embed="rId10"/>
              <a:stretch>
                <a:fillRect/>
              </a:stretch>
            </a:blipFill>
            <a:ln>
              <a:noFill/>
            </a:ln>
            <a:effectLst/>
            <a:extLst>
              <a:ext uri="{91240B29-F687-4F45-9708-019B960494DF}">
                <a14:hiddenLine w="9525">
                  <a:solidFill>
                    <a:srgbClr val="808080"/>
                  </a:solidFill>
                  <a:rou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3765"/>
              <a:endParaRPr lang="en-US">
                <a:solidFill>
                  <a:srgbClr val="7F7F7F"/>
                </a:solidFill>
                <a:latin typeface="Lato Light"/>
              </a:endParaRPr>
            </a:p>
          </p:txBody>
        </p:sp>
        <p:sp>
          <p:nvSpPr>
            <p:cNvPr id="84" name="Freeform 437"/>
            <p:cNvSpPr>
              <a:spLocks noChangeArrowheads="1"/>
            </p:cNvSpPr>
            <p:nvPr/>
          </p:nvSpPr>
          <p:spPr bwMode="auto">
            <a:xfrm>
              <a:off x="16483527" y="5992869"/>
              <a:ext cx="15874" cy="15874"/>
            </a:xfrm>
            <a:custGeom>
              <a:gdLst>
                <a:gd fmla="*/ 0 w 49" name="T0"/>
                <a:gd fmla="*/ 0 h 48" name="T1"/>
                <a:gd fmla="*/ 48 w 49" name="T2"/>
                <a:gd fmla="*/ 0 h 48" name="T3"/>
                <a:gd fmla="*/ 48 w 49" name="T4"/>
                <a:gd fmla="*/ 47 h 48" name="T5"/>
                <a:gd fmla="*/ 0 w 49" name="T6"/>
                <a:gd fmla="*/ 47 h 48" name="T7"/>
                <a:gd fmla="*/ 0 w 49" name="T8"/>
                <a:gd fmla="*/ 0 h 48" name="T9"/>
              </a:gdLst>
              <a:cxnLst>
                <a:cxn ang="0">
                  <a:pos x="T0" y="T1"/>
                </a:cxn>
                <a:cxn ang="0">
                  <a:pos x="T2" y="T3"/>
                </a:cxn>
                <a:cxn ang="0">
                  <a:pos x="T4" y="T5"/>
                </a:cxn>
                <a:cxn ang="0">
                  <a:pos x="T6" y="T7"/>
                </a:cxn>
                <a:cxn ang="0">
                  <a:pos x="T8" y="T9"/>
                </a:cxn>
              </a:cxnLst>
              <a:rect b="b" l="0" r="r" t="0"/>
              <a:pathLst>
                <a:path h="48" w="49">
                  <a:moveTo>
                    <a:pt x="0" y="0"/>
                  </a:moveTo>
                  <a:lnTo>
                    <a:pt x="48" y="0"/>
                  </a:lnTo>
                  <a:lnTo>
                    <a:pt x="48" y="47"/>
                  </a:lnTo>
                  <a:lnTo>
                    <a:pt x="0" y="47"/>
                  </a:lnTo>
                  <a:lnTo>
                    <a:pt x="0" y="0"/>
                  </a:lnTo>
                </a:path>
              </a:pathLst>
            </a:custGeom>
            <a:blipFill dpi="0" rotWithShape="0">
              <a:blip r:embed="rId11"/>
              <a:stretch>
                <a:fillRect/>
              </a:stretch>
            </a:blipFill>
            <a:ln>
              <a:noFill/>
            </a:ln>
            <a:effectLst/>
            <a:extLst>
              <a:ext uri="{91240B29-F687-4F45-9708-019B960494DF}">
                <a14:hiddenLine w="9525">
                  <a:solidFill>
                    <a:srgbClr val="808080"/>
                  </a:solidFill>
                  <a:rou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3765"/>
              <a:endParaRPr lang="en-US">
                <a:solidFill>
                  <a:srgbClr val="7F7F7F"/>
                </a:solidFill>
                <a:latin typeface="Lato Light"/>
              </a:endParaRPr>
            </a:p>
          </p:txBody>
        </p:sp>
      </p:grpSp>
      <p:sp>
        <p:nvSpPr>
          <p:cNvPr id="32" name="Rectangle 31"/>
          <p:cNvSpPr/>
          <p:nvPr/>
        </p:nvSpPr>
        <p:spPr bwMode="auto">
          <a:xfrm>
            <a:off x="1172195" y="988106"/>
            <a:ext cx="2481907" cy="1079500"/>
          </a:xfrm>
          <a:prstGeom prst="rect">
            <a:avLst/>
          </a:prstGeom>
          <a:noFill/>
          <a:ln>
            <a:noFill/>
          </a:ln>
        </p:spPr>
        <p:txBody>
          <a:bodyPr anchor="ctr" anchorCtr="0" bIns="0" lIns="0" rIns="0" tIns="0" vert="horz" wrap="none">
            <a:spAutoFit/>
          </a:bodyPr>
          <a:lstStyle/>
          <a:p>
            <a:pPr defTabSz="2286000">
              <a:lnSpc>
                <a:spcPts val="4250"/>
              </a:lnSpc>
            </a:pPr>
            <a:r>
              <a:rPr b="1" lang="en-US" spc="250" sz="3300">
                <a:solidFill>
                  <a:srgbClr val="000000"/>
                </a:solidFill>
                <a:latin charset="0" typeface="Montserrat Semi"/>
                <a:ea charset="0" typeface="Montserrat Semi"/>
                <a:cs charset="0" typeface="Montserrat Semi"/>
                <a:sym charset="0" typeface="Bebas Neue"/>
              </a:rPr>
              <a:t>TABLET</a:t>
            </a:r>
          </a:p>
          <a:p>
            <a:pPr defTabSz="2286000">
              <a:lnSpc>
                <a:spcPts val="4250"/>
              </a:lnSpc>
            </a:pPr>
            <a:r>
              <a:rPr b="1" lang="en-US" spc="250" sz="3300">
                <a:solidFill>
                  <a:srgbClr val="000000"/>
                </a:solidFill>
                <a:latin charset="0" typeface="Montserrat Semi"/>
                <a:ea charset="0" typeface="Montserrat Semi"/>
                <a:cs charset="0" typeface="Montserrat Semi"/>
                <a:sym charset="0" typeface="Bebas Neue"/>
              </a:rPr>
              <a:t>FEATURES</a:t>
            </a:r>
          </a:p>
        </p:txBody>
      </p:sp>
      <p:sp>
        <p:nvSpPr>
          <p:cNvPr id="33" name="Subtitle 2"/>
          <p:cNvSpPr txBox="1"/>
          <p:nvPr/>
        </p:nvSpPr>
        <p:spPr>
          <a:xfrm>
            <a:off x="1564739" y="2917745"/>
            <a:ext cx="4214068" cy="621826"/>
          </a:xfrm>
          <a:prstGeom prst="rect">
            <a:avLst/>
          </a:prstGeom>
        </p:spPr>
        <p:txBody>
          <a:bodyPr bIns="54373" lIns="108745" rIns="108745" rtlCol="0" tIns="54373" vert="horz" wrap="square">
            <a:spAutoFit/>
          </a:bodyPr>
          <a:lstStyle>
            <a:lvl1pPr algn="ctr" defTabSz="1087120"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120" eaLnBrk="1" hangingPunct="1" indent="0" latinLnBrk="0" marL="1087755"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120" eaLnBrk="1" hangingPunct="1" indent="0" latinLnBrk="0" marL="2175510"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120" eaLnBrk="1" hangingPunct="1" indent="0" latinLnBrk="0" marL="3262630"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120" eaLnBrk="1" hangingPunct="1" indent="0" latinLnBrk="0" marL="4350385"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120" eaLnBrk="1" hangingPunct="1" indent="0" latinLnBrk="0" marL="5438140" rtl="0">
              <a:spcBef>
                <a:spcPct val="20000"/>
              </a:spcBef>
              <a:buFont typeface="Arial"/>
              <a:buNone/>
              <a:defRPr kern="1200" sz="4800">
                <a:solidFill>
                  <a:schemeClr val="tx1">
                    <a:tint val="75000"/>
                  </a:schemeClr>
                </a:solidFill>
                <a:latin typeface="+mn-lt"/>
                <a:ea typeface="+mn-ea"/>
                <a:cs typeface="+mn-cs"/>
              </a:defRPr>
            </a:lvl6pPr>
            <a:lvl7pPr algn="ctr" defTabSz="1087120" eaLnBrk="1" hangingPunct="1" indent="0" latinLnBrk="0" marL="6525895" rtl="0">
              <a:spcBef>
                <a:spcPct val="20000"/>
              </a:spcBef>
              <a:buFont typeface="Arial"/>
              <a:buNone/>
              <a:defRPr kern="1200" sz="4800">
                <a:solidFill>
                  <a:schemeClr val="tx1">
                    <a:tint val="75000"/>
                  </a:schemeClr>
                </a:solidFill>
                <a:latin typeface="+mn-lt"/>
                <a:ea typeface="+mn-ea"/>
                <a:cs typeface="+mn-cs"/>
              </a:defRPr>
            </a:lvl7pPr>
            <a:lvl8pPr algn="ctr" defTabSz="1087120" eaLnBrk="1" hangingPunct="1" indent="0" latinLnBrk="0" marL="7613650" rtl="0">
              <a:spcBef>
                <a:spcPct val="20000"/>
              </a:spcBef>
              <a:buFont typeface="Arial"/>
              <a:buNone/>
              <a:defRPr kern="1200" sz="4800">
                <a:solidFill>
                  <a:schemeClr val="tx1">
                    <a:tint val="75000"/>
                  </a:schemeClr>
                </a:solidFill>
                <a:latin typeface="+mn-lt"/>
                <a:ea typeface="+mn-ea"/>
                <a:cs typeface="+mn-cs"/>
              </a:defRPr>
            </a:lvl8pPr>
            <a:lvl9pPr algn="ctr" defTabSz="1087120" eaLnBrk="1" hangingPunct="1" indent="0" latinLnBrk="0" marL="8701405" rtl="0">
              <a:spcBef>
                <a:spcPct val="20000"/>
              </a:spcBef>
              <a:buFont typeface="Arial"/>
              <a:buNone/>
              <a:defRPr kern="1200" sz="4800">
                <a:solidFill>
                  <a:schemeClr val="tx1">
                    <a:tint val="75000"/>
                  </a:schemeClr>
                </a:solidFill>
                <a:latin typeface="+mn-lt"/>
                <a:ea typeface="+mn-ea"/>
                <a:cs typeface="+mn-cs"/>
              </a:defRPr>
            </a:lvl9pPr>
          </a:lstStyle>
          <a:p>
            <a:pPr algn="l" defTabSz="543560">
              <a:lnSpc>
                <a:spcPts val="2020"/>
              </a:lnSpc>
            </a:pPr>
            <a:r>
              <a:rPr lang="en-US" sz="1200">
                <a:solidFill>
                  <a:srgbClr val="7F7F7F"/>
                </a:solidFill>
                <a:latin charset="0" typeface="Poppins Light"/>
                <a:ea charset="0" typeface="Poppins Light"/>
                <a:cs charset="0" typeface="Poppins Light"/>
              </a:rPr>
              <a:t>Frequently, your initial font choice is taken out of your awesome hands also we are companies</a:t>
            </a:r>
          </a:p>
        </p:txBody>
      </p:sp>
      <p:sp>
        <p:nvSpPr>
          <p:cNvPr id="34" name="TextBox 33"/>
          <p:cNvSpPr txBox="1"/>
          <p:nvPr/>
        </p:nvSpPr>
        <p:spPr>
          <a:xfrm>
            <a:off x="1623524" y="2609135"/>
            <a:ext cx="2349768" cy="274320"/>
          </a:xfrm>
          <a:prstGeom prst="rect">
            <a:avLst/>
          </a:prstGeom>
          <a:noFill/>
        </p:spPr>
        <p:txBody>
          <a:bodyPr anchor="ctr" anchorCtr="0" rtlCol="0" wrap="none">
            <a:spAutoFit/>
          </a:bodyPr>
          <a:lstStyle/>
          <a:p>
            <a:pPr defTabSz="913765"/>
            <a:r>
              <a:rPr b="1" lang="en-US" sz="1200">
                <a:solidFill>
                  <a:srgbClr val="000000"/>
                </a:solidFill>
                <a:latin charset="0" typeface="Poppins SemiBold"/>
                <a:ea charset="0" typeface="Poppins SemiBold"/>
                <a:cs charset="0" typeface="Poppins SemiBold"/>
              </a:rPr>
              <a:t>OFFER AWESOME SERVICES</a:t>
            </a:r>
          </a:p>
        </p:txBody>
      </p:sp>
      <p:sp>
        <p:nvSpPr>
          <p:cNvPr id="36" name="Subtitle 2"/>
          <p:cNvSpPr txBox="1"/>
          <p:nvPr/>
        </p:nvSpPr>
        <p:spPr>
          <a:xfrm>
            <a:off x="1596199" y="4260502"/>
            <a:ext cx="4214068" cy="621826"/>
          </a:xfrm>
          <a:prstGeom prst="rect">
            <a:avLst/>
          </a:prstGeom>
        </p:spPr>
        <p:txBody>
          <a:bodyPr bIns="54373" lIns="108745" rIns="108745" rtlCol="0" tIns="54373" vert="horz" wrap="square">
            <a:spAutoFit/>
          </a:bodyPr>
          <a:lstStyle>
            <a:lvl1pPr algn="ctr" defTabSz="1087120"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120" eaLnBrk="1" hangingPunct="1" indent="0" latinLnBrk="0" marL="1087755"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120" eaLnBrk="1" hangingPunct="1" indent="0" latinLnBrk="0" marL="2175510"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120" eaLnBrk="1" hangingPunct="1" indent="0" latinLnBrk="0" marL="3262630"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120" eaLnBrk="1" hangingPunct="1" indent="0" latinLnBrk="0" marL="4350385"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120" eaLnBrk="1" hangingPunct="1" indent="0" latinLnBrk="0" marL="5438140" rtl="0">
              <a:spcBef>
                <a:spcPct val="20000"/>
              </a:spcBef>
              <a:buFont typeface="Arial"/>
              <a:buNone/>
              <a:defRPr kern="1200" sz="4800">
                <a:solidFill>
                  <a:schemeClr val="tx1">
                    <a:tint val="75000"/>
                  </a:schemeClr>
                </a:solidFill>
                <a:latin typeface="+mn-lt"/>
                <a:ea typeface="+mn-ea"/>
                <a:cs typeface="+mn-cs"/>
              </a:defRPr>
            </a:lvl6pPr>
            <a:lvl7pPr algn="ctr" defTabSz="1087120" eaLnBrk="1" hangingPunct="1" indent="0" latinLnBrk="0" marL="6525895" rtl="0">
              <a:spcBef>
                <a:spcPct val="20000"/>
              </a:spcBef>
              <a:buFont typeface="Arial"/>
              <a:buNone/>
              <a:defRPr kern="1200" sz="4800">
                <a:solidFill>
                  <a:schemeClr val="tx1">
                    <a:tint val="75000"/>
                  </a:schemeClr>
                </a:solidFill>
                <a:latin typeface="+mn-lt"/>
                <a:ea typeface="+mn-ea"/>
                <a:cs typeface="+mn-cs"/>
              </a:defRPr>
            </a:lvl7pPr>
            <a:lvl8pPr algn="ctr" defTabSz="1087120" eaLnBrk="1" hangingPunct="1" indent="0" latinLnBrk="0" marL="7613650" rtl="0">
              <a:spcBef>
                <a:spcPct val="20000"/>
              </a:spcBef>
              <a:buFont typeface="Arial"/>
              <a:buNone/>
              <a:defRPr kern="1200" sz="4800">
                <a:solidFill>
                  <a:schemeClr val="tx1">
                    <a:tint val="75000"/>
                  </a:schemeClr>
                </a:solidFill>
                <a:latin typeface="+mn-lt"/>
                <a:ea typeface="+mn-ea"/>
                <a:cs typeface="+mn-cs"/>
              </a:defRPr>
            </a:lvl8pPr>
            <a:lvl9pPr algn="ctr" defTabSz="1087120" eaLnBrk="1" hangingPunct="1" indent="0" latinLnBrk="0" marL="8701405" rtl="0">
              <a:spcBef>
                <a:spcPct val="20000"/>
              </a:spcBef>
              <a:buFont typeface="Arial"/>
              <a:buNone/>
              <a:defRPr kern="1200" sz="4800">
                <a:solidFill>
                  <a:schemeClr val="tx1">
                    <a:tint val="75000"/>
                  </a:schemeClr>
                </a:solidFill>
                <a:latin typeface="+mn-lt"/>
                <a:ea typeface="+mn-ea"/>
                <a:cs typeface="+mn-cs"/>
              </a:defRPr>
            </a:lvl9pPr>
          </a:lstStyle>
          <a:p>
            <a:pPr algn="l" defTabSz="543560">
              <a:lnSpc>
                <a:spcPts val="2020"/>
              </a:lnSpc>
            </a:pPr>
            <a:r>
              <a:rPr lang="en-US" sz="1200">
                <a:solidFill>
                  <a:srgbClr val="7F7F7F"/>
                </a:solidFill>
                <a:latin charset="0" typeface="Poppins Light"/>
                <a:ea charset="0" typeface="Poppins Light"/>
                <a:cs charset="0" typeface="Poppins Light"/>
              </a:rPr>
              <a:t>Frequently, your initial font choice is taken out of your awesome hands also we are companies</a:t>
            </a:r>
          </a:p>
        </p:txBody>
      </p:sp>
      <p:sp>
        <p:nvSpPr>
          <p:cNvPr id="37" name="TextBox 36"/>
          <p:cNvSpPr txBox="1"/>
          <p:nvPr/>
        </p:nvSpPr>
        <p:spPr>
          <a:xfrm>
            <a:off x="1654985" y="3951891"/>
            <a:ext cx="1822569" cy="274320"/>
          </a:xfrm>
          <a:prstGeom prst="rect">
            <a:avLst/>
          </a:prstGeom>
          <a:noFill/>
        </p:spPr>
        <p:txBody>
          <a:bodyPr anchor="ctr" anchorCtr="0" rtlCol="0" wrap="none">
            <a:spAutoFit/>
          </a:bodyPr>
          <a:lstStyle/>
          <a:p>
            <a:pPr defTabSz="913765"/>
            <a:r>
              <a:rPr b="1" lang="en-US" sz="1200">
                <a:solidFill>
                  <a:srgbClr val="000000"/>
                </a:solidFill>
                <a:latin charset="0" typeface="Poppins SemiBold"/>
                <a:ea charset="0" typeface="Poppins SemiBold"/>
                <a:cs charset="0" typeface="Poppins SemiBold"/>
              </a:rPr>
              <a:t>GREAT SUPPORT 24/7</a:t>
            </a:r>
          </a:p>
        </p:txBody>
      </p:sp>
      <p:sp>
        <p:nvSpPr>
          <p:cNvPr id="39" name="Subtitle 2"/>
          <p:cNvSpPr txBox="1"/>
          <p:nvPr/>
        </p:nvSpPr>
        <p:spPr>
          <a:xfrm>
            <a:off x="1616099" y="5586264"/>
            <a:ext cx="4214068" cy="621826"/>
          </a:xfrm>
          <a:prstGeom prst="rect">
            <a:avLst/>
          </a:prstGeom>
        </p:spPr>
        <p:txBody>
          <a:bodyPr bIns="54373" lIns="108745" rIns="108745" rtlCol="0" tIns="54373" vert="horz" wrap="square">
            <a:spAutoFit/>
          </a:bodyPr>
          <a:lstStyle>
            <a:lvl1pPr algn="ctr" defTabSz="1087120"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120" eaLnBrk="1" hangingPunct="1" indent="0" latinLnBrk="0" marL="1087755"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120" eaLnBrk="1" hangingPunct="1" indent="0" latinLnBrk="0" marL="2175510"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120" eaLnBrk="1" hangingPunct="1" indent="0" latinLnBrk="0" marL="3262630"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120" eaLnBrk="1" hangingPunct="1" indent="0" latinLnBrk="0" marL="4350385"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120" eaLnBrk="1" hangingPunct="1" indent="0" latinLnBrk="0" marL="5438140" rtl="0">
              <a:spcBef>
                <a:spcPct val="20000"/>
              </a:spcBef>
              <a:buFont typeface="Arial"/>
              <a:buNone/>
              <a:defRPr kern="1200" sz="4800">
                <a:solidFill>
                  <a:schemeClr val="tx1">
                    <a:tint val="75000"/>
                  </a:schemeClr>
                </a:solidFill>
                <a:latin typeface="+mn-lt"/>
                <a:ea typeface="+mn-ea"/>
                <a:cs typeface="+mn-cs"/>
              </a:defRPr>
            </a:lvl6pPr>
            <a:lvl7pPr algn="ctr" defTabSz="1087120" eaLnBrk="1" hangingPunct="1" indent="0" latinLnBrk="0" marL="6525895" rtl="0">
              <a:spcBef>
                <a:spcPct val="20000"/>
              </a:spcBef>
              <a:buFont typeface="Arial"/>
              <a:buNone/>
              <a:defRPr kern="1200" sz="4800">
                <a:solidFill>
                  <a:schemeClr val="tx1">
                    <a:tint val="75000"/>
                  </a:schemeClr>
                </a:solidFill>
                <a:latin typeface="+mn-lt"/>
                <a:ea typeface="+mn-ea"/>
                <a:cs typeface="+mn-cs"/>
              </a:defRPr>
            </a:lvl7pPr>
            <a:lvl8pPr algn="ctr" defTabSz="1087120" eaLnBrk="1" hangingPunct="1" indent="0" latinLnBrk="0" marL="7613650" rtl="0">
              <a:spcBef>
                <a:spcPct val="20000"/>
              </a:spcBef>
              <a:buFont typeface="Arial"/>
              <a:buNone/>
              <a:defRPr kern="1200" sz="4800">
                <a:solidFill>
                  <a:schemeClr val="tx1">
                    <a:tint val="75000"/>
                  </a:schemeClr>
                </a:solidFill>
                <a:latin typeface="+mn-lt"/>
                <a:ea typeface="+mn-ea"/>
                <a:cs typeface="+mn-cs"/>
              </a:defRPr>
            </a:lvl8pPr>
            <a:lvl9pPr algn="ctr" defTabSz="1087120" eaLnBrk="1" hangingPunct="1" indent="0" latinLnBrk="0" marL="8701405" rtl="0">
              <a:spcBef>
                <a:spcPct val="20000"/>
              </a:spcBef>
              <a:buFont typeface="Arial"/>
              <a:buNone/>
              <a:defRPr kern="1200" sz="4800">
                <a:solidFill>
                  <a:schemeClr val="tx1">
                    <a:tint val="75000"/>
                  </a:schemeClr>
                </a:solidFill>
                <a:latin typeface="+mn-lt"/>
                <a:ea typeface="+mn-ea"/>
                <a:cs typeface="+mn-cs"/>
              </a:defRPr>
            </a:lvl9pPr>
          </a:lstStyle>
          <a:p>
            <a:pPr algn="l" defTabSz="543560">
              <a:lnSpc>
                <a:spcPts val="2020"/>
              </a:lnSpc>
            </a:pPr>
            <a:r>
              <a:rPr lang="en-US" sz="1200">
                <a:solidFill>
                  <a:srgbClr val="7F7F7F"/>
                </a:solidFill>
                <a:latin charset="0" typeface="Poppins Light"/>
                <a:ea charset="0" typeface="Poppins Light"/>
                <a:cs charset="0" typeface="Poppins Light"/>
              </a:rPr>
              <a:t>Frequently, your initial font choice is taken out of your awesome hands also we are companies</a:t>
            </a:r>
          </a:p>
        </p:txBody>
      </p:sp>
      <p:sp>
        <p:nvSpPr>
          <p:cNvPr id="40" name="TextBox 39"/>
          <p:cNvSpPr txBox="1"/>
          <p:nvPr/>
        </p:nvSpPr>
        <p:spPr>
          <a:xfrm>
            <a:off x="1674885" y="5277653"/>
            <a:ext cx="1798285" cy="274320"/>
          </a:xfrm>
          <a:prstGeom prst="rect">
            <a:avLst/>
          </a:prstGeom>
          <a:noFill/>
        </p:spPr>
        <p:txBody>
          <a:bodyPr anchor="ctr" anchorCtr="0" rtlCol="0" wrap="none">
            <a:spAutoFit/>
          </a:bodyPr>
          <a:lstStyle/>
          <a:p>
            <a:pPr defTabSz="913765"/>
            <a:r>
              <a:rPr b="1" lang="en-US" sz="1200">
                <a:solidFill>
                  <a:srgbClr val="000000"/>
                </a:solidFill>
                <a:latin charset="0" typeface="Poppins SemiBold"/>
                <a:ea charset="0" typeface="Poppins SemiBold"/>
                <a:cs charset="0" typeface="Poppins SemiBold"/>
              </a:rPr>
              <a:t>WE CREATE HISTORY</a:t>
            </a:r>
          </a:p>
        </p:txBody>
      </p:sp>
      <p:cxnSp>
        <p:nvCxnSpPr>
          <p:cNvPr id="42" name="Straight Connector 41"/>
          <p:cNvCxnSpPr/>
          <p:nvPr/>
        </p:nvCxnSpPr>
        <p:spPr>
          <a:xfrm flipV="1">
            <a:off x="1023605" y="2306407"/>
            <a:ext cx="3700721" cy="214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Shape 2687"/>
          <p:cNvSpPr/>
          <p:nvPr/>
        </p:nvSpPr>
        <p:spPr>
          <a:xfrm>
            <a:off x="979663" y="3935053"/>
            <a:ext cx="485146" cy="485146"/>
          </a:xfrm>
          <a:custGeom>
            <a:cxnLst>
              <a:cxn ang="0">
                <a:pos x="wd2" y="hd2"/>
              </a:cxn>
              <a:cxn ang="5400000">
                <a:pos x="wd2" y="hd2"/>
              </a:cxn>
              <a:cxn ang="10800000">
                <a:pos x="wd2" y="hd2"/>
              </a:cxn>
              <a:cxn ang="16200000">
                <a:pos x="wd2" y="hd2"/>
              </a:cxn>
            </a:cxnLst>
            <a:rect b="b" l="0" r="r" t="0"/>
            <a:pathLst>
              <a:path extrusionOk="0" h="21600" w="2160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gradFill>
            <a:gsLst>
              <a:gs pos="0">
                <a:srgbClr val="1CAAEC"/>
              </a:gs>
              <a:gs pos="100000">
                <a:srgbClr val="7677C8"/>
              </a:gs>
            </a:gsLst>
            <a:lin ang="5400000" scaled="0"/>
          </a:gradFill>
          <a:ln w="12700">
            <a:miter lim="400000"/>
          </a:ln>
        </p:spPr>
        <p:txBody>
          <a:bodyPr anchor="ctr" bIns="19045" lIns="19045" rIns="19045" tIns="19045"/>
          <a:lstStyle/>
          <a:p>
            <a:pPr defTabSz="227965">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latin typeface="Gill Sans"/>
              <a:sym typeface="Gill Sans"/>
            </a:endParaRPr>
          </a:p>
        </p:txBody>
      </p:sp>
      <p:sp>
        <p:nvSpPr>
          <p:cNvPr id="49" name="Shape 2645"/>
          <p:cNvSpPr/>
          <p:nvPr/>
        </p:nvSpPr>
        <p:spPr>
          <a:xfrm>
            <a:off x="979663" y="2680471"/>
            <a:ext cx="485146" cy="352834"/>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gradFill>
            <a:gsLst>
              <a:gs pos="0">
                <a:srgbClr val="1CAAEC"/>
              </a:gs>
              <a:gs pos="100000">
                <a:srgbClr val="7677C8"/>
              </a:gs>
            </a:gsLst>
            <a:lin ang="5400000" scaled="0"/>
          </a:gradFill>
          <a:ln w="12700">
            <a:miter lim="400000"/>
          </a:ln>
        </p:spPr>
        <p:txBody>
          <a:bodyPr anchor="ctr" bIns="19045" lIns="19045" rIns="19045" tIns="19045"/>
          <a:lstStyle/>
          <a:p>
            <a:pPr defTabSz="227965">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latin typeface="Gill Sans"/>
              <a:sym typeface="Gill Sans"/>
            </a:endParaRPr>
          </a:p>
        </p:txBody>
      </p:sp>
      <p:sp>
        <p:nvSpPr>
          <p:cNvPr id="51" name="Shape 2562"/>
          <p:cNvSpPr>
            <a:spLocks noChangeAspect="1"/>
          </p:cNvSpPr>
          <p:nvPr/>
        </p:nvSpPr>
        <p:spPr>
          <a:xfrm>
            <a:off x="1023893" y="5270201"/>
            <a:ext cx="411480" cy="411480"/>
          </a:xfrm>
          <a:custGeom>
            <a:cxnLst>
              <a:cxn ang="0">
                <a:pos x="wd2" y="hd2"/>
              </a:cxn>
              <a:cxn ang="5400000">
                <a:pos x="wd2" y="hd2"/>
              </a:cxn>
              <a:cxn ang="10800000">
                <a:pos x="wd2" y="hd2"/>
              </a:cxn>
              <a:cxn ang="16200000">
                <a:pos x="wd2" y="hd2"/>
              </a:cxn>
            </a:cxnLst>
            <a:rect b="b" l="0" r="r" t="0"/>
            <a:pathLst>
              <a:path extrusionOk="0" h="21600" w="2160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gradFill>
            <a:gsLst>
              <a:gs pos="0">
                <a:srgbClr val="1CAAEC"/>
              </a:gs>
              <a:gs pos="100000">
                <a:srgbClr val="7677C8"/>
              </a:gs>
            </a:gsLst>
            <a:lin ang="5400000" scaled="0"/>
          </a:gradFill>
          <a:ln w="12700">
            <a:miter lim="400000"/>
          </a:ln>
        </p:spPr>
        <p:txBody>
          <a:bodyPr anchor="ctr" bIns="19045" lIns="19045" rIns="19045" tIns="19045"/>
          <a:lstStyle/>
          <a:p>
            <a:pPr defTabSz="227965">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latin typeface="Gill Sans"/>
              <a:sym typeface="Gill Sans"/>
            </a:endParaRPr>
          </a:p>
        </p:txBody>
      </p:sp>
      <p:pic>
        <p:nvPicPr>
          <p:cNvPr id="2" name="图片占位符 2"/>
          <p:cNvPicPr>
            <a:picLocks noChangeAspect="1" noGrp="1"/>
          </p:cNvPicPr>
          <p:nvPr/>
        </p:nvPicPr>
        <p:blipFill>
          <a:blip r:embed="rId12">
            <a:extLst>
              <a:ext uri="{BEBA8EAE-BF5A-486C-A8C5-ECC9F3942E4B}">
                <a14:imgProps>
                  <a14:imgLayer xmlns:d3p1="http://schemas.openxmlformats.org/officeDocument/2006/relationships" d3p1:embed="">
                    <a14:imgEffect>
                      <a14:brightnessContrast contrast="20000"/>
                    </a14:imgEffect>
                    <a14:imgEffect>
                      <a14:colorTemperature colorTemp="7200"/>
                    </a14:imgEffect>
                  </a14:imgLayer>
                </a14:imgProps>
              </a:ext>
            </a:extLst>
          </a:blip>
          <a:stretch>
            <a:fillRect/>
          </a:stretch>
        </p:blipFill>
        <p:spPr>
          <a:xfrm>
            <a:off x="6696957" y="1616082"/>
            <a:ext cx="3169191" cy="3976373"/>
          </a:xfrm>
          <a:prstGeom prst="rect">
            <a:avLst/>
          </a:prstGeom>
          <a:effectLst/>
        </p:spPr>
      </p:pic>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 presetSubtype="10">
                                  <p:stCondLst>
                                    <p:cond delay="0"/>
                                  </p:stCondLst>
                                  <p:childTnLst>
                                    <p:set>
                                      <p:cBhvr>
                                        <p:cTn dur="1" fill="hold" id="6">
                                          <p:stCondLst>
                                            <p:cond delay="0"/>
                                          </p:stCondLst>
                                        </p:cTn>
                                        <p:tgtEl>
                                          <p:spTgt spid="32"/>
                                        </p:tgtEl>
                                        <p:attrNameLst>
                                          <p:attrName>style.visibility</p:attrName>
                                        </p:attrNameLst>
                                      </p:cBhvr>
                                      <p:to>
                                        <p:strVal val="visible"/>
                                      </p:to>
                                    </p:set>
                                    <p:animEffect filter="checkerboard(across)" transition="in">
                                      <p:cBhvr>
                                        <p:cTn dur="500" id="7"/>
                                        <p:tgtEl>
                                          <p:spTgt spid="32"/>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33"/>
                                        </p:tgtEl>
                                        <p:attrNameLst>
                                          <p:attrName>style.visibility</p:attrName>
                                        </p:attrNameLst>
                                      </p:cBhvr>
                                      <p:to>
                                        <p:strVal val="visible"/>
                                      </p:to>
                                    </p:set>
                                    <p:animEffect filter="checkerboard(across)" transition="in">
                                      <p:cBhvr>
                                        <p:cTn dur="500" id="10"/>
                                        <p:tgtEl>
                                          <p:spTgt spid="33"/>
                                        </p:tgtEl>
                                      </p:cBhvr>
                                    </p:animEffect>
                                  </p:childTnLst>
                                </p:cTn>
                              </p:par>
                              <p:par>
                                <p:cTn fill="hold" grpId="0" id="11" nodeType="withEffect" presetClass="entr" presetID="5" presetSubtype="10">
                                  <p:stCondLst>
                                    <p:cond delay="0"/>
                                  </p:stCondLst>
                                  <p:childTnLst>
                                    <p:set>
                                      <p:cBhvr>
                                        <p:cTn dur="1" fill="hold" id="12">
                                          <p:stCondLst>
                                            <p:cond delay="0"/>
                                          </p:stCondLst>
                                        </p:cTn>
                                        <p:tgtEl>
                                          <p:spTgt spid="34"/>
                                        </p:tgtEl>
                                        <p:attrNameLst>
                                          <p:attrName>style.visibility</p:attrName>
                                        </p:attrNameLst>
                                      </p:cBhvr>
                                      <p:to>
                                        <p:strVal val="visible"/>
                                      </p:to>
                                    </p:set>
                                    <p:animEffect filter="checkerboard(across)" transition="in">
                                      <p:cBhvr>
                                        <p:cTn dur="500" id="13"/>
                                        <p:tgtEl>
                                          <p:spTgt spid="34"/>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36"/>
                                        </p:tgtEl>
                                        <p:attrNameLst>
                                          <p:attrName>style.visibility</p:attrName>
                                        </p:attrNameLst>
                                      </p:cBhvr>
                                      <p:to>
                                        <p:strVal val="visible"/>
                                      </p:to>
                                    </p:set>
                                    <p:animEffect filter="checkerboard(across)" transition="in">
                                      <p:cBhvr>
                                        <p:cTn dur="500" id="16"/>
                                        <p:tgtEl>
                                          <p:spTgt spid="36"/>
                                        </p:tgtEl>
                                      </p:cBhvr>
                                    </p:animEffect>
                                  </p:childTnLst>
                                </p:cTn>
                              </p:par>
                              <p:par>
                                <p:cTn fill="hold" grpId="0" id="17" nodeType="withEffect" presetClass="entr" presetID="5" presetSubtype="10">
                                  <p:stCondLst>
                                    <p:cond delay="0"/>
                                  </p:stCondLst>
                                  <p:childTnLst>
                                    <p:set>
                                      <p:cBhvr>
                                        <p:cTn dur="1" fill="hold" id="18">
                                          <p:stCondLst>
                                            <p:cond delay="0"/>
                                          </p:stCondLst>
                                        </p:cTn>
                                        <p:tgtEl>
                                          <p:spTgt spid="37"/>
                                        </p:tgtEl>
                                        <p:attrNameLst>
                                          <p:attrName>style.visibility</p:attrName>
                                        </p:attrNameLst>
                                      </p:cBhvr>
                                      <p:to>
                                        <p:strVal val="visible"/>
                                      </p:to>
                                    </p:set>
                                    <p:animEffect filter="checkerboard(across)" transition="in">
                                      <p:cBhvr>
                                        <p:cTn dur="500" id="19"/>
                                        <p:tgtEl>
                                          <p:spTgt spid="37"/>
                                        </p:tgtEl>
                                      </p:cBhvr>
                                    </p:animEffect>
                                  </p:childTnLst>
                                </p:cTn>
                              </p:par>
                              <p:par>
                                <p:cTn fill="hold" grpId="0" id="20" nodeType="withEffect" presetClass="entr" presetID="5" presetSubtype="10">
                                  <p:stCondLst>
                                    <p:cond delay="0"/>
                                  </p:stCondLst>
                                  <p:childTnLst>
                                    <p:set>
                                      <p:cBhvr>
                                        <p:cTn dur="1" fill="hold" id="21">
                                          <p:stCondLst>
                                            <p:cond delay="0"/>
                                          </p:stCondLst>
                                        </p:cTn>
                                        <p:tgtEl>
                                          <p:spTgt spid="39"/>
                                        </p:tgtEl>
                                        <p:attrNameLst>
                                          <p:attrName>style.visibility</p:attrName>
                                        </p:attrNameLst>
                                      </p:cBhvr>
                                      <p:to>
                                        <p:strVal val="visible"/>
                                      </p:to>
                                    </p:set>
                                    <p:animEffect filter="checkerboard(across)" transition="in">
                                      <p:cBhvr>
                                        <p:cTn dur="500" id="22"/>
                                        <p:tgtEl>
                                          <p:spTgt spid="39"/>
                                        </p:tgtEl>
                                      </p:cBhvr>
                                    </p:animEffect>
                                  </p:childTnLst>
                                </p:cTn>
                              </p:par>
                              <p:par>
                                <p:cTn fill="hold" grpId="0" id="23" nodeType="withEffect" presetClass="entr" presetID="5" presetSubtype="10">
                                  <p:stCondLst>
                                    <p:cond delay="0"/>
                                  </p:stCondLst>
                                  <p:childTnLst>
                                    <p:set>
                                      <p:cBhvr>
                                        <p:cTn dur="1" fill="hold" id="24">
                                          <p:stCondLst>
                                            <p:cond delay="0"/>
                                          </p:stCondLst>
                                        </p:cTn>
                                        <p:tgtEl>
                                          <p:spTgt spid="40"/>
                                        </p:tgtEl>
                                        <p:attrNameLst>
                                          <p:attrName>style.visibility</p:attrName>
                                        </p:attrNameLst>
                                      </p:cBhvr>
                                      <p:to>
                                        <p:strVal val="visible"/>
                                      </p:to>
                                    </p:set>
                                    <p:animEffect filter="checkerboard(across)" transition="in">
                                      <p:cBhvr>
                                        <p:cTn dur="500" id="25"/>
                                        <p:tgtEl>
                                          <p:spTgt spid="40"/>
                                        </p:tgtEl>
                                      </p:cBhvr>
                                    </p:animEffect>
                                  </p:childTnLst>
                                </p:cTn>
                              </p:par>
                              <p:par>
                                <p:cTn fill="hold" id="26" nodeType="withEffect" presetClass="entr" presetID="5" presetSubtype="10">
                                  <p:stCondLst>
                                    <p:cond delay="0"/>
                                  </p:stCondLst>
                                  <p:childTnLst>
                                    <p:set>
                                      <p:cBhvr>
                                        <p:cTn dur="1" fill="hold" id="27">
                                          <p:stCondLst>
                                            <p:cond delay="0"/>
                                          </p:stCondLst>
                                        </p:cTn>
                                        <p:tgtEl>
                                          <p:spTgt spid="42"/>
                                        </p:tgtEl>
                                        <p:attrNameLst>
                                          <p:attrName>style.visibility</p:attrName>
                                        </p:attrNameLst>
                                      </p:cBhvr>
                                      <p:to>
                                        <p:strVal val="visible"/>
                                      </p:to>
                                    </p:set>
                                    <p:animEffect filter="checkerboard(across)" transition="in">
                                      <p:cBhvr>
                                        <p:cTn dur="500" id="28"/>
                                        <p:tgtEl>
                                          <p:spTgt spid="42"/>
                                        </p:tgtEl>
                                      </p:cBhvr>
                                    </p:animEffect>
                                  </p:childTnLst>
                                </p:cTn>
                              </p:par>
                              <p:par>
                                <p:cTn fill="hold" grpId="0" id="29" nodeType="withEffect" presetClass="entr" presetID="5" presetSubtype="10">
                                  <p:stCondLst>
                                    <p:cond delay="0"/>
                                  </p:stCondLst>
                                  <p:childTnLst>
                                    <p:set>
                                      <p:cBhvr>
                                        <p:cTn dur="1" fill="hold" id="30">
                                          <p:stCondLst>
                                            <p:cond delay="0"/>
                                          </p:stCondLst>
                                        </p:cTn>
                                        <p:tgtEl>
                                          <p:spTgt spid="48"/>
                                        </p:tgtEl>
                                        <p:attrNameLst>
                                          <p:attrName>style.visibility</p:attrName>
                                        </p:attrNameLst>
                                      </p:cBhvr>
                                      <p:to>
                                        <p:strVal val="visible"/>
                                      </p:to>
                                    </p:set>
                                    <p:animEffect filter="checkerboard(across)" transition="in">
                                      <p:cBhvr>
                                        <p:cTn dur="500" id="31"/>
                                        <p:tgtEl>
                                          <p:spTgt spid="48"/>
                                        </p:tgtEl>
                                      </p:cBhvr>
                                    </p:animEffect>
                                  </p:childTnLst>
                                </p:cTn>
                              </p:par>
                              <p:par>
                                <p:cTn fill="hold" grpId="0" id="32" nodeType="withEffect" presetClass="entr" presetID="5" presetSubtype="10">
                                  <p:stCondLst>
                                    <p:cond delay="0"/>
                                  </p:stCondLst>
                                  <p:childTnLst>
                                    <p:set>
                                      <p:cBhvr>
                                        <p:cTn dur="1" fill="hold" id="33">
                                          <p:stCondLst>
                                            <p:cond delay="0"/>
                                          </p:stCondLst>
                                        </p:cTn>
                                        <p:tgtEl>
                                          <p:spTgt spid="49"/>
                                        </p:tgtEl>
                                        <p:attrNameLst>
                                          <p:attrName>style.visibility</p:attrName>
                                        </p:attrNameLst>
                                      </p:cBhvr>
                                      <p:to>
                                        <p:strVal val="visible"/>
                                      </p:to>
                                    </p:set>
                                    <p:animEffect filter="checkerboard(across)" transition="in">
                                      <p:cBhvr>
                                        <p:cTn dur="500" id="34"/>
                                        <p:tgtEl>
                                          <p:spTgt spid="49"/>
                                        </p:tgtEl>
                                      </p:cBhvr>
                                    </p:animEffect>
                                  </p:childTnLst>
                                </p:cTn>
                              </p:par>
                              <p:par>
                                <p:cTn fill="hold" grpId="0" id="35" nodeType="withEffect" presetClass="entr" presetID="5" presetSubtype="10">
                                  <p:stCondLst>
                                    <p:cond delay="0"/>
                                  </p:stCondLst>
                                  <p:childTnLst>
                                    <p:set>
                                      <p:cBhvr>
                                        <p:cTn dur="1" fill="hold" id="36">
                                          <p:stCondLst>
                                            <p:cond delay="0"/>
                                          </p:stCondLst>
                                        </p:cTn>
                                        <p:tgtEl>
                                          <p:spTgt spid="51"/>
                                        </p:tgtEl>
                                        <p:attrNameLst>
                                          <p:attrName>style.visibility</p:attrName>
                                        </p:attrNameLst>
                                      </p:cBhvr>
                                      <p:to>
                                        <p:strVal val="visible"/>
                                      </p:to>
                                    </p:set>
                                    <p:animEffect filter="checkerboard(across)" transition="in">
                                      <p:cBhvr>
                                        <p:cTn dur="500" id="37"/>
                                        <p:tgtEl>
                                          <p:spTgt spid="51"/>
                                        </p:tgtEl>
                                      </p:cBhvr>
                                    </p:animEffect>
                                  </p:childTnLst>
                                </p:cTn>
                              </p:par>
                            </p:childTnLst>
                          </p:cTn>
                        </p:par>
                        <p:par>
                          <p:cTn fill="hold" id="38" nodeType="afterGroup">
                            <p:stCondLst>
                              <p:cond delay="500"/>
                            </p:stCondLst>
                            <p:childTnLst>
                              <p:par>
                                <p:cTn fill="hold" id="39" nodeType="afterEffect" presetClass="entr" presetID="42" presetSubtype="0">
                                  <p:stCondLst>
                                    <p:cond delay="0"/>
                                  </p:stCondLst>
                                  <p:childTnLst>
                                    <p:set>
                                      <p:cBhvr>
                                        <p:cTn dur="1" fill="hold" id="40">
                                          <p:stCondLst>
                                            <p:cond delay="0"/>
                                          </p:stCondLst>
                                        </p:cTn>
                                        <p:tgtEl>
                                          <p:spTgt spid="71"/>
                                        </p:tgtEl>
                                        <p:attrNameLst>
                                          <p:attrName>style.visibility</p:attrName>
                                        </p:attrNameLst>
                                      </p:cBhvr>
                                      <p:to>
                                        <p:strVal val="visible"/>
                                      </p:to>
                                    </p:set>
                                    <p:animEffect filter="fade" transition="in">
                                      <p:cBhvr>
                                        <p:cTn dur="1000" id="41"/>
                                        <p:tgtEl>
                                          <p:spTgt spid="71"/>
                                        </p:tgtEl>
                                      </p:cBhvr>
                                    </p:animEffect>
                                    <p:anim calcmode="lin" valueType="num">
                                      <p:cBhvr>
                                        <p:cTn dur="1000" fill="hold" id="42"/>
                                        <p:tgtEl>
                                          <p:spTgt spid="71"/>
                                        </p:tgtEl>
                                        <p:attrNameLst>
                                          <p:attrName>ppt_x</p:attrName>
                                        </p:attrNameLst>
                                      </p:cBhvr>
                                      <p:tavLst>
                                        <p:tav tm="0">
                                          <p:val>
                                            <p:strVal val="#ppt_x"/>
                                          </p:val>
                                        </p:tav>
                                        <p:tav tm="100000">
                                          <p:val>
                                            <p:strVal val="#ppt_x"/>
                                          </p:val>
                                        </p:tav>
                                      </p:tavLst>
                                    </p:anim>
                                    <p:anim calcmode="lin" valueType="num">
                                      <p:cBhvr>
                                        <p:cTn dur="1000" fill="hold" id="43"/>
                                        <p:tgtEl>
                                          <p:spTgt spid="71"/>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0"/>
                                  </p:stCondLst>
                                  <p:childTnLst>
                                    <p:set>
                                      <p:cBhvr>
                                        <p:cTn dur="1" fill="hold" id="45">
                                          <p:stCondLst>
                                            <p:cond delay="0"/>
                                          </p:stCondLst>
                                        </p:cTn>
                                        <p:tgtEl>
                                          <p:spTgt spid="2"/>
                                        </p:tgtEl>
                                        <p:attrNameLst>
                                          <p:attrName>style.visibility</p:attrName>
                                        </p:attrNameLst>
                                      </p:cBhvr>
                                      <p:to>
                                        <p:strVal val="visible"/>
                                      </p:to>
                                    </p:set>
                                    <p:animEffect filter="fade" transition="in">
                                      <p:cBhvr>
                                        <p:cTn dur="1000" id="46"/>
                                        <p:tgtEl>
                                          <p:spTgt spid="2"/>
                                        </p:tgtEl>
                                      </p:cBhvr>
                                    </p:animEffect>
                                    <p:anim calcmode="lin" valueType="num">
                                      <p:cBhvr>
                                        <p:cTn dur="1000" fill="hold" id="47"/>
                                        <p:tgtEl>
                                          <p:spTgt spid="2"/>
                                        </p:tgtEl>
                                        <p:attrNameLst>
                                          <p:attrName>ppt_x</p:attrName>
                                        </p:attrNameLst>
                                      </p:cBhvr>
                                      <p:tavLst>
                                        <p:tav tm="0">
                                          <p:val>
                                            <p:strVal val="#ppt_x"/>
                                          </p:val>
                                        </p:tav>
                                        <p:tav tm="100000">
                                          <p:val>
                                            <p:strVal val="#ppt_x"/>
                                          </p:val>
                                        </p:tav>
                                      </p:tavLst>
                                    </p:anim>
                                    <p:anim calcmode="lin" valueType="num">
                                      <p:cBhvr>
                                        <p:cTn dur="1000" fill="hold" id="48"/>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6"/>
      <p:bldP grpId="0" spid="37"/>
      <p:bldP grpId="0" spid="39"/>
      <p:bldP grpId="0" spid="40"/>
      <p:bldP grpId="0" spid="48"/>
      <p:bldP grpId="0" spid="49"/>
      <p:bldP grpId="0" spid="5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514667"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04</a:t>
            </a:r>
          </a:p>
        </p:txBody>
      </p:sp>
      <p:sp>
        <p:nvSpPr>
          <p:cNvPr id="727" name="Subtitle 2"/>
          <p:cNvSpPr txBox="1"/>
          <p:nvPr/>
        </p:nvSpPr>
        <p:spPr>
          <a:xfrm>
            <a:off x="6096000" y="4128925"/>
            <a:ext cx="5299610" cy="1071406"/>
          </a:xfrm>
          <a:prstGeom prst="rect">
            <a:avLst/>
          </a:prstGeom>
        </p:spPr>
        <p:txBody>
          <a:bodyPr bIns="54373" lIns="108745" rIns="108745" rtlCol="0" tIns="54373" vert="horz" wrap="square">
            <a:spAutoFit/>
          </a:bodyPr>
          <a:lstStyle>
            <a:lvl1pPr algn="ctr" defTabSz="1087120"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120" eaLnBrk="1" hangingPunct="1" indent="0" latinLnBrk="0" marL="1087755"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120" eaLnBrk="1" hangingPunct="1" indent="0" latinLnBrk="0" marL="2175510"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120" eaLnBrk="1" hangingPunct="1" indent="0" latinLnBrk="0" marL="3262630"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120" eaLnBrk="1" hangingPunct="1" indent="0" latinLnBrk="0" marL="4350385"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120" eaLnBrk="1" hangingPunct="1" indent="0" latinLnBrk="0" marL="5438140" rtl="0">
              <a:spcBef>
                <a:spcPct val="20000"/>
              </a:spcBef>
              <a:buFont typeface="Arial"/>
              <a:buNone/>
              <a:defRPr kern="1200" sz="4800">
                <a:solidFill>
                  <a:schemeClr val="tx1">
                    <a:tint val="75000"/>
                  </a:schemeClr>
                </a:solidFill>
                <a:latin typeface="+mn-lt"/>
                <a:ea typeface="+mn-ea"/>
                <a:cs typeface="+mn-cs"/>
              </a:defRPr>
            </a:lvl6pPr>
            <a:lvl7pPr algn="ctr" defTabSz="1087120" eaLnBrk="1" hangingPunct="1" indent="0" latinLnBrk="0" marL="6525895" rtl="0">
              <a:spcBef>
                <a:spcPct val="20000"/>
              </a:spcBef>
              <a:buFont typeface="Arial"/>
              <a:buNone/>
              <a:defRPr kern="1200" sz="4800">
                <a:solidFill>
                  <a:schemeClr val="tx1">
                    <a:tint val="75000"/>
                  </a:schemeClr>
                </a:solidFill>
                <a:latin typeface="+mn-lt"/>
                <a:ea typeface="+mn-ea"/>
                <a:cs typeface="+mn-cs"/>
              </a:defRPr>
            </a:lvl7pPr>
            <a:lvl8pPr algn="ctr" defTabSz="1087120" eaLnBrk="1" hangingPunct="1" indent="0" latinLnBrk="0" marL="7613650" rtl="0">
              <a:spcBef>
                <a:spcPct val="20000"/>
              </a:spcBef>
              <a:buFont typeface="Arial"/>
              <a:buNone/>
              <a:defRPr kern="1200" sz="4800">
                <a:solidFill>
                  <a:schemeClr val="tx1">
                    <a:tint val="75000"/>
                  </a:schemeClr>
                </a:solidFill>
                <a:latin typeface="+mn-lt"/>
                <a:ea typeface="+mn-ea"/>
                <a:cs typeface="+mn-cs"/>
              </a:defRPr>
            </a:lvl8pPr>
            <a:lvl9pPr algn="ctr" defTabSz="1087120" eaLnBrk="1" hangingPunct="1" indent="0" latinLnBrk="0" marL="8701405" rtl="0">
              <a:spcBef>
                <a:spcPct val="20000"/>
              </a:spcBef>
              <a:buFont typeface="Arial"/>
              <a:buNone/>
              <a:defRPr kern="1200" sz="4800">
                <a:solidFill>
                  <a:schemeClr val="tx1">
                    <a:tint val="75000"/>
                  </a:schemeClr>
                </a:solidFill>
                <a:latin typeface="+mn-lt"/>
                <a:ea typeface="+mn-ea"/>
                <a:cs typeface="+mn-cs"/>
              </a:defRPr>
            </a:lvl9pPr>
          </a:lstStyle>
          <a:p>
            <a:pPr algn="r" defTabSz="543560">
              <a:lnSpc>
                <a:spcPts val="1895"/>
              </a:lnSpc>
            </a:pPr>
            <a:r>
              <a:rPr lang="en-US" sz="1250">
                <a:solidFill>
                  <a:srgbClr val="7F7F7F"/>
                </a:solidFill>
                <a:latin charset="0" typeface="Poppins Light"/>
                <a:ea charset="0" typeface="Poppins Light"/>
                <a:cs charset="0" typeface="Poppins Light"/>
              </a:rPr>
              <a:t>Frequently, your initial font choice is taken out of your hands; companies often specify a typeface, or even a set of fonts, as part of their brand guidelines. Occasionally you’ll find a job has specific requirements. </a:t>
            </a:r>
          </a:p>
        </p:txBody>
      </p:sp>
      <p:pic>
        <p:nvPicPr>
          <p:cNvPr id="2" name="图片占位符 9"/>
          <p:cNvPicPr>
            <a:picLocks noChangeAspect="1" noGrp="1"/>
          </p:cNvPicPr>
          <p:nvPr/>
        </p:nvPicPr>
        <p:blipFill>
          <a:blip r:embed="rId2"/>
          <a:stretch>
            <a:fillRect/>
          </a:stretch>
        </p:blipFill>
        <p:spPr>
          <a:xfrm>
            <a:off x="1103630" y="1344295"/>
            <a:ext cx="4669155" cy="5221605"/>
          </a:xfrm>
          <a:custGeom>
            <a:gdLst>
              <a:gd fmla="*/ 6305662 w 12137616" name="connsiteX0"/>
              <a:gd fmla="*/ 13357759 h 13577848" name="connsiteY0"/>
              <a:gd fmla="*/ 6310550 w 12137616" name="connsiteX1"/>
              <a:gd fmla="*/ 13362358 h 13577848" name="connsiteY1"/>
              <a:gd fmla="*/ 6318237 w 12137616" name="connsiteX2"/>
              <a:gd fmla="*/ 13369592 h 13577848" name="connsiteY2"/>
              <a:gd fmla="*/ 6324525 w 12137616" name="connsiteX3"/>
              <a:gd fmla="*/ 13375509 h 13577848" name="connsiteY3"/>
              <a:gd fmla="*/ 6311688 w 12137616" name="connsiteX4"/>
              <a:gd fmla="*/ 13363429 h 13577848" name="connsiteY4"/>
              <a:gd fmla="*/ 6310550 w 12137616" name="connsiteX5"/>
              <a:gd fmla="*/ 13362358 h 13577848" name="connsiteY5"/>
              <a:gd fmla="*/ 6307758 w 12137616" name="connsiteX6"/>
              <a:gd fmla="*/ 13359731 h 13577848" name="connsiteY6"/>
              <a:gd fmla="*/ 6305662 w 12137616" name="connsiteX7"/>
              <a:gd fmla="*/ 13357759 h 13577848" name="connsiteY7"/>
              <a:gd fmla="*/ 8317528 w 12137616" name="connsiteX8"/>
              <a:gd fmla="*/ 13344183 h 13577848" name="connsiteY8"/>
              <a:gd fmla="*/ 8312220 w 12137616" name="connsiteX9"/>
              <a:gd fmla="*/ 13352245 h 13577848" name="connsiteY9"/>
              <a:gd fmla="*/ 8317528 w 12137616" name="connsiteX10"/>
              <a:gd fmla="*/ 13344183 h 13577848" name="connsiteY10"/>
              <a:gd fmla="*/ 8530034 w 12137616" name="connsiteX11"/>
              <a:gd fmla="*/ 13324948 h 13577848" name="connsiteY11"/>
              <a:gd fmla="*/ 8524762 w 12137616" name="connsiteX12"/>
              <a:gd fmla="*/ 13328231 h 13577848" name="connsiteY12"/>
              <a:gd fmla="*/ 8523069 w 12137616" name="connsiteX13"/>
              <a:gd fmla="*/ 13327301 h 13577848" name="connsiteY13"/>
              <a:gd fmla="*/ 8736869 w 12137616" name="connsiteX14"/>
              <a:gd fmla="*/ 13147137 h 13577848" name="connsiteY14"/>
              <a:gd fmla="*/ 8748993 w 12137616" name="connsiteX15"/>
              <a:gd fmla="*/ 13155118 h 13577848" name="connsiteY15"/>
              <a:gd fmla="*/ 8730095 w 12137616" name="connsiteX16"/>
              <a:gd fmla="*/ 13157427 h 13577848" name="connsiteY16"/>
              <a:gd fmla="*/ 8736869 w 12137616" name="connsiteX17"/>
              <a:gd fmla="*/ 13147137 h 13577848" name="connsiteY17"/>
              <a:gd fmla="*/ 8703826 w 12137616" name="connsiteX18"/>
              <a:gd fmla="*/ 13140135 h 13577848" name="connsiteY18"/>
              <a:gd fmla="*/ 8730095 w 12137616" name="connsiteX19"/>
              <a:gd fmla="*/ 13157427 h 13577848" name="connsiteY19"/>
              <a:gd fmla="*/ 8698020 w 12137616" name="connsiteX20"/>
              <a:gd fmla="*/ 13148955 h 13577848" name="connsiteY20"/>
              <a:gd fmla="*/ 8703826 w 12137616" name="connsiteX21"/>
              <a:gd fmla="*/ 13140135 h 13577848" name="connsiteY21"/>
              <a:gd fmla="*/ 9186401 w 12137616" name="connsiteX22"/>
              <a:gd fmla="*/ 12789834 h 13577848" name="connsiteY22"/>
              <a:gd fmla="*/ 9179627 w 12137616" name="connsiteX23"/>
              <a:gd fmla="*/ 12800125 h 13577848" name="connsiteY23"/>
              <a:gd fmla="*/ 9186401 w 12137616" name="connsiteX24"/>
              <a:gd fmla="*/ 12789834 h 13577848" name="connsiteY24"/>
              <a:gd fmla="*/ 3572343 w 12137616" name="connsiteX25"/>
              <a:gd fmla="*/ 12589001 h 13577848" name="connsiteY25"/>
              <a:gd fmla="*/ 3567444 w 12137616" name="connsiteX26"/>
              <a:gd fmla="*/ 12596444 h 13577848" name="connsiteY26"/>
              <a:gd fmla="*/ 3524221 w 12137616" name="connsiteX27"/>
              <a:gd fmla="*/ 12499311 h 13577848" name="connsiteY27"/>
              <a:gd fmla="*/ 3574228 w 12137616" name="connsiteX28"/>
              <a:gd fmla="*/ 12506942 h 13577848" name="connsiteY28"/>
              <a:gd fmla="*/ 3966330 w 12137616" name="connsiteX29"/>
              <a:gd fmla="*/ 12619662 h 13577848" name="connsiteY29"/>
              <a:gd fmla="*/ 5303358 w 12137616" name="connsiteX30"/>
              <a:gd fmla="*/ 13017261 h 13577848" name="connsiteY30"/>
              <a:gd fmla="*/ 6969389 w 12137616" name="connsiteX31"/>
              <a:gd fmla="*/ 13513437 h 13577848" name="connsiteY31"/>
              <a:gd fmla="*/ 6931508 w 12137616" name="connsiteX32"/>
              <a:gd fmla="*/ 13513786 h 13577848" name="connsiteY32"/>
              <a:gd fmla="*/ 6534109 w 12137616" name="connsiteX33"/>
              <a:gd fmla="*/ 13435509 h 13577848" name="connsiteY33"/>
              <a:gd fmla="*/ 6616700 w 12137616" name="connsiteX34"/>
              <a:gd fmla="*/ 13477235 h 13577848" name="connsiteY34"/>
              <a:gd fmla="*/ 6497791 w 12137616" name="connsiteX35"/>
              <a:gd fmla="*/ 13464282 h 13577848" name="connsiteY35"/>
              <a:gd fmla="*/ 6349283 w 12137616" name="connsiteX36"/>
              <a:gd fmla="*/ 13417094 h 13577848" name="connsiteY36"/>
              <a:gd fmla="*/ 6354633 w 12137616" name="connsiteX37"/>
              <a:gd fmla="*/ 13435365 h 13577848" name="connsiteY37"/>
              <a:gd fmla="*/ 5670865 w 12137616" name="connsiteX38"/>
              <a:gd fmla="*/ 13246541 h 13577848" name="connsiteY38"/>
              <a:gd fmla="*/ 4315908 w 12137616" name="connsiteX39"/>
              <a:gd fmla="*/ 12849782 h 13577848" name="connsiteY39"/>
              <a:gd fmla="*/ 3574793 w 12137616" name="connsiteX40"/>
              <a:gd fmla="*/ 12585280 h 13577848" name="connsiteY40"/>
              <a:gd fmla="*/ 3855303 w 12137616" name="connsiteX41"/>
              <a:gd fmla="*/ 12651932 h 13577848" name="connsiteY41"/>
              <a:gd fmla="*/ 3855303 w 12137616" name="connsiteX42"/>
              <a:gd fmla="*/ 12651932 h 13577848" name="connsiteY42"/>
              <a:gd fmla="*/ 3524221 w 12137616" name="connsiteX43"/>
              <a:gd fmla="*/ 12499311 h 13577848" name="connsiteY43"/>
              <a:gd fmla="*/ 3594743 w 12137616" name="connsiteX44"/>
              <a:gd fmla="*/ 12467484 h 13577848" name="connsiteY44"/>
              <a:gd fmla="*/ 3594273 w 12137616" name="connsiteX45"/>
              <a:gd fmla="*/ 12467623 h 13577848" name="connsiteY45"/>
              <a:gd fmla="*/ 3593071 w 12137616" name="connsiteX46"/>
              <a:gd fmla="*/ 12467980 h 13577848" name="connsiteY46"/>
              <a:gd fmla="*/ 3623126 w 12137616" name="connsiteX47"/>
              <a:gd fmla="*/ 12459059 h 13577848" name="connsiteY47"/>
              <a:gd fmla="*/ 3597479 w 12137616" name="connsiteX48"/>
              <a:gd fmla="*/ 12466672 h 13577848" name="connsiteY48"/>
              <a:gd fmla="*/ 3594743 w 12137616" name="connsiteX49"/>
              <a:gd fmla="*/ 12467484 h 13577848" name="connsiteY49"/>
              <a:gd fmla="*/ 3603490 w 12137616" name="connsiteX50"/>
              <a:gd fmla="*/ 12464887 h 13577848" name="connsiteY50"/>
              <a:gd fmla="*/ 3623126 w 12137616" name="connsiteX51"/>
              <a:gd fmla="*/ 12459059 h 13577848" name="connsiteY51"/>
              <a:gd fmla="*/ 3636539 w 12137616" name="connsiteX52"/>
              <a:gd fmla="*/ 12455679 h 13577848" name="connsiteY52"/>
              <a:gd fmla="*/ 3628985 w 12137616" name="connsiteX53"/>
              <a:gd fmla="*/ 12457582 h 13577848" name="connsiteY53"/>
              <a:gd fmla="*/ 3623126 w 12137616" name="connsiteX54"/>
              <a:gd fmla="*/ 12459059 h 13577848" name="connsiteY54"/>
              <a:gd fmla="*/ 3635089 w 12137616" name="connsiteX55"/>
              <a:gd fmla="*/ 12456044 h 13577848" name="connsiteY55"/>
              <a:gd fmla="*/ 3640705 w 12137616" name="connsiteX56"/>
              <a:gd fmla="*/ 12454629 h 13577848" name="connsiteY56"/>
              <a:gd fmla="*/ 3636539 w 12137616" name="connsiteX57"/>
              <a:gd fmla="*/ 12455679 h 13577848" name="connsiteY57"/>
              <a:gd fmla="*/ 3638751 w 12137616" name="connsiteX58"/>
              <a:gd fmla="*/ 12455121 h 13577848" name="connsiteY58"/>
              <a:gd fmla="*/ 3640705 w 12137616" name="connsiteX59"/>
              <a:gd fmla="*/ 12454629 h 13577848" name="connsiteY59"/>
              <a:gd fmla="*/ 2956026 w 12137616" name="connsiteX60"/>
              <a:gd fmla="*/ 12346555 h 13577848" name="connsiteY60"/>
              <a:gd fmla="*/ 2954239 w 12137616" name="connsiteX61"/>
              <a:gd fmla="*/ 12347724 h 13577848" name="connsiteY61"/>
              <a:gd fmla="*/ 2952808 w 12137616" name="connsiteX62"/>
              <a:gd fmla="*/ 12348659 h 13577848" name="connsiteY62"/>
              <a:gd fmla="*/ 2965680 w 12137616" name="connsiteX63"/>
              <a:gd fmla="*/ 12340242 h 13577848" name="connsiteY63"/>
              <a:gd fmla="*/ 2956026 w 12137616" name="connsiteX64"/>
              <a:gd fmla="*/ 12346555 h 13577848" name="connsiteY64"/>
              <a:gd fmla="*/ 2961390 w 12137616" name="connsiteX65"/>
              <a:gd fmla="*/ 12343047 h 13577848" name="connsiteY65"/>
              <a:gd fmla="*/ 2965680 w 12137616" name="connsiteX66"/>
              <a:gd fmla="*/ 12340242 h 13577848" name="connsiteY66"/>
              <a:gd fmla="*/ 2973438 w 12137616" name="connsiteX67"/>
              <a:gd fmla="*/ 12328458 h 13577848" name="connsiteY67"/>
              <a:gd fmla="*/ 2965680 w 12137616" name="connsiteX68"/>
              <a:gd fmla="*/ 12340242 h 13577848" name="connsiteY68"/>
              <a:gd fmla="*/ 2973438 w 12137616" name="connsiteX69"/>
              <a:gd fmla="*/ 12328458 h 13577848" name="connsiteY69"/>
              <a:gd fmla="*/ 10070512 w 12137616" name="connsiteX70"/>
              <a:gd fmla="*/ 12317589 h 13577848" name="connsiteY70"/>
              <a:gd fmla="*/ 10068518 w 12137616" name="connsiteX71"/>
              <a:gd fmla="*/ 12325363 h 13577848" name="connsiteY71"/>
              <a:gd fmla="*/ 10098572 w 12137616" name="connsiteX72"/>
              <a:gd fmla="*/ 12332504 h 13577848" name="connsiteY72"/>
              <a:gd fmla="*/ 10070512 w 12137616" name="connsiteX73"/>
              <a:gd fmla="*/ 12317589 h 13577848" name="connsiteY73"/>
              <a:gd fmla="*/ 2898775 w 12137616" name="connsiteX74"/>
              <a:gd fmla="*/ 12305484 h 13577848" name="connsiteY74"/>
              <a:gd fmla="*/ 2893876 w 12137616" name="connsiteX75"/>
              <a:gd fmla="*/ 12312927 h 13577848" name="connsiteY75"/>
              <a:gd fmla="*/ 2898775 w 12137616" name="connsiteX76"/>
              <a:gd fmla="*/ 12305484 h 13577848" name="connsiteY76"/>
              <a:gd fmla="*/ 2867595 w 12137616" name="connsiteX77"/>
              <a:gd fmla="*/ 12302804 h 13577848" name="connsiteY77"/>
              <a:gd fmla="*/ 2891427 w 12137616" name="connsiteX78"/>
              <a:gd fmla="*/ 12316648 h 13577848" name="connsiteY78"/>
              <a:gd fmla="*/ 2858383 w 12137616" name="connsiteX79"/>
              <a:gd fmla="*/ 12309647 h 13577848" name="connsiteY79"/>
              <a:gd fmla="*/ 2867595 w 12137616" name="connsiteX80"/>
              <a:gd fmla="*/ 12302804 h 13577848" name="connsiteY80"/>
              <a:gd fmla="*/ 2830379 w 12137616" name="connsiteX81"/>
              <a:gd fmla="*/ 12292792 h 13577848" name="connsiteY81"/>
              <a:gd fmla="*/ 2858383 w 12137616" name="connsiteX82"/>
              <a:gd fmla="*/ 12309647 h 13577848" name="connsiteY82"/>
              <a:gd fmla="*/ 2816204 w 12137616" name="connsiteX83"/>
              <a:gd fmla="*/ 12294525 h 13577848" name="connsiteY83"/>
              <a:gd fmla="*/ 2830379 w 12137616" name="connsiteX84"/>
              <a:gd fmla="*/ 12292792 h 13577848" name="connsiteY84"/>
              <a:gd fmla="*/ 2797040 w 12137616" name="connsiteX85"/>
              <a:gd fmla="*/ 12283490 h 13577848" name="connsiteY85"/>
              <a:gd fmla="*/ 2816204 w 12137616" name="connsiteX86"/>
              <a:gd fmla="*/ 12294525 h 13577848" name="connsiteY86"/>
              <a:gd fmla="*/ 2784129 w 12137616" name="connsiteX87"/>
              <a:gd fmla="*/ 12286053 h 13577848" name="connsiteY87"/>
              <a:gd fmla="*/ 2797040 w 12137616" name="connsiteX88"/>
              <a:gd fmla="*/ 12283490 h 13577848" name="connsiteY88"/>
              <a:gd fmla="*/ 9889024 w 12137616" name="connsiteX89"/>
              <a:gd fmla="*/ 12279046 h 13577848" name="connsiteY89"/>
              <a:gd fmla="*/ 9874386 w 12137616" name="connsiteX90"/>
              <a:gd fmla="*/ 12290284 h 13577848" name="connsiteY90"/>
              <a:gd fmla="*/ 10044324 w 12137616" name="connsiteX91"/>
              <a:gd fmla="*/ 12362115 h 13577848" name="connsiteY91"/>
              <a:gd fmla="*/ 9991276 w 12137616" name="connsiteX92"/>
              <a:gd fmla="*/ 12301908 h 13577848" name="connsiteY92"/>
              <a:gd fmla="*/ 9889024 w 12137616" name="connsiteX93"/>
              <a:gd fmla="*/ 12279046 h 13577848" name="connsiteY93"/>
              <a:gd fmla="*/ 2756125 w 12137616" name="connsiteX94"/>
              <a:gd fmla="*/ 12269198 h 13577848" name="connsiteY94"/>
              <a:gd fmla="*/ 2784129 w 12137616" name="connsiteX95"/>
              <a:gd fmla="*/ 12286053 h 13577848" name="connsiteY95"/>
              <a:gd fmla="*/ 2741951 w 12137616" name="connsiteX96"/>
              <a:gd fmla="*/ 12270930 h 13577848" name="connsiteY96"/>
              <a:gd fmla="*/ 2756125 w 12137616" name="connsiteX97"/>
              <a:gd fmla="*/ 12269198 h 13577848" name="connsiteY97"/>
              <a:gd fmla="*/ 2723544 w 12137616" name="connsiteX98"/>
              <a:gd fmla="*/ 12260394 h 13577848" name="connsiteY98"/>
              <a:gd fmla="*/ 2741951 w 12137616" name="connsiteX99"/>
              <a:gd fmla="*/ 12270930 h 13577848" name="connsiteY99"/>
              <a:gd fmla="*/ 2709876 w 12137616" name="connsiteX100"/>
              <a:gd fmla="*/ 12262458 h 13577848" name="connsiteY100"/>
              <a:gd fmla="*/ 2723544 w 12137616" name="connsiteX101"/>
              <a:gd fmla="*/ 12260394 h 13577848" name="connsiteY101"/>
              <a:gd fmla="*/ 2681750 w 12137616" name="connsiteX102"/>
              <a:gd fmla="*/ 12245787 h 13577848" name="connsiteY102"/>
              <a:gd fmla="*/ 2709876 w 12137616" name="connsiteX103"/>
              <a:gd fmla="*/ 12262458 h 13577848" name="connsiteY103"/>
              <a:gd fmla="*/ 2666729 w 12137616" name="connsiteX104"/>
              <a:gd fmla="*/ 12248807 h 13577848" name="connsiteY104"/>
              <a:gd fmla="*/ 2681750 w 12137616" name="connsiteX105"/>
              <a:gd fmla="*/ 12245787 h 13577848" name="connsiteY105"/>
              <a:gd fmla="*/ 2592475 w 12137616" name="connsiteX106"/>
              <a:gd fmla="*/ 12225212 h 13577848" name="connsiteY106"/>
              <a:gd fmla="*/ 2666729 w 12137616" name="connsiteX107"/>
              <a:gd fmla="*/ 12248807 h 13577848" name="connsiteY107"/>
              <a:gd fmla="*/ 2592475 w 12137616" name="connsiteX108"/>
              <a:gd fmla="*/ 12225212 h 13577848" name="connsiteY108"/>
              <a:gd fmla="*/ 2518221 w 12137616" name="connsiteX109"/>
              <a:gd fmla="*/ 12201619 h 13577848" name="connsiteY109"/>
              <a:gd fmla="*/ 2592475 w 12137616" name="connsiteX110"/>
              <a:gd fmla="*/ 12225212 h 13577848" name="connsiteY110"/>
              <a:gd fmla="*/ 2518221 w 12137616" name="connsiteX111"/>
              <a:gd fmla="*/ 12201619 h 13577848" name="connsiteY111"/>
              <a:gd fmla="*/ 2488327 w 12137616" name="connsiteX112"/>
              <a:gd fmla="*/ 12183784 h 13577848" name="connsiteY112"/>
              <a:gd fmla="*/ 2518221 w 12137616" name="connsiteX113"/>
              <a:gd fmla="*/ 12201619 h 13577848" name="connsiteY113"/>
              <a:gd fmla="*/ 2473054 w 12137616" name="connsiteX114"/>
              <a:gd fmla="*/ 12186636 h 13577848" name="connsiteY114"/>
              <a:gd fmla="*/ 2488327 w 12137616" name="connsiteX115"/>
              <a:gd fmla="*/ 12183784 h 13577848" name="connsiteY115"/>
              <a:gd fmla="*/ 2396214 w 12137616" name="connsiteX116"/>
              <a:gd fmla="*/ 12166970 h 13577848" name="connsiteY116"/>
              <a:gd fmla="*/ 2391043 w 12137616" name="connsiteX117"/>
              <a:gd fmla="*/ 12174826 h 13577848" name="connsiteY117"/>
              <a:gd fmla="*/ 2396214 w 12137616" name="connsiteX118"/>
              <a:gd fmla="*/ 12166970 h 13577848" name="connsiteY118"/>
              <a:gd fmla="*/ 2398800 w 12137616" name="connsiteX119"/>
              <a:gd fmla="*/ 12163042 h 13577848" name="connsiteY119"/>
              <a:gd fmla="*/ 2473054 w 12137616" name="connsiteX120"/>
              <a:gd fmla="*/ 12186636 h 13577848" name="connsiteY120"/>
              <a:gd fmla="*/ 2398800 w 12137616" name="connsiteX121"/>
              <a:gd fmla="*/ 12163042 h 13577848" name="connsiteY121"/>
              <a:gd fmla="*/ 10418010 w 12137616" name="connsiteX122"/>
              <a:gd fmla="*/ 12143542 h 13577848" name="connsiteY122"/>
              <a:gd fmla="*/ 10415979 w 12137616" name="connsiteX123"/>
              <a:gd fmla="*/ 12149515 h 13577848" name="connsiteY123"/>
              <a:gd fmla="*/ 10446034 w 12137616" name="connsiteX124"/>
              <a:gd fmla="*/ 12156655 h 13577848" name="connsiteY124"/>
              <a:gd fmla="*/ 10418010 w 12137616" name="connsiteX125"/>
              <a:gd fmla="*/ 12143542 h 13577848" name="connsiteY125"/>
              <a:gd fmla="*/ 2321961 w 12137616" name="connsiteX126"/>
              <a:gd fmla="*/ 12143376 h 13577848" name="connsiteY126"/>
              <a:gd fmla="*/ 2316790 w 12137616" name="connsiteX127"/>
              <a:gd fmla="*/ 12151232 h 13577848" name="connsiteY127"/>
              <a:gd fmla="*/ 2331896 w 12137616" name="connsiteX128"/>
              <a:gd fmla="*/ 12128284 h 13577848" name="connsiteY128"/>
              <a:gd fmla="*/ 2326996 w 12137616" name="connsiteX129"/>
              <a:gd fmla="*/ 12135727 h 13577848" name="connsiteY129"/>
              <a:gd fmla="*/ 2331896 w 12137616" name="connsiteX130"/>
              <a:gd fmla="*/ 12128284 h 13577848" name="connsiteY130"/>
              <a:gd fmla="*/ 10384667 w 12137616" name="connsiteX131"/>
              <a:gd fmla="*/ 11840353 h 13577848" name="connsiteY131"/>
              <a:gd fmla="*/ 10415993 w 12137616" name="connsiteX132"/>
              <a:gd fmla="*/ 11850307 h 13577848" name="connsiteY132"/>
              <a:gd fmla="*/ 10385939 w 12137616" name="connsiteX133"/>
              <a:gd fmla="*/ 11843165 h 13577848" name="connsiteY133"/>
              <a:gd fmla="*/ 10384667 w 12137616" name="connsiteX134"/>
              <a:gd fmla="*/ 11840353 h 13577848" name="connsiteY134"/>
              <a:gd fmla="*/ 10482822 w 12137616" name="connsiteX135"/>
              <a:gd fmla="*/ 11801584 h 13577848" name="connsiteY135"/>
              <a:gd fmla="*/ 10476048 w 12137616" name="connsiteX136"/>
              <a:gd fmla="*/ 11811874 h 13577848" name="connsiteY136"/>
              <a:gd fmla="*/ 10324443 w 12137616" name="connsiteX137"/>
              <a:gd fmla="*/ 11659397 h 13577848" name="connsiteY137"/>
              <a:gd fmla="*/ 10311785 w 12137616" name="connsiteX138"/>
              <a:gd fmla="*/ 11662126 h 13577848" name="connsiteY138"/>
              <a:gd fmla="*/ 10310763 w 12137616" name="connsiteX139"/>
              <a:gd fmla="*/ 11661546 h 13577848" name="connsiteY139"/>
              <a:gd fmla="*/ 10294388 w 12137616" name="connsiteX140"/>
              <a:gd fmla="*/ 11652255 h 13577848" name="connsiteY140"/>
              <a:gd fmla="*/ 10310763 w 12137616" name="connsiteX141"/>
              <a:gd fmla="*/ 11661546 h 13577848" name="connsiteY141"/>
              <a:gd fmla="*/ 10305061 w 12137616" name="connsiteX142"/>
              <a:gd fmla="*/ 11662442 h 13577848" name="connsiteY142"/>
              <a:gd fmla="*/ 10294388 w 12137616" name="connsiteX143"/>
              <a:gd fmla="*/ 11652255 h 13577848" name="connsiteY143"/>
              <a:gd fmla="*/ 10223399 w 12137616" name="connsiteX144"/>
              <a:gd fmla="*/ 11513708 h 13577848" name="connsiteY144"/>
              <a:gd fmla="*/ 10221256 w 12137616" name="connsiteX145"/>
              <a:gd fmla="*/ 11516963 h 13577848" name="connsiteY145"/>
              <a:gd fmla="*/ 10217037 w 12137616" name="connsiteX146"/>
              <a:gd fmla="*/ 11523372 h 13577848" name="connsiteY146"/>
              <a:gd fmla="*/ 10229694 w 12137616" name="connsiteX147"/>
              <a:gd fmla="*/ 11504146 h 13577848" name="connsiteY147"/>
              <a:gd fmla="*/ 10225651 w 12137616" name="connsiteX148"/>
              <a:gd fmla="*/ 11510287 h 13577848" name="connsiteY148"/>
              <a:gd fmla="*/ 10223399 w 12137616" name="connsiteX149"/>
              <a:gd fmla="*/ 11513708 h 13577848" name="connsiteY149"/>
              <a:gd fmla="*/ 10228287 w 12137616" name="connsiteX150"/>
              <a:gd fmla="*/ 11506282 h 13577848" name="connsiteY150"/>
              <a:gd fmla="*/ 10229694 w 12137616" name="connsiteX151"/>
              <a:gd fmla="*/ 11504146 h 13577848" name="connsiteY151"/>
              <a:gd fmla="*/ 10014339 w 12137616" name="connsiteX152"/>
              <a:gd fmla="*/ 11477461 h 13577848" name="connsiteY152"/>
              <a:gd fmla="*/ 10014681 w 12137616" name="connsiteX153"/>
              <a:gd fmla="*/ 11477673 h 13577848" name="connsiteY153"/>
              <a:gd fmla="*/ 10013769 w 12137616" name="connsiteX154"/>
              <a:gd fmla="*/ 11480173 h 13577848" name="connsiteY154"/>
              <a:gd fmla="*/ 10014339 w 12137616" name="connsiteX155"/>
              <a:gd fmla="*/ 11477461 h 13577848" name="connsiteY155"/>
              <a:gd fmla="*/ 10154853 w 12137616" name="connsiteX156"/>
              <a:gd fmla="*/ 11455044 h 13577848" name="connsiteY156"/>
              <a:gd fmla="*/ 10223301 w 12137616" name="connsiteX157"/>
              <a:gd fmla="*/ 11487459 h 13577848" name="connsiteY157"/>
              <a:gd fmla="*/ 10154853 w 12137616" name="connsiteX158"/>
              <a:gd fmla="*/ 11455044 h 13577848" name="connsiteY158"/>
              <a:gd fmla="*/ 213711 w 12137616" name="connsiteX159"/>
              <a:gd fmla="*/ 11337823 h 13577848" name="connsiteY159"/>
              <a:gd fmla="*/ 225835 w 12137616" name="connsiteX160"/>
              <a:gd fmla="*/ 11345804 h 13577848" name="connsiteY160"/>
              <a:gd fmla="*/ 213711 w 12137616" name="connsiteX161"/>
              <a:gd fmla="*/ 11337823 h 13577848" name="connsiteY161"/>
              <a:gd fmla="*/ 446219 w 12137616" name="connsiteX162"/>
              <a:gd fmla="*/ 11332545 h 13577848" name="connsiteY162"/>
              <a:gd fmla="*/ 528006 w 12137616" name="connsiteX163"/>
              <a:gd fmla="*/ 11348752 h 13577848" name="connsiteY163"/>
              <a:gd fmla="*/ 496984 w 12137616" name="connsiteX164"/>
              <a:gd fmla="*/ 11343080 h 13577848" name="connsiteY164"/>
              <a:gd fmla="*/ 446219 w 12137616" name="connsiteX165"/>
              <a:gd fmla="*/ 11332545 h 13577848" name="connsiteY165"/>
              <a:gd fmla="*/ 255256 w 12137616" name="connsiteX166"/>
              <a:gd fmla="*/ 11280519 h 13577848" name="connsiteY166"/>
              <a:gd fmla="*/ 249517 w 12137616" name="connsiteX167"/>
              <a:gd fmla="*/ 11283429 h 13577848" name="connsiteY167"/>
              <a:gd fmla="*/ 287453 w 12137616" name="connsiteX168"/>
              <a:gd fmla="*/ 11335794 h 13577848" name="connsiteY168"/>
              <a:gd fmla="*/ 255256 w 12137616" name="connsiteX169"/>
              <a:gd fmla="*/ 11280519 h 13577848" name="connsiteY169"/>
              <a:gd fmla="*/ 9485863 w 12137616" name="connsiteX170"/>
              <a:gd fmla="*/ 11107376 h 13577848" name="connsiteY170"/>
              <a:gd fmla="*/ 9717985 w 12137616" name="connsiteX171"/>
              <a:gd fmla="*/ 11247534 h 13577848" name="connsiteY171"/>
              <a:gd fmla="*/ 9485863 w 12137616" name="connsiteX172"/>
              <a:gd fmla="*/ 11107376 h 13577848" name="connsiteY172"/>
              <a:gd fmla="*/ 843861 w 12137616" name="connsiteX173"/>
              <a:gd fmla="*/ 11016120 h 13577848" name="connsiteY173"/>
              <a:gd fmla="*/ 845957 w 12137616" name="connsiteX174"/>
              <a:gd fmla="*/ 11018092 h 13577848" name="connsiteY174"/>
              <a:gd fmla="*/ 852563 w 12137616" name="connsiteX175"/>
              <a:gd fmla="*/ 11024309 h 13577848" name="connsiteY175"/>
              <a:gd fmla="*/ 862723 w 12137616" name="connsiteX176"/>
              <a:gd fmla="*/ 11033870 h 13577848" name="connsiteY176"/>
              <a:gd fmla="*/ 856436 w 12137616" name="connsiteX177"/>
              <a:gd fmla="*/ 11027953 h 13577848" name="connsiteY177"/>
              <a:gd fmla="*/ 852563 w 12137616" name="connsiteX178"/>
              <a:gd fmla="*/ 11024309 h 13577848" name="connsiteY178"/>
              <a:gd fmla="*/ 849886 w 12137616" name="connsiteX179"/>
              <a:gd fmla="*/ 11021790 h 13577848" name="connsiteY179"/>
              <a:gd fmla="*/ 843861 w 12137616" name="connsiteX180"/>
              <a:gd fmla="*/ 11016120 h 13577848" name="connsiteY180"/>
              <a:gd fmla="*/ 713032 w 12137616" name="connsiteX181"/>
              <a:gd fmla="*/ 10922689 h 13577848" name="connsiteY181"/>
              <a:gd fmla="*/ 719000 w 12137616" name="connsiteX182"/>
              <a:gd fmla="*/ 10926617 h 13577848" name="connsiteY182"/>
              <a:gd fmla="*/ 713032 w 12137616" name="connsiteX183"/>
              <a:gd fmla="*/ 10922689 h 13577848" name="connsiteY183"/>
              <a:gd fmla="*/ 586335 w 12137616" name="connsiteX184"/>
              <a:gd fmla="*/ 10877018 h 13577848" name="connsiteY184"/>
              <a:gd fmla="*/ 618477 w 12137616" name="connsiteX185"/>
              <a:gd fmla="*/ 10885731 h 13577848" name="connsiteY185"/>
              <a:gd fmla="*/ 587455 w 12137616" name="connsiteX186"/>
              <a:gd fmla="*/ 10880060 h 13577848" name="connsiteY186"/>
              <a:gd fmla="*/ 586335 w 12137616" name="connsiteX187"/>
              <a:gd fmla="*/ 10877018 h 13577848" name="connsiteY187"/>
              <a:gd fmla="*/ 1311646 w 12137616" name="connsiteX188"/>
              <a:gd fmla="*/ 10785082 h 13577848" name="connsiteY188"/>
              <a:gd fmla="*/ 1308578 w 12137616" name="connsiteX189"/>
              <a:gd fmla="*/ 10792149 h 13577848" name="connsiteY189"/>
              <a:gd fmla="*/ 1352777 w 12137616" name="connsiteX190"/>
              <a:gd fmla="*/ 10808602 h 13577848" name="connsiteY190"/>
              <a:gd fmla="*/ 1311646 w 12137616" name="connsiteX191"/>
              <a:gd fmla="*/ 10785082 h 13577848" name="connsiteY191"/>
              <a:gd fmla="*/ 1121166 w 12137616" name="connsiteX192"/>
              <a:gd fmla="*/ 10694066 h 13577848" name="connsiteY192"/>
              <a:gd fmla="*/ 1189614 w 12137616" name="connsiteX193"/>
              <a:gd fmla="*/ 10726480 h 13577848" name="connsiteY193"/>
              <a:gd fmla="*/ 1121166 w 12137616" name="connsiteX194"/>
              <a:gd fmla="*/ 10694066 h 13577848" name="connsiteY194"/>
              <a:gd fmla="*/ 1521288 w 12137616" name="connsiteX195"/>
              <a:gd fmla="*/ 10361362 h 13577848" name="connsiteY195"/>
              <a:gd fmla="*/ 1572773 w 12137616" name="connsiteX196"/>
              <a:gd fmla="*/ 10390808 h 13577848" name="connsiteY196"/>
              <a:gd fmla="*/ 1515481 w 12137616" name="connsiteX197"/>
              <a:gd fmla="*/ 10367845 h 13577848" name="connsiteY197"/>
              <a:gd fmla="*/ 1521288 w 12137616" name="connsiteX198"/>
              <a:gd fmla="*/ 10361362 h 13577848" name="connsiteY198"/>
              <a:gd fmla="*/ 2038633 w 12137616" name="connsiteX199"/>
              <a:gd fmla="*/ 10202292 h 13577848" name="connsiteY199"/>
              <a:gd fmla="*/ 2038633 w 12137616" name="connsiteX200"/>
              <a:gd fmla="*/ 10202292 h 13577848" name="connsiteY200"/>
              <a:gd fmla="*/ 4730054 w 12137616" name="connsiteX201"/>
              <a:gd fmla="*/ 9143129 h 13577848" name="connsiteY201"/>
              <a:gd fmla="*/ 4724671 w 12137616" name="connsiteX202"/>
              <a:gd fmla="*/ 9148969 h 13577848" name="connsiteY202"/>
              <a:gd fmla="*/ 4780994 w 12137616" name="connsiteX203"/>
              <a:gd fmla="*/ 9173403 h 13577848" name="connsiteY203"/>
              <a:gd fmla="*/ 4730054 w 12137616" name="connsiteX204"/>
              <a:gd fmla="*/ 9143129 h 13577848" name="connsiteY204"/>
              <a:gd fmla="*/ 4683872 w 12137616" name="connsiteX205"/>
              <a:gd fmla="*/ 9099165 h 13577848" name="connsiteY205"/>
              <a:gd fmla="*/ 4679961 w 12137616" name="connsiteX206"/>
              <a:gd fmla="*/ 9106895 h 13577848" name="connsiteY206"/>
              <a:gd fmla="*/ 4725127 w 12137616" name="connsiteX207"/>
              <a:gd fmla="*/ 9121877 h 13577848" name="connsiteY207"/>
              <a:gd fmla="*/ 4683872 w 12137616" name="connsiteX208"/>
              <a:gd fmla="*/ 9099165 h 13577848" name="connsiteY208"/>
              <a:gd fmla="*/ 5697304 w 12137616" name="connsiteX209"/>
              <a:gd fmla="*/ 9047745 h 13577848" name="connsiteY209"/>
              <a:gd fmla="*/ 5686889 w 12137616" name="connsiteX210"/>
              <a:gd fmla="*/ 9051194 h 13577848" name="connsiteY210"/>
              <a:gd fmla="*/ 5730034 w 12137616" name="connsiteX211"/>
              <a:gd fmla="*/ 9064846 h 13577848" name="connsiteY211"/>
              <a:gd fmla="*/ 5697304 w 12137616" name="connsiteX212"/>
              <a:gd fmla="*/ 9047745 h 13577848" name="connsiteY212"/>
              <a:gd fmla="*/ 5643088 w 12137616" name="connsiteX213"/>
              <a:gd fmla="*/ 8998524 h 13577848" name="connsiteY213"/>
              <a:gd fmla="*/ 5631021 w 12137616" name="connsiteX214"/>
              <a:gd fmla="*/ 8999668 h 13577848" name="connsiteY214"/>
              <a:gd fmla="*/ 5687345 w 12137616" name="connsiteX215"/>
              <a:gd fmla="*/ 9024101 h 13577848" name="connsiteY215"/>
              <a:gd fmla="*/ 5643088 w 12137616" name="connsiteX216"/>
              <a:gd fmla="*/ 8998524 h 13577848" name="connsiteY216"/>
              <a:gd fmla="*/ 5561690 w 12137616" name="connsiteX217"/>
              <a:gd fmla="*/ 8932298 h 13577848" name="connsiteY217"/>
              <a:gd fmla="*/ 5549939 w 12137616" name="connsiteX218"/>
              <a:gd fmla="*/ 8933649 h 13577848" name="connsiteY218"/>
              <a:gd fmla="*/ 5604242 w 12137616" name="connsiteX219"/>
              <a:gd fmla="*/ 8956753 h 13577848" name="connsiteY219"/>
              <a:gd fmla="*/ 5561690 w 12137616" name="connsiteX220"/>
              <a:gd fmla="*/ 8932298 h 13577848" name="connsiteY220"/>
              <a:gd fmla="*/ 5478960 w 12137616" name="connsiteX221"/>
              <a:gd fmla="*/ 8874282 h 13577848" name="connsiteY221"/>
              <a:gd fmla="*/ 5535283 w 12137616" name="connsiteX222"/>
              <a:gd fmla="*/ 8898716 h 13577848" name="connsiteY222"/>
              <a:gd fmla="*/ 5478960 w 12137616" name="connsiteX223"/>
              <a:gd fmla="*/ 8874282 h 13577848" name="connsiteY223"/>
              <a:gd fmla="*/ 5402253 w 12137616" name="connsiteX224"/>
              <a:gd fmla="*/ 8781612 h 13577848" name="connsiteY224"/>
              <a:gd fmla="*/ 5406228 w 12137616" name="connsiteX225"/>
              <a:gd fmla="*/ 8789182 h 13577848" name="connsiteY225"/>
              <a:gd fmla="*/ 5411289 w 12137616" name="connsiteX226"/>
              <a:gd fmla="*/ 8798820 h 13577848" name="connsiteY226"/>
              <a:gd fmla="*/ 5415808 w 12137616" name="connsiteX227"/>
              <a:gd fmla="*/ 8807425 h 13577848" name="connsiteY227"/>
              <a:gd fmla="*/ 5406583 w 12137616" name="connsiteX228"/>
              <a:gd fmla="*/ 8789857 h 13577848" name="connsiteY228"/>
              <a:gd fmla="*/ 5406228 w 12137616" name="connsiteX229"/>
              <a:gd fmla="*/ 8789182 h 13577848" name="connsiteY229"/>
              <a:gd fmla="*/ 5403759 w 12137616" name="connsiteX230"/>
              <a:gd fmla="*/ 8784480 h 13577848" name="connsiteY230"/>
              <a:gd fmla="*/ 5402253 w 12137616" name="connsiteX231"/>
              <a:gd fmla="*/ 8781612 h 13577848" name="connsiteY231"/>
              <a:gd fmla="*/ 5302547 w 12137616" name="connsiteX232"/>
              <a:gd fmla="*/ 8709030 h 13577848" name="connsiteY232"/>
              <a:gd fmla="*/ 5297300 w 12137616" name="connsiteX233"/>
              <a:gd fmla="*/ 8714663 h 13577848" name="connsiteY233"/>
              <a:gd fmla="*/ 5353623 w 12137616" name="connsiteX234"/>
              <a:gd fmla="*/ 8739097 h 13577848" name="connsiteY234"/>
              <a:gd fmla="*/ 5302547 w 12137616" name="connsiteX235"/>
              <a:gd fmla="*/ 8709030 h 13577848" name="connsiteY235"/>
              <a:gd fmla="*/ 5243534 w 12137616" name="connsiteX236"/>
              <a:gd fmla="*/ 8657540 h 13577848" name="connsiteY236"/>
              <a:gd fmla="*/ 5240465 w 12137616" name="connsiteX237"/>
              <a:gd fmla="*/ 8664607 h 13577848" name="connsiteY237"/>
              <a:gd fmla="*/ 5284665 w 12137616" name="connsiteX238"/>
              <a:gd fmla="*/ 8681060 h 13577848" name="connsiteY238"/>
              <a:gd fmla="*/ 5243534 w 12137616" name="connsiteX239"/>
              <a:gd fmla="*/ 8657540 h 13577848" name="connsiteY239"/>
              <a:gd fmla="*/ 4029835 w 12137616" name="connsiteX240"/>
              <a:gd fmla="*/ 8629510 h 13577848" name="connsiteY240"/>
              <a:gd fmla="*/ 4021421 w 12137616" name="connsiteX241"/>
              <a:gd fmla="*/ 8633355 h 13577848" name="connsiteY241"/>
              <a:gd fmla="*/ 4053496 w 12137616" name="connsiteX242"/>
              <a:gd fmla="*/ 8641827 h 13577848" name="connsiteY242"/>
              <a:gd fmla="*/ 4029835 w 12137616" name="connsiteX243"/>
              <a:gd fmla="*/ 8629510 h 13577848" name="connsiteY243"/>
              <a:gd fmla="*/ 4118564 w 12137616" name="connsiteX244"/>
              <a:gd fmla="*/ 8582856 h 13577848" name="connsiteY244"/>
              <a:gd fmla="*/ 4108202 w 12137616" name="connsiteX245"/>
              <a:gd fmla="*/ 8585123 h 13577848" name="connsiteY245"/>
              <a:gd fmla="*/ 4164525 w 12137616" name="connsiteX246"/>
              <a:gd fmla="*/ 8609557 h 13577848" name="connsiteY246"/>
              <a:gd fmla="*/ 4118564 w 12137616" name="connsiteX247"/>
              <a:gd fmla="*/ 8582856 h 13577848" name="connsiteY247"/>
              <a:gd fmla="*/ 4998295 w 12137616" name="connsiteX248"/>
              <a:gd fmla="*/ 8570512 h 13577848" name="connsiteY248"/>
              <a:gd fmla="*/ 5123120 w 12137616" name="connsiteX249"/>
              <a:gd fmla="*/ 8680076 h 13577848" name="connsiteY249"/>
              <a:gd fmla="*/ 5380055 w 12137616" name="connsiteX250"/>
              <a:gd fmla="*/ 8914534 h 13577848" name="connsiteY250"/>
              <a:gd fmla="*/ 5481089 w 12137616" name="connsiteX251"/>
              <a:gd fmla="*/ 8981043 h 13577848" name="connsiteY251"/>
              <a:gd fmla="*/ 5266844 w 12137616" name="connsiteX252"/>
              <a:gd fmla="*/ 8787329 h 13577848" name="connsiteY252"/>
              <a:gd fmla="*/ 4998295 w 12137616" name="connsiteX253"/>
              <a:gd fmla="*/ 8570512 h 13577848" name="connsiteY253"/>
              <a:gd fmla="*/ 4083893 w 12137616" name="connsiteX254"/>
              <a:gd fmla="*/ 8547391 h 13577848" name="connsiteY254"/>
              <a:gd fmla="*/ 4075615 w 12137616" name="connsiteX255"/>
              <a:gd fmla="*/ 8551029 h 13577848" name="connsiteY255"/>
              <a:gd fmla="*/ 4107690 w 12137616" name="connsiteX256"/>
              <a:gd fmla="*/ 8559500 h 13577848" name="connsiteY256"/>
              <a:gd fmla="*/ 4083893 w 12137616" name="connsiteX257"/>
              <a:gd fmla="*/ 8547391 h 13577848" name="connsiteY257"/>
              <a:gd fmla="*/ 4014935 w 12137616" name="connsiteX258"/>
              <a:gd fmla="*/ 8489353 h 13577848" name="connsiteY258"/>
              <a:gd fmla="*/ 4006657 w 12137616" name="connsiteX259"/>
              <a:gd fmla="*/ 8492991 h 13577848" name="connsiteY259"/>
              <a:gd fmla="*/ 4038732 w 12137616" name="connsiteX260"/>
              <a:gd fmla="*/ 8501463 h 13577848" name="connsiteY260"/>
              <a:gd fmla="*/ 4014935 w 12137616" name="connsiteX261"/>
              <a:gd fmla="*/ 8489353 h 13577848" name="connsiteY261"/>
              <a:gd fmla="*/ 4881772 w 12137616" name="connsiteX262"/>
              <a:gd fmla="*/ 8459732 h 13577848" name="connsiteY262"/>
              <a:gd fmla="*/ 4872502 w 12137616" name="connsiteX263"/>
              <a:gd fmla="*/ 8462420 h 13577848" name="connsiteY263"/>
              <a:gd fmla="*/ 4915192 w 12137616" name="connsiteX264"/>
              <a:gd fmla="*/ 8503164 h 13577848" name="connsiteY264"/>
              <a:gd fmla="*/ 4881772 w 12137616" name="connsiteX265"/>
              <a:gd fmla="*/ 8459732 h 13577848" name="connsiteY265"/>
              <a:gd fmla="*/ 3972255 w 12137616" name="connsiteX266"/>
              <a:gd fmla="*/ 8448319 h 13577848" name="connsiteY266"/>
              <a:gd fmla="*/ 3961947 w 12137616" name="connsiteX267"/>
              <a:gd fmla="*/ 8450917 h 13577848" name="connsiteY267"/>
              <a:gd fmla="*/ 4006146 w 12137616" name="connsiteX268"/>
              <a:gd fmla="*/ 8467370 h 13577848" name="connsiteY268"/>
              <a:gd fmla="*/ 3972255 w 12137616" name="connsiteX269"/>
              <a:gd fmla="*/ 8448319 h 13577848" name="connsiteY269"/>
              <a:gd fmla="*/ 3641334 w 12137616" name="connsiteX270"/>
              <a:gd fmla="*/ 8423186 h 13577848" name="connsiteY270"/>
              <a:gd fmla="*/ 3641334 w 12137616" name="connsiteX271"/>
              <a:gd fmla="*/ 8423186 h 13577848" name="connsiteY271"/>
              <a:gd fmla="*/ 4831388 w 12137616" name="connsiteX272"/>
              <a:gd fmla="*/ 8412407 h 13577848" name="connsiteY272"/>
              <a:gd fmla="*/ 4827791 w 12137616" name="connsiteX273"/>
              <a:gd fmla="*/ 8420345 h 13577848" name="connsiteY273"/>
              <a:gd fmla="*/ 4870938 w 12137616" name="connsiteX274"/>
              <a:gd fmla="*/ 8433997 h 13577848" name="connsiteY274"/>
              <a:gd fmla="*/ 4831388 w 12137616" name="connsiteX275"/>
              <a:gd fmla="*/ 8412407 h 13577848" name="connsiteY275"/>
              <a:gd fmla="*/ 3929673 w 12137616" name="connsiteX276"/>
              <a:gd fmla="*/ 8406723 h 13577848" name="connsiteY276"/>
              <a:gd fmla="*/ 3919256 w 12137616" name="connsiteX277"/>
              <a:gd fmla="*/ 8410172 h 13577848" name="connsiteY277"/>
              <a:gd fmla="*/ 3962403 w 12137616" name="connsiteX278"/>
              <a:gd fmla="*/ 8423824 h 13577848" name="connsiteY278"/>
              <a:gd fmla="*/ 3929673 w 12137616" name="connsiteX279"/>
              <a:gd fmla="*/ 8406723 h 13577848" name="connsiteY279"/>
              <a:gd fmla="*/ 3593429 w 12137616" name="connsiteX280"/>
              <a:gd fmla="*/ 8367815 h 13577848" name="connsiteY280"/>
              <a:gd fmla="*/ 3585466 w 12137616" name="connsiteX281"/>
              <a:gd fmla="*/ 8371660 h 13577848" name="connsiteY281"/>
              <a:gd fmla="*/ 3615521 w 12137616" name="connsiteX282"/>
              <a:gd fmla="*/ 8378802 h 13577848" name="connsiteY282"/>
              <a:gd fmla="*/ 3593429 w 12137616" name="connsiteX283"/>
              <a:gd fmla="*/ 8367815 h 13577848" name="connsiteY283"/>
              <a:gd fmla="*/ 3869196 w 12137616" name="connsiteX284"/>
              <a:gd fmla="*/ 8349825 h 13577848" name="connsiteY284"/>
              <a:gd fmla="*/ 3869196 w 12137616" name="connsiteX285"/>
              <a:gd fmla="*/ 8349825 h 13577848" name="connsiteY285"/>
              <a:gd fmla="*/ 3508170 w 12137616" name="connsiteX286"/>
              <a:gd fmla="*/ 8295491 h 13577848" name="connsiteY286"/>
              <a:gd fmla="*/ 3508170 w 12137616" name="connsiteX287"/>
              <a:gd fmla="*/ 8295491 h 13577848" name="connsiteY287"/>
              <a:gd fmla="*/ 3472297 w 12137616" name="connsiteX288"/>
              <a:gd fmla="*/ 8248929 h 13577848" name="connsiteY288"/>
              <a:gd fmla="*/ 3463460 w 12137616" name="connsiteX289"/>
              <a:gd fmla="*/ 8253416 h 13577848" name="connsiteY289"/>
              <a:gd fmla="*/ 3496502 w 12137616" name="connsiteX290"/>
              <a:gd fmla="*/ 8260418 h 13577848" name="connsiteY290"/>
              <a:gd fmla="*/ 3472297 w 12137616" name="connsiteX291"/>
              <a:gd fmla="*/ 8248929 h 13577848" name="connsiteY291"/>
              <a:gd fmla="*/ 3353900 w 12137616" name="connsiteX292"/>
              <a:gd fmla="*/ 8135926 h 13577848" name="connsiteY292"/>
              <a:gd fmla="*/ 3356565 w 12137616" name="connsiteX293"/>
              <a:gd fmla="*/ 8143014 h 13577848" name="connsiteY293"/>
              <a:gd fmla="*/ 3353900 w 12137616" name="connsiteX294"/>
              <a:gd fmla="*/ 8135926 h 13577848" name="connsiteY294"/>
              <a:gd fmla="*/ 3933838 w 12137616" name="connsiteX295"/>
              <a:gd fmla="*/ 8084142 h 13577848" name="connsiteY295"/>
              <a:gd fmla="*/ 3929832 w 12137616" name="connsiteX296"/>
              <a:gd fmla="*/ 8090522 h 13577848" name="connsiteY296"/>
              <a:gd fmla="*/ 4101898 w 12137616" name="connsiteX297"/>
              <a:gd fmla="*/ 8269113 h 13577848" name="connsiteY297"/>
              <a:gd fmla="*/ 4427792 w 12137616" name="connsiteX298"/>
              <a:gd fmla="*/ 8561608 h 13577848" name="connsiteY298"/>
              <a:gd fmla="*/ 4785762 w 12137616" name="connsiteX299"/>
              <a:gd fmla="*/ 8862575 h 13577848" name="connsiteY299"/>
              <a:gd fmla="*/ 4037639 w 12137616" name="connsiteX300"/>
              <a:gd fmla="*/ 8146740 h 13577848" name="connsiteY300"/>
              <a:gd fmla="*/ 3933838 w 12137616" name="connsiteX301"/>
              <a:gd fmla="*/ 8084142 h 13577848" name="connsiteY301"/>
              <a:gd fmla="*/ 3058016 w 12137616" name="connsiteX302"/>
              <a:gd fmla="*/ 7971771 h 13577848" name="connsiteY302"/>
              <a:gd fmla="*/ 3201283 w 12137616" name="connsiteX303"/>
              <a:gd fmla="*/ 8106117 h 13577848" name="connsiteY303"/>
              <a:gd fmla="*/ 4146178 w 12137616" name="connsiteX304"/>
              <a:gd fmla="*/ 8989410 h 13577848" name="connsiteY304"/>
              <a:gd fmla="*/ 4235088 w 12137616" name="connsiteX305"/>
              <a:gd fmla="*/ 9047938 h 13577848" name="connsiteY305"/>
              <a:gd fmla="*/ 4184571 w 12137616" name="connsiteX306"/>
              <a:gd fmla="*/ 9014684 h 13577848" name="connsiteY306"/>
              <a:gd fmla="*/ 3334446 w 12137616" name="connsiteX307"/>
              <a:gd fmla="*/ 8233811 h 13577848" name="connsiteY307"/>
              <a:gd fmla="*/ 3058016 w 12137616" name="connsiteX308"/>
              <a:gd fmla="*/ 7971771 h 13577848" name="connsiteY308"/>
              <a:gd fmla="*/ 3000011 w 12137616" name="connsiteX309"/>
              <a:gd fmla="*/ 7884102 h 13577848" name="connsiteY309"/>
              <a:gd fmla="*/ 3000176 w 12137616" name="connsiteX310"/>
              <a:gd fmla="*/ 7887099 h 13577848" name="connsiteY310"/>
              <a:gd fmla="*/ 3000451 w 12137616" name="connsiteX311"/>
              <a:gd fmla="*/ 7892096 h 13577848" name="connsiteY311"/>
              <a:gd fmla="*/ 3000670 w 12137616" name="connsiteX312"/>
              <a:gd fmla="*/ 7896092 h 13577848" name="connsiteY312"/>
              <a:gd fmla="*/ 3000176 w 12137616" name="connsiteX313"/>
              <a:gd fmla="*/ 7887099 h 13577848" name="connsiteY313"/>
              <a:gd fmla="*/ 3000084 w 12137616" name="connsiteX314"/>
              <a:gd fmla="*/ 7885434 h 13577848" name="connsiteY314"/>
              <a:gd fmla="*/ 3000011 w 12137616" name="connsiteX315"/>
              <a:gd fmla="*/ 7884102 h 13577848" name="connsiteY315"/>
              <a:gd fmla="*/ 3214762 w 12137616" name="connsiteX316"/>
              <a:gd fmla="*/ 7843034 h 13577848" name="connsiteY316"/>
              <a:gd fmla="*/ 3210146 w 12137616" name="connsiteX317"/>
              <a:gd fmla="*/ 7850664 h 13577848" name="connsiteY317"/>
              <a:gd fmla="*/ 3296579 w 12137616" name="connsiteX318"/>
              <a:gd fmla="*/ 7934952 h 13577848" name="connsiteY318"/>
              <a:gd fmla="*/ 3549729 w 12137616" name="connsiteX319"/>
              <a:gd fmla="*/ 8179562 h 13577848" name="connsiteY319"/>
              <a:gd fmla="*/ 3637129 w 12137616" name="connsiteX320"/>
              <a:gd fmla="*/ 8262382 h 13577848" name="connsiteY320"/>
              <a:gd fmla="*/ 3681839 w 12137616" name="connsiteX321"/>
              <a:gd fmla="*/ 8304456 h 13577848" name="connsiteY321"/>
              <a:gd fmla="*/ 3959237 w 12137616" name="connsiteX322"/>
              <a:gd fmla="*/ 8565027 h 13577848" name="connsiteY322"/>
              <a:gd fmla="*/ 3959237 w 12137616" name="connsiteX323"/>
              <a:gd fmla="*/ 8565027 h 13577848" name="connsiteY323"/>
              <a:gd fmla="*/ 3681839 w 12137616" name="connsiteX324"/>
              <a:gd fmla="*/ 8304456 h 13577848" name="connsiteY324"/>
              <a:gd fmla="*/ 3637129 w 12137616" name="connsiteX325"/>
              <a:gd fmla="*/ 8262382 h 13577848" name="connsiteY325"/>
              <a:gd fmla="*/ 3549729 w 12137616" name="connsiteX326"/>
              <a:gd fmla="*/ 8179562 h 13577848" name="connsiteY326"/>
              <a:gd fmla="*/ 3246519 w 12137616" name="connsiteX327"/>
              <a:gd fmla="*/ 7874606 h 13577848" name="connsiteY327"/>
              <a:gd fmla="*/ 3214762 w 12137616" name="connsiteX328"/>
              <a:gd fmla="*/ 7843034 h 13577848" name="connsiteY328"/>
              <a:gd fmla="*/ 3079263 w 12137616" name="connsiteX329"/>
              <a:gd fmla="*/ 7799800 h 13577848" name="connsiteY329"/>
              <a:gd fmla="*/ 3084919 w 12137616" name="connsiteX330"/>
              <a:gd fmla="*/ 7820908 h 13577848" name="connsiteY330"/>
              <a:gd fmla="*/ 3135436 w 12137616" name="connsiteX331"/>
              <a:gd fmla="*/ 7854162 h 13577848" name="connsiteY331"/>
              <a:gd fmla="*/ 3153421 w 12137616" name="connsiteX332"/>
              <a:gd fmla="*/ 7906037 h 13577848" name="connsiteY332"/>
              <a:gd fmla="*/ 3425469 w 12137616" name="connsiteX333"/>
              <a:gd fmla="*/ 8148336 h 13577848" name="connsiteY333"/>
              <a:gd fmla="*/ 4539389 w 12137616" name="connsiteX334"/>
              <a:gd fmla="*/ 9157646 h 13577848" name="connsiteY334"/>
              <a:gd fmla="*/ 4991022 w 12137616" name="connsiteX335"/>
              <a:gd fmla="*/ 9505519 h 13577848" name="connsiteY335"/>
              <a:gd fmla="*/ 4927869 w 12137616" name="connsiteX336"/>
              <a:gd fmla="*/ 9438661 h 13577848" name="connsiteY336"/>
              <a:gd fmla="*/ 3355488 w 12137616" name="connsiteX337"/>
              <a:gd fmla="*/ 8039054 h 13577848" name="connsiteY337"/>
              <a:gd fmla="*/ 3096532 w 12137616" name="connsiteX338"/>
              <a:gd fmla="*/ 7803266 h 13577848" name="connsiteY338"/>
              <a:gd fmla="*/ 3079263 w 12137616" name="connsiteX339"/>
              <a:gd fmla="*/ 7799800 h 13577848" name="connsiteY339"/>
              <a:gd fmla="*/ 8213831 w 12137616" name="connsiteX340"/>
              <a:gd fmla="*/ 7546449 h 13577848" name="connsiteY340"/>
              <a:gd fmla="*/ 8216496 w 12137616" name="connsiteX341"/>
              <a:gd fmla="*/ 7553537 h 13577848" name="connsiteY341"/>
              <a:gd fmla="*/ 8213831 w 12137616" name="connsiteX342"/>
              <a:gd fmla="*/ 7546449 h 13577848" name="connsiteY342"/>
              <a:gd fmla="*/ 8045722 w 12137616" name="connsiteX343"/>
              <a:gd fmla="*/ 7510887 h 13577848" name="connsiteY343"/>
              <a:gd fmla="*/ 8042315 w 12137616" name="connsiteX344"/>
              <a:gd fmla="*/ 7518949 h 13577848" name="connsiteY344"/>
              <a:gd fmla="*/ 8073338 w 12137616" name="connsiteX345"/>
              <a:gd fmla="*/ 7524621 h 13577848" name="connsiteY345"/>
              <a:gd fmla="*/ 8045722 w 12137616" name="connsiteX346"/>
              <a:gd fmla="*/ 7510887 h 13577848" name="connsiteY346"/>
              <a:gd fmla="*/ 7459160 w 12137616" name="connsiteX347"/>
              <a:gd fmla="*/ 7403666 h 13577848" name="connsiteY347"/>
              <a:gd fmla="*/ 7478022 w 12137616" name="connsiteX348"/>
              <a:gd fmla="*/ 7421417 h 13577848" name="connsiteY348"/>
              <a:gd fmla="*/ 7459160 w 12137616" name="connsiteX349"/>
              <a:gd fmla="*/ 7403666 h 13577848" name="connsiteY349"/>
              <a:gd fmla="*/ 7271374 w 12137616" name="connsiteX350"/>
              <a:gd fmla="*/ 7363349 h 13577848" name="connsiteY350"/>
              <a:gd fmla="*/ 7292686 w 12137616" name="connsiteX351"/>
              <a:gd fmla="*/ 7377378 h 13577848" name="connsiteY351"/>
              <a:gd fmla="*/ 7322740 w 12137616" name="connsiteX352"/>
              <a:gd fmla="*/ 7384520 h 13577848" name="connsiteY352"/>
              <a:gd fmla="*/ 7352795 w 12137616" name="connsiteX353"/>
              <a:gd fmla="*/ 7391661 h 13577848" name="connsiteY353"/>
              <a:gd fmla="*/ 7385837 w 12137616" name="connsiteX354"/>
              <a:gd fmla="*/ 7398662 h 13577848" name="connsiteY354"/>
              <a:gd fmla="*/ 7415892 w 12137616" name="connsiteX355"/>
              <a:gd fmla="*/ 7405804 h 13577848" name="connsiteY355"/>
              <a:gd fmla="*/ 7385837 w 12137616" name="connsiteX356"/>
              <a:gd fmla="*/ 7398662 h 13577848" name="connsiteY356"/>
              <a:gd fmla="*/ 7352795 w 12137616" name="connsiteX357"/>
              <a:gd fmla="*/ 7391661 h 13577848" name="connsiteY357"/>
              <a:gd fmla="*/ 7322740 w 12137616" name="connsiteX358"/>
              <a:gd fmla="*/ 7384520 h 13577848" name="connsiteY358"/>
              <a:gd fmla="*/ 7292686 w 12137616" name="connsiteX359"/>
              <a:gd fmla="*/ 7377378 h 13577848" name="connsiteY359"/>
              <a:gd fmla="*/ 7271374 w 12137616" name="connsiteX360"/>
              <a:gd fmla="*/ 7363349 h 13577848" name="connsiteY360"/>
              <a:gd fmla="*/ 8431853 w 12137616" name="connsiteX361"/>
              <a:gd fmla="*/ 7346830 h 13577848" name="connsiteY361"/>
              <a:gd fmla="*/ 8497074 w 12137616" name="connsiteX362"/>
              <a:gd fmla="*/ 7373697 h 13577848" name="connsiteY362"/>
              <a:gd fmla="*/ 8385991 w 12137616" name="connsiteX363"/>
              <a:gd fmla="*/ 7353252 h 13577848" name="connsiteY363"/>
              <a:gd fmla="*/ 8431853 w 12137616" name="connsiteX364"/>
              <a:gd fmla="*/ 7346830 h 13577848" name="connsiteY364"/>
              <a:gd fmla="*/ 8366826 w 12137616" name="connsiteX365"/>
              <a:gd fmla="*/ 7342217 h 13577848" name="connsiteY365"/>
              <a:gd fmla="*/ 8385991 w 12137616" name="connsiteX366"/>
              <a:gd fmla="*/ 7353252 h 13577848" name="connsiteY366"/>
              <a:gd fmla="*/ 8353916 w 12137616" name="connsiteX367"/>
              <a:gd fmla="*/ 7344781 h 13577848" name="connsiteY367"/>
              <a:gd fmla="*/ 8366826 w 12137616" name="connsiteX368"/>
              <a:gd fmla="*/ 7342217 h 13577848" name="connsiteY368"/>
              <a:gd fmla="*/ 8336520 w 12137616" name="connsiteX369"/>
              <a:gd fmla="*/ 7334909 h 13577848" name="connsiteY369"/>
              <a:gd fmla="*/ 8353916 w 12137616" name="connsiteX370"/>
              <a:gd fmla="*/ 7344781 h 13577848" name="connsiteY370"/>
              <a:gd fmla="*/ 8323861 w 12137616" name="connsiteX371"/>
              <a:gd fmla="*/ 7337639 h 13577848" name="connsiteY371"/>
              <a:gd fmla="*/ 8336520 w 12137616" name="connsiteX372"/>
              <a:gd fmla="*/ 7334909 h 13577848" name="connsiteY372"/>
              <a:gd fmla="*/ 8304697 w 12137616" name="connsiteX373"/>
              <a:gd fmla="*/ 7326604 h 13577848" name="connsiteY373"/>
              <a:gd fmla="*/ 8323861 w 12137616" name="connsiteX374"/>
              <a:gd fmla="*/ 7337639 h 13577848" name="connsiteY374"/>
              <a:gd fmla="*/ 8291786 w 12137616" name="connsiteX375"/>
              <a:gd fmla="*/ 7329168 h 13577848" name="connsiteY375"/>
              <a:gd fmla="*/ 8304697 w 12137616" name="connsiteX376"/>
              <a:gd fmla="*/ 7326604 h 13577848" name="connsiteY376"/>
              <a:gd fmla="*/ 8251443 w 12137616" name="connsiteX377"/>
              <a:gd fmla="*/ 7312357 h 13577848" name="connsiteY377"/>
              <a:gd fmla="*/ 8291786 w 12137616" name="connsiteX378"/>
              <a:gd fmla="*/ 7329168 h 13577848" name="connsiteY378"/>
              <a:gd fmla="*/ 8210758 w 12137616" name="connsiteX379"/>
              <a:gd fmla="*/ 7315865 h 13577848" name="connsiteY379"/>
              <a:gd fmla="*/ 8251443 w 12137616" name="connsiteX380"/>
              <a:gd fmla="*/ 7312357 h 13577848" name="connsiteY380"/>
              <a:gd fmla="*/ 8193362 w 12137616" name="connsiteX381"/>
              <a:gd fmla="*/ 7305994 h 13577848" name="connsiteY381"/>
              <a:gd fmla="*/ 8210758 w 12137616" name="connsiteX382"/>
              <a:gd fmla="*/ 7315865 h 13577848" name="connsiteY382"/>
              <a:gd fmla="*/ 8180703 w 12137616" name="connsiteX383"/>
              <a:gd fmla="*/ 7308723 h 13577848" name="connsiteY383"/>
              <a:gd fmla="*/ 8193362 w 12137616" name="connsiteX384"/>
              <a:gd fmla="*/ 7305994 h 13577848" name="connsiteY384"/>
              <a:gd fmla="*/ 8164474 w 12137616" name="connsiteX385"/>
              <a:gd fmla="*/ 7294879 h 13577848" name="connsiteY385"/>
              <a:gd fmla="*/ 8180703 w 12137616" name="connsiteX386"/>
              <a:gd fmla="*/ 7308723 h 13577848" name="connsiteY386"/>
              <a:gd fmla="*/ 8148628 w 12137616" name="connsiteX387"/>
              <a:gd fmla="*/ 7300252 h 13577848" name="connsiteY387"/>
              <a:gd fmla="*/ 8164474 w 12137616" name="connsiteX388"/>
              <a:gd fmla="*/ 7294879 h 13577848" name="connsiteY388"/>
              <a:gd fmla="*/ 8133409 w 12137616" name="connsiteX389"/>
              <a:gd fmla="*/ 7287073 h 13577848" name="connsiteY389"/>
              <a:gd fmla="*/ 8148628 w 12137616" name="connsiteX390"/>
              <a:gd fmla="*/ 7300252 h 13577848" name="connsiteY390"/>
              <a:gd fmla="*/ 8118573 w 12137616" name="connsiteX391"/>
              <a:gd fmla="*/ 7293110 h 13577848" name="connsiteY391"/>
              <a:gd fmla="*/ 8133409 w 12137616" name="connsiteX392"/>
              <a:gd fmla="*/ 7287073 h 13577848" name="connsiteY392"/>
              <a:gd fmla="*/ 8103234 w 12137616" name="connsiteX393"/>
              <a:gd fmla="*/ 7280115 h 13577848" name="connsiteY393"/>
              <a:gd fmla="*/ 8118573 w 12137616" name="connsiteX394"/>
              <a:gd fmla="*/ 7293110 h 13577848" name="connsiteY394"/>
              <a:gd fmla="*/ 8087551 w 12137616" name="connsiteX395"/>
              <a:gd fmla="*/ 7287439 h 13577848" name="connsiteY395"/>
              <a:gd fmla="*/ 8103234 w 12137616" name="connsiteX396"/>
              <a:gd fmla="*/ 7280115 h 13577848" name="connsiteY396"/>
              <a:gd fmla="*/ 7958182 w 12137616" name="connsiteX397"/>
              <a:gd fmla="*/ 7247614 h 13577848" name="connsiteY397"/>
              <a:gd fmla="*/ 8087551 w 12137616" name="connsiteX398"/>
              <a:gd fmla="*/ 7287439 h 13577848" name="connsiteY398"/>
              <a:gd fmla="*/ 7912318 w 12137616" name="connsiteX399"/>
              <a:gd fmla="*/ 7250052 h 13577848" name="connsiteY399"/>
              <a:gd fmla="*/ 7958182 w 12137616" name="connsiteX400"/>
              <a:gd fmla="*/ 7247614 h 13577848" name="connsiteY400"/>
              <a:gd fmla="*/ 7879703 w 12137616" name="connsiteX401"/>
              <a:gd fmla="*/ 7227001 h 13577848" name="connsiteY401"/>
              <a:gd fmla="*/ 7912318 w 12137616" name="connsiteX402"/>
              <a:gd fmla="*/ 7250052 h 13577848" name="connsiteY402"/>
              <a:gd fmla="*/ 7852209 w 12137616" name="connsiteX403"/>
              <a:gd fmla="*/ 7235769 h 13577848" name="connsiteY403"/>
              <a:gd fmla="*/ 7879703 w 12137616" name="connsiteX404"/>
              <a:gd fmla="*/ 7227001 h 13577848" name="connsiteY404"/>
              <a:gd fmla="*/ 7835222 w 12137616" name="connsiteX405"/>
              <a:gd fmla="*/ 7221426 h 13577848" name="connsiteY405"/>
              <a:gd fmla="*/ 7852209 w 12137616" name="connsiteX406"/>
              <a:gd fmla="*/ 7235769 h 13577848" name="connsiteY406"/>
              <a:gd fmla="*/ 7820133 w 12137616" name="connsiteX407"/>
              <a:gd fmla="*/ 7227297 h 13577848" name="connsiteY407"/>
              <a:gd fmla="*/ 7835222 w 12137616" name="connsiteX408"/>
              <a:gd fmla="*/ 7221426 h 13577848" name="connsiteY408"/>
              <a:gd fmla="*/ 7804794 w 12137616" name="connsiteX409"/>
              <a:gd fmla="*/ 7214302 h 13577848" name="connsiteY409"/>
              <a:gd fmla="*/ 7820133 w 12137616" name="connsiteX410"/>
              <a:gd fmla="*/ 7227297 h 13577848" name="connsiteY410"/>
              <a:gd fmla="*/ 7789111 w 12137616" name="connsiteX411"/>
              <a:gd fmla="*/ 7221626 h 13577848" name="connsiteY411"/>
              <a:gd fmla="*/ 7804794 w 12137616" name="connsiteX412"/>
              <a:gd fmla="*/ 7214302 h 13577848" name="connsiteY412"/>
              <a:gd fmla="*/ 7718395 w 12137616" name="connsiteX413"/>
              <a:gd fmla="*/ 7191076 h 13577848" name="connsiteY413"/>
              <a:gd fmla="*/ 7789111 w 12137616" name="connsiteX414"/>
              <a:gd fmla="*/ 7221626 h 13577848" name="connsiteY414"/>
              <a:gd fmla="*/ 7696927 w 12137616" name="connsiteX415"/>
              <a:gd fmla="*/ 7198872 h 13577848" name="connsiteY415"/>
              <a:gd fmla="*/ 7718395 w 12137616" name="connsiteX416"/>
              <a:gd fmla="*/ 7191076 h 13577848" name="connsiteY416"/>
              <a:gd fmla="*/ 6911779 w 12137616" name="connsiteX417"/>
              <a:gd fmla="*/ 7179314 h 13577848" name="connsiteY417"/>
              <a:gd fmla="*/ 6916894 w 12137616" name="connsiteX418"/>
              <a:gd fmla="*/ 7182681 h 13577848" name="connsiteY418"/>
              <a:gd fmla="*/ 6911779 w 12137616" name="connsiteX419"/>
              <a:gd fmla="*/ 7179314 h 13577848" name="connsiteY419"/>
              <a:gd fmla="*/ 7663361 w 12137616" name="connsiteX420"/>
              <a:gd fmla="*/ 7174997 h 13577848" name="connsiteY420"/>
              <a:gd fmla="*/ 7696927 w 12137616" name="connsiteX421"/>
              <a:gd fmla="*/ 7198872 h 13577848" name="connsiteY421"/>
              <a:gd fmla="*/ 7652728 w 12137616" name="connsiteX422"/>
              <a:gd fmla="*/ 7182419 h 13577848" name="connsiteY422"/>
              <a:gd fmla="*/ 7663361 w 12137616" name="connsiteX423"/>
              <a:gd fmla="*/ 7174997 h 13577848" name="connsiteY423"/>
              <a:gd fmla="*/ 6879704 w 12137616" name="connsiteX424"/>
              <a:gd fmla="*/ 7170842 h 13577848" name="connsiteY424"/>
              <a:gd fmla="*/ 6884819 w 12137616" name="connsiteX425"/>
              <a:gd fmla="*/ 7174209 h 13577848" name="connsiteY425"/>
              <a:gd fmla="*/ 6879704 w 12137616" name="connsiteX426"/>
              <a:gd fmla="*/ 7170842 h 13577848" name="connsiteY426"/>
              <a:gd fmla="*/ 6849649 w 12137616" name="connsiteX427"/>
              <a:gd fmla="*/ 7163701 h 13577848" name="connsiteY427"/>
              <a:gd fmla="*/ 6854764 w 12137616" name="connsiteX428"/>
              <a:gd fmla="*/ 7167068 h 13577848" name="connsiteY428"/>
              <a:gd fmla="*/ 6849649 w 12137616" name="connsiteX429"/>
              <a:gd fmla="*/ 7163701 h 13577848" name="connsiteY429"/>
              <a:gd fmla="*/ 7606502 w 12137616" name="connsiteX430"/>
              <a:gd fmla="*/ 7163545 h 13577848" name="connsiteY430"/>
              <a:gd fmla="*/ 7652728 w 12137616" name="connsiteX431"/>
              <a:gd fmla="*/ 7182419 h 13577848" name="connsiteY431"/>
              <a:gd fmla="*/ 7589630 w 12137616" name="connsiteX432"/>
              <a:gd fmla="*/ 7168276 h 13577848" name="connsiteY432"/>
              <a:gd fmla="*/ 7606502 w 12137616" name="connsiteX433"/>
              <a:gd fmla="*/ 7163545 h 13577848" name="connsiteY433"/>
              <a:gd fmla="*/ 7574411 w 12137616" name="connsiteX434"/>
              <a:gd fmla="*/ 7155097 h 13577848" name="connsiteY434"/>
              <a:gd fmla="*/ 7589630 w 12137616" name="connsiteX435"/>
              <a:gd fmla="*/ 7168276 h 13577848" name="connsiteY435"/>
              <a:gd fmla="*/ 7559575 w 12137616" name="connsiteX436"/>
              <a:gd fmla="*/ 7161134 h 13577848" name="connsiteY436"/>
              <a:gd fmla="*/ 7574411 w 12137616" name="connsiteX437"/>
              <a:gd fmla="*/ 7155097 h 13577848" name="connsiteY437"/>
              <a:gd fmla="*/ 7543346 w 12137616" name="connsiteX438"/>
              <a:gd fmla="*/ 7147290 h 13577848" name="connsiteY438"/>
              <a:gd fmla="*/ 7559575 w 12137616" name="connsiteX439"/>
              <a:gd fmla="*/ 7161134 h 13577848" name="connsiteY439"/>
              <a:gd fmla="*/ 7527500 w 12137616" name="connsiteX440"/>
              <a:gd fmla="*/ 7152663 h 13577848" name="connsiteY440"/>
              <a:gd fmla="*/ 7543346 w 12137616" name="connsiteX441"/>
              <a:gd fmla="*/ 7147290 h 13577848" name="connsiteY441"/>
              <a:gd fmla="*/ 7512281 w 12137616" name="connsiteX442"/>
              <a:gd fmla="*/ 7139484 h 13577848" name="connsiteY442"/>
              <a:gd fmla="*/ 7527500 w 12137616" name="connsiteX443"/>
              <a:gd fmla="*/ 7152663 h 13577848" name="connsiteY443"/>
              <a:gd fmla="*/ 7497446 w 12137616" name="connsiteX444"/>
              <a:gd fmla="*/ 7145522 h 13577848" name="connsiteY444"/>
              <a:gd fmla="*/ 7512281 w 12137616" name="connsiteX445"/>
              <a:gd fmla="*/ 7139484 h 13577848" name="connsiteY445"/>
              <a:gd fmla="*/ 6744374 w 12137616" name="connsiteX446"/>
              <a:gd fmla="*/ 7134436 h 13577848" name="connsiteY446"/>
              <a:gd fmla="*/ 6749488 w 12137616" name="connsiteX447"/>
              <a:gd fmla="*/ 7137803 h 13577848" name="connsiteY447"/>
              <a:gd fmla="*/ 6744374 w 12137616" name="connsiteX448"/>
              <a:gd fmla="*/ 7134436 h 13577848" name="connsiteY448"/>
              <a:gd fmla="*/ 7482106 w 12137616" name="connsiteX449"/>
              <a:gd fmla="*/ 7132526 h 13577848" name="connsiteY449"/>
              <a:gd fmla="*/ 7497446 w 12137616" name="connsiteX450"/>
              <a:gd fmla="*/ 7145522 h 13577848" name="connsiteY450"/>
              <a:gd fmla="*/ 7466423 w 12137616" name="connsiteX451"/>
              <a:gd fmla="*/ 7139850 h 13577848" name="connsiteY451"/>
              <a:gd fmla="*/ 7482106 w 12137616" name="connsiteX452"/>
              <a:gd fmla="*/ 7132526 h 13577848" name="connsiteY452"/>
              <a:gd fmla="*/ 7450556 w 12137616" name="connsiteX453"/>
              <a:gd fmla="*/ 7125455 h 13577848" name="connsiteY453"/>
              <a:gd fmla="*/ 7466423 w 12137616" name="connsiteX454"/>
              <a:gd fmla="*/ 7139850 h 13577848" name="connsiteY454"/>
              <a:gd fmla="*/ 7434348 w 12137616" name="connsiteX455"/>
              <a:gd fmla="*/ 7131379 h 13577848" name="connsiteY455"/>
              <a:gd fmla="*/ 7450556 w 12137616" name="connsiteX456"/>
              <a:gd fmla="*/ 7125455 h 13577848" name="connsiteY456"/>
              <a:gd fmla="*/ 7365901 w 12137616" name="connsiteX457"/>
              <a:gd fmla="*/ 7098964 h 13577848" name="connsiteY457"/>
              <a:gd fmla="*/ 7434348 w 12137616" name="connsiteX458"/>
              <a:gd fmla="*/ 7131379 h 13577848" name="connsiteY458"/>
              <a:gd fmla="*/ 7365901 w 12137616" name="connsiteX459"/>
              <a:gd fmla="*/ 7098964 h 13577848" name="connsiteY459"/>
              <a:gd fmla="*/ 7335846 w 12137616" name="connsiteX460"/>
              <a:gd fmla="*/ 7091823 h 13577848" name="connsiteY460"/>
              <a:gd fmla="*/ 7365901 w 12137616" name="connsiteX461"/>
              <a:gd fmla="*/ 7098964 h 13577848" name="connsiteY461"/>
              <a:gd fmla="*/ 7335846 w 12137616" name="connsiteX462"/>
              <a:gd fmla="*/ 7091823 h 13577848" name="connsiteY462"/>
              <a:gd fmla="*/ 7303771 w 12137616" name="connsiteX463"/>
              <a:gd fmla="*/ 7083351 h 13577848" name="connsiteY463"/>
              <a:gd fmla="*/ 7335846 w 12137616" name="connsiteX464"/>
              <a:gd fmla="*/ 7091823 h 13577848" name="connsiteY464"/>
              <a:gd fmla="*/ 7303771 w 12137616" name="connsiteX465"/>
              <a:gd fmla="*/ 7083351 h 13577848" name="connsiteY465"/>
              <a:gd fmla="*/ 6544162 w 12137616" name="connsiteX466"/>
              <a:gd fmla="*/ 7080605 h 13577848" name="connsiteY466"/>
              <a:gd fmla="*/ 6550007 w 12137616" name="connsiteX467"/>
              <a:gd fmla="*/ 7084453 h 13577848" name="connsiteY467"/>
              <a:gd fmla="*/ 6546597 w 12137616" name="connsiteX468"/>
              <a:gd fmla="*/ 7082209 h 13577848" name="connsiteY468"/>
              <a:gd fmla="*/ 6539778 w 12137616" name="connsiteX469"/>
              <a:gd fmla="*/ 7077719 h 13577848" name="connsiteY469"/>
              <a:gd fmla="*/ 6540914 w 12137616" name="connsiteX470"/>
              <a:gd fmla="*/ 7078467 h 13577848" name="connsiteY470"/>
              <a:gd fmla="*/ 6544162 w 12137616" name="connsiteX471"/>
              <a:gd fmla="*/ 7080605 h 13577848" name="connsiteY471"/>
              <a:gd fmla="*/ 7272748 w 12137616" name="connsiteX472"/>
              <a:gd fmla="*/ 7077680 h 13577848" name="connsiteY472"/>
              <a:gd fmla="*/ 7303771 w 12137616" name="connsiteX473"/>
              <a:gd fmla="*/ 7083351 h 13577848" name="connsiteY473"/>
              <a:gd fmla="*/ 7272748 w 12137616" name="connsiteX474"/>
              <a:gd fmla="*/ 7077680 h 13577848" name="connsiteY474"/>
              <a:gd fmla="*/ 7242694 w 12137616" name="connsiteX475"/>
              <a:gd fmla="*/ 7070538 h 13577848" name="connsiteY475"/>
              <a:gd fmla="*/ 7272748 w 12137616" name="connsiteX476"/>
              <a:gd fmla="*/ 7077680 h 13577848" name="connsiteY476"/>
              <a:gd fmla="*/ 7242694 w 12137616" name="connsiteX477"/>
              <a:gd fmla="*/ 7070538 h 13577848" name="connsiteY477"/>
              <a:gd fmla="*/ 6506626 w 12137616" name="connsiteX478"/>
              <a:gd fmla="*/ 7059057 h 13577848" name="connsiteY478"/>
              <a:gd fmla="*/ 6519952 w 12137616" name="connsiteX479"/>
              <a:gd fmla="*/ 7077312 h 13577848" name="connsiteY479"/>
              <a:gd fmla="*/ 6493684 w 12137616" name="connsiteX480"/>
              <a:gd fmla="*/ 7060019 h 13577848" name="connsiteY480"/>
              <a:gd fmla="*/ 6506626 w 12137616" name="connsiteX481"/>
              <a:gd fmla="*/ 7059057 h 13577848" name="connsiteY481"/>
              <a:gd fmla="*/ 7443174 w 12137616" name="connsiteX482"/>
              <a:gd fmla="*/ 7055273 h 13577848" name="connsiteY482"/>
              <a:gd fmla="*/ 7427976 w 12137616" name="connsiteX483"/>
              <a:gd fmla="*/ 7061862 h 13577848" name="connsiteY483"/>
              <a:gd fmla="*/ 7458030 w 12137616" name="connsiteX484"/>
              <a:gd fmla="*/ 7069004 h 13577848" name="connsiteY484"/>
              <a:gd fmla="*/ 7491074 w 12137616" name="connsiteX485"/>
              <a:gd fmla="*/ 7076005 h 13577848" name="connsiteY485"/>
              <a:gd fmla="*/ 7521128 w 12137616" name="connsiteX486"/>
              <a:gd fmla="*/ 7083147 h 13577848" name="connsiteY486"/>
              <a:gd fmla="*/ 7551183 w 12137616" name="connsiteX487"/>
              <a:gd fmla="*/ 7090288 h 13577848" name="connsiteY487"/>
              <a:gd fmla="*/ 7583258 w 12137616" name="connsiteX488"/>
              <a:gd fmla="*/ 7098759 h 13577848" name="connsiteY488"/>
              <a:gd fmla="*/ 7613313 w 12137616" name="connsiteX489"/>
              <a:gd fmla="*/ 7105901 h 13577848" name="connsiteY489"/>
              <a:gd fmla="*/ 8408621 w 12137616" name="connsiteX490"/>
              <a:gd fmla="*/ 7288077 h 13577848" name="connsiteY490"/>
              <a:gd fmla="*/ 8408621 w 12137616" name="connsiteX491"/>
              <a:gd fmla="*/ 7288077 h 13577848" name="connsiteY491"/>
              <a:gd fmla="*/ 7613313 w 12137616" name="connsiteX492"/>
              <a:gd fmla="*/ 7105901 h 13577848" name="connsiteY492"/>
              <a:gd fmla="*/ 7583258 w 12137616" name="connsiteX493"/>
              <a:gd fmla="*/ 7098759 h 13577848" name="connsiteY493"/>
              <a:gd fmla="*/ 7551183 w 12137616" name="connsiteX494"/>
              <a:gd fmla="*/ 7090288 h 13577848" name="connsiteY494"/>
              <a:gd fmla="*/ 7521128 w 12137616" name="connsiteX495"/>
              <a:gd fmla="*/ 7083147 h 13577848" name="connsiteY495"/>
              <a:gd fmla="*/ 7491074 w 12137616" name="connsiteX496"/>
              <a:gd fmla="*/ 7076005 h 13577848" name="connsiteY496"/>
              <a:gd fmla="*/ 7458030 w 12137616" name="connsiteX497"/>
              <a:gd fmla="*/ 7069004 h 13577848" name="connsiteY497"/>
              <a:gd fmla="*/ 7443174 w 12137616" name="connsiteX498"/>
              <a:gd fmla="*/ 7055273 h 13577848" name="connsiteY498"/>
              <a:gd fmla="*/ 7206146 w 12137616" name="connsiteX499"/>
              <a:gd fmla="*/ 7051813 h 13577848" name="connsiteY499"/>
              <a:gd fmla="*/ 7242694 w 12137616" name="connsiteX500"/>
              <a:gd fmla="*/ 7070538 h 13577848" name="connsiteY500"/>
              <a:gd fmla="*/ 7198495 w 12137616" name="connsiteX501"/>
              <a:gd fmla="*/ 7054086 h 13577848" name="connsiteY501"/>
              <a:gd fmla="*/ 7206146 w 12137616" name="connsiteX502"/>
              <a:gd fmla="*/ 7051813 h 13577848" name="connsiteY502"/>
              <a:gd fmla="*/ 7168440 w 12137616" name="connsiteX503"/>
              <a:gd fmla="*/ 7046944 h 13577848" name="connsiteY503"/>
              <a:gd fmla="*/ 7198495 w 12137616" name="connsiteX504"/>
              <a:gd fmla="*/ 7054086 h 13577848" name="connsiteY504"/>
              <a:gd fmla="*/ 7168440 w 12137616" name="connsiteX505"/>
              <a:gd fmla="*/ 7046944 h 13577848" name="connsiteY505"/>
              <a:gd fmla="*/ 7136365 w 12137616" name="connsiteX506"/>
              <a:gd fmla="*/ 7038473 h 13577848" name="connsiteY506"/>
              <a:gd fmla="*/ 7168440 w 12137616" name="connsiteX507"/>
              <a:gd fmla="*/ 7046944 h 13577848" name="connsiteY507"/>
              <a:gd fmla="*/ 7136365 w 12137616" name="connsiteX508"/>
              <a:gd fmla="*/ 7038473 h 13577848" name="connsiteY508"/>
              <a:gd fmla="*/ 7106310 w 12137616" name="connsiteX509"/>
              <a:gd fmla="*/ 7031331 h 13577848" name="connsiteY509"/>
              <a:gd fmla="*/ 7136365 w 12137616" name="connsiteX510"/>
              <a:gd fmla="*/ 7038473 h 13577848" name="connsiteY510"/>
              <a:gd fmla="*/ 7106310 w 12137616" name="connsiteX511"/>
              <a:gd fmla="*/ 7031331 h 13577848" name="connsiteY511"/>
              <a:gd fmla="*/ 7073267 w 12137616" name="connsiteX512"/>
              <a:gd fmla="*/ 7024330 h 13577848" name="connsiteY512"/>
              <a:gd fmla="*/ 7106310 w 12137616" name="connsiteX513"/>
              <a:gd fmla="*/ 7031331 h 13577848" name="connsiteY513"/>
              <a:gd fmla="*/ 7073267 w 12137616" name="connsiteX514"/>
              <a:gd fmla="*/ 7024330 h 13577848" name="connsiteY514"/>
              <a:gd fmla="*/ 7031089 w 12137616" name="connsiteX515"/>
              <a:gd fmla="*/ 7009208 h 13577848" name="connsiteY515"/>
              <a:gd fmla="*/ 7073267 w 12137616" name="connsiteX516"/>
              <a:gd fmla="*/ 7024330 h 13577848" name="connsiteY516"/>
              <a:gd fmla="*/ 7031089 w 12137616" name="connsiteX517"/>
              <a:gd fmla="*/ 7009208 h 13577848" name="connsiteY517"/>
              <a:gd fmla="*/ 6999013 w 12137616" name="connsiteX518"/>
              <a:gd fmla="*/ 7000736 h 13577848" name="connsiteY518"/>
              <a:gd fmla="*/ 7031089 w 12137616" name="connsiteX519"/>
              <a:gd fmla="*/ 7009208 h 13577848" name="connsiteY519"/>
              <a:gd fmla="*/ 6999013 w 12137616" name="connsiteX520"/>
              <a:gd fmla="*/ 7000736 h 13577848" name="connsiteY520"/>
              <a:gd fmla="*/ 6968959 w 12137616" name="connsiteX521"/>
              <a:gd fmla="*/ 6993595 h 13577848" name="connsiteY521"/>
              <a:gd fmla="*/ 6999013 w 12137616" name="connsiteX522"/>
              <a:gd fmla="*/ 7000736 h 13577848" name="connsiteY522"/>
              <a:gd fmla="*/ 6968959 w 12137616" name="connsiteX523"/>
              <a:gd fmla="*/ 6993595 h 13577848" name="connsiteY523"/>
              <a:gd fmla="*/ 6925812 w 12137616" name="connsiteX524"/>
              <a:gd fmla="*/ 6979942 h 13577848" name="connsiteY524"/>
              <a:gd fmla="*/ 6968959 w 12137616" name="connsiteX525"/>
              <a:gd fmla="*/ 6993595 h 13577848" name="connsiteY525"/>
              <a:gd fmla="*/ 6925812 w 12137616" name="connsiteX526"/>
              <a:gd fmla="*/ 6979942 h 13577848" name="connsiteY526"/>
              <a:gd fmla="*/ 6893737 w 12137616" name="connsiteX527"/>
              <a:gd fmla="*/ 6971471 h 13577848" name="connsiteY527"/>
              <a:gd fmla="*/ 6925812 w 12137616" name="connsiteX528"/>
              <a:gd fmla="*/ 6979942 h 13577848" name="connsiteY528"/>
              <a:gd fmla="*/ 6893737 w 12137616" name="connsiteX529"/>
              <a:gd fmla="*/ 6971471 h 13577848" name="connsiteY529"/>
              <a:gd fmla="*/ 6863682 w 12137616" name="connsiteX530"/>
              <a:gd fmla="*/ 6964330 h 13577848" name="connsiteY530"/>
              <a:gd fmla="*/ 6893737 w 12137616" name="connsiteX531"/>
              <a:gd fmla="*/ 6971471 h 13577848" name="connsiteY531"/>
              <a:gd fmla="*/ 6863682 w 12137616" name="connsiteX532"/>
              <a:gd fmla="*/ 6964330 h 13577848" name="connsiteY532"/>
              <a:gd fmla="*/ 6819483 w 12137616" name="connsiteX533"/>
              <a:gd fmla="*/ 6947877 h 13577848" name="connsiteY533"/>
              <a:gd fmla="*/ 6863682 w 12137616" name="connsiteX534"/>
              <a:gd fmla="*/ 6964330 h 13577848" name="connsiteY534"/>
              <a:gd fmla="*/ 6819483 w 12137616" name="connsiteX535"/>
              <a:gd fmla="*/ 6947877 h 13577848" name="connsiteY535"/>
              <a:gd fmla="*/ 6805971 w 12137616" name="connsiteX536"/>
              <a:gd fmla="*/ 6945304 h 13577848" name="connsiteY536"/>
              <a:gd fmla="*/ 6819483 w 12137616" name="connsiteX537"/>
              <a:gd fmla="*/ 6947877 h 13577848" name="connsiteY537"/>
              <a:gd fmla="*/ 6801552 w 12137616" name="connsiteX538"/>
              <a:gd fmla="*/ 6948717 h 13577848" name="connsiteY538"/>
              <a:gd fmla="*/ 6805971 w 12137616" name="connsiteX539"/>
              <a:gd fmla="*/ 6945304 h 13577848" name="connsiteY539"/>
              <a:gd fmla="*/ 6775180 w 12137616" name="connsiteX540"/>
              <a:gd fmla="*/ 6938731 h 13577848" name="connsiteY540"/>
              <a:gd fmla="*/ 6801552 w 12137616" name="connsiteX541"/>
              <a:gd fmla="*/ 6948717 h 13577848" name="connsiteY541"/>
              <a:gd fmla="*/ 6768510 w 12137616" name="connsiteX542"/>
              <a:gd fmla="*/ 6941715 h 13577848" name="connsiteY542"/>
              <a:gd fmla="*/ 6775180 w 12137616" name="connsiteX543"/>
              <a:gd fmla="*/ 6938731 h 13577848" name="connsiteY543"/>
              <a:gd fmla="*/ 6740504 w 12137616" name="connsiteX544"/>
              <a:gd fmla="*/ 6924860 h 13577848" name="connsiteY544"/>
              <a:gd fmla="*/ 6768510 w 12137616" name="connsiteX545"/>
              <a:gd fmla="*/ 6941715 h 13577848" name="connsiteY545"/>
              <a:gd fmla="*/ 6726331 w 12137616" name="connsiteX546"/>
              <a:gd fmla="*/ 6926593 h 13577848" name="connsiteY546"/>
              <a:gd fmla="*/ 6740504 w 12137616" name="connsiteX547"/>
              <a:gd fmla="*/ 6924860 h 13577848" name="connsiteY547"/>
              <a:gd fmla="*/ 6700442 w 12137616" name="connsiteX548"/>
              <a:gd fmla="*/ 6915872 h 13577848" name="connsiteY548"/>
              <a:gd fmla="*/ 6726331 w 12137616" name="connsiteX549"/>
              <a:gd fmla="*/ 6926593 h 13577848" name="connsiteY549"/>
              <a:gd fmla="*/ 6694256 w 12137616" name="connsiteX550"/>
              <a:gd fmla="*/ 6918121 h 13577848" name="connsiteY550"/>
              <a:gd fmla="*/ 6700442 w 12137616" name="connsiteX551"/>
              <a:gd fmla="*/ 6915872 h 13577848" name="connsiteY551"/>
              <a:gd fmla="*/ 6670135 w 12137616" name="connsiteX552"/>
              <a:gd fmla="*/ 6908565 h 13577848" name="connsiteY552"/>
              <a:gd fmla="*/ 6694256 w 12137616" name="connsiteX553"/>
              <a:gd fmla="*/ 6918121 h 13577848" name="connsiteY553"/>
              <a:gd fmla="*/ 6664201 w 12137616" name="connsiteX554"/>
              <a:gd fmla="*/ 6910980 h 13577848" name="connsiteY554"/>
              <a:gd fmla="*/ 6670135 w 12137616" name="connsiteX555"/>
              <a:gd fmla="*/ 6908565 h 13577848" name="connsiteY555"/>
              <a:gd fmla="*/ 6636196 w 12137616" name="connsiteX556"/>
              <a:gd fmla="*/ 6894125 h 13577848" name="connsiteY556"/>
              <a:gd fmla="*/ 6664201 w 12137616" name="connsiteX557"/>
              <a:gd fmla="*/ 6910980 h 13577848" name="connsiteY557"/>
              <a:gd fmla="*/ 6622022 w 12137616" name="connsiteX558"/>
              <a:gd fmla="*/ 6895858 h 13577848" name="connsiteY558"/>
              <a:gd fmla="*/ 6636196 w 12137616" name="connsiteX559"/>
              <a:gd fmla="*/ 6894125 h 13577848" name="connsiteY559"/>
              <a:gd fmla="*/ 6595650 w 12137616" name="connsiteX560"/>
              <a:gd fmla="*/ 6885872 h 13577848" name="connsiteY560"/>
              <a:gd fmla="*/ 6622022 w 12137616" name="connsiteX561"/>
              <a:gd fmla="*/ 6895858 h 13577848" name="connsiteY561"/>
              <a:gd fmla="*/ 6588980 w 12137616" name="connsiteX562"/>
              <a:gd fmla="*/ 6888856 h 13577848" name="connsiteY562"/>
              <a:gd fmla="*/ 6595650 w 12137616" name="connsiteX563"/>
              <a:gd fmla="*/ 6885872 h 13577848" name="connsiteY563"/>
              <a:gd fmla="*/ 6523662 w 12137616" name="connsiteX564"/>
              <a:gd fmla="*/ 6861860 h 13577848" name="connsiteY564"/>
              <a:gd fmla="*/ 6588980 w 12137616" name="connsiteX565"/>
              <a:gd fmla="*/ 6888856 h 13577848" name="connsiteY565"/>
              <a:gd fmla="*/ 6514726 w 12137616" name="connsiteX566"/>
              <a:gd fmla="*/ 6865262 h 13577848" name="connsiteY566"/>
              <a:gd fmla="*/ 6523662 w 12137616" name="connsiteX567"/>
              <a:gd fmla="*/ 6861860 h 13577848" name="connsiteY567"/>
              <a:gd fmla="*/ 6440472 w 12137616" name="connsiteX568"/>
              <a:gd fmla="*/ 6841668 h 13577848" name="connsiteY568"/>
              <a:gd fmla="*/ 6514726 w 12137616" name="connsiteX569"/>
              <a:gd fmla="*/ 6865262 h 13577848" name="connsiteY569"/>
              <a:gd fmla="*/ 6440472 w 12137616" name="connsiteX570"/>
              <a:gd fmla="*/ 6841668 h 13577848" name="connsiteY570"/>
              <a:gd fmla="*/ 6365250 w 12137616" name="connsiteX571"/>
              <a:gd fmla="*/ 6819544 h 13577848" name="connsiteY571"/>
              <a:gd fmla="*/ 6440472 w 12137616" name="connsiteX572"/>
              <a:gd fmla="*/ 6841668 h 13577848" name="connsiteY572"/>
              <a:gd fmla="*/ 6365250 w 12137616" name="connsiteX573"/>
              <a:gd fmla="*/ 6819544 h 13577848" name="connsiteY573"/>
              <a:gd fmla="*/ 6335196 w 12137616" name="connsiteX574"/>
              <a:gd fmla="*/ 6812403 h 13577848" name="connsiteY574"/>
              <a:gd fmla="*/ 6365250 w 12137616" name="connsiteX575"/>
              <a:gd fmla="*/ 6819544 h 13577848" name="connsiteY575"/>
              <a:gd fmla="*/ 6335196 w 12137616" name="connsiteX576"/>
              <a:gd fmla="*/ 6812403 h 13577848" name="connsiteY576"/>
              <a:gd fmla="*/ 6305423 w 12137616" name="connsiteX577"/>
              <a:gd fmla="*/ 6794384 h 13577848" name="connsiteY577"/>
              <a:gd fmla="*/ 6335196 w 12137616" name="connsiteX578"/>
              <a:gd fmla="*/ 6812403 h 13577848" name="connsiteY578"/>
              <a:gd fmla="*/ 6290997 w 12137616" name="connsiteX579"/>
              <a:gd fmla="*/ 6795951 h 13577848" name="connsiteY579"/>
              <a:gd fmla="*/ 6305423 w 12137616" name="connsiteX580"/>
              <a:gd fmla="*/ 6794384 h 13577848" name="connsiteY580"/>
              <a:gd fmla="*/ 6273600 w 12137616" name="connsiteX581"/>
              <a:gd fmla="*/ 6786079 h 13577848" name="connsiteY581"/>
              <a:gd fmla="*/ 6290997 w 12137616" name="connsiteX582"/>
              <a:gd fmla="*/ 6795951 h 13577848" name="connsiteY582"/>
              <a:gd fmla="*/ 6260942 w 12137616" name="connsiteX583"/>
              <a:gd fmla="*/ 6788809 h 13577848" name="connsiteY583"/>
              <a:gd fmla="*/ 6273600 w 12137616" name="connsiteX584"/>
              <a:gd fmla="*/ 6786079 h 13577848" name="connsiteY584"/>
              <a:gd fmla="*/ 6231048 w 12137616" name="connsiteX585"/>
              <a:gd fmla="*/ 6770974 h 13577848" name="connsiteY585"/>
              <a:gd fmla="*/ 6260942 w 12137616" name="connsiteX586"/>
              <a:gd fmla="*/ 6788809 h 13577848" name="connsiteY586"/>
              <a:gd fmla="*/ 6215775 w 12137616" name="connsiteX587"/>
              <a:gd fmla="*/ 6773826 h 13577848" name="connsiteY587"/>
              <a:gd fmla="*/ 6231048 w 12137616" name="connsiteX588"/>
              <a:gd fmla="*/ 6770974 h 13577848" name="connsiteY588"/>
              <a:gd fmla="*/ 5387757 w 12137616" name="connsiteX589"/>
              <a:gd fmla="*/ 6751334 h 13577848" name="connsiteY589"/>
              <a:gd fmla="*/ 5352407 w 12137616" name="connsiteX590"/>
              <a:gd fmla="*/ 6778636 h 13577848" name="connsiteY590"/>
              <a:gd fmla="*/ 5686763 w 12137616" name="connsiteX591"/>
              <a:gd fmla="*/ 6895485 h 13577848" name="connsiteY591"/>
              <a:gd fmla="*/ 7943814 w 12137616" name="connsiteX592"/>
              <a:gd fmla="*/ 7479393 h 13577848" name="connsiteY592"/>
              <a:gd fmla="*/ 5648826 w 12137616" name="connsiteX593"/>
              <a:gd fmla="*/ 6843119 h 13577848" name="connsiteY593"/>
              <a:gd fmla="*/ 5475103 w 12137616" name="connsiteX594"/>
              <a:gd fmla="*/ 6781439 h 13577848" name="connsiteY594"/>
              <a:gd fmla="*/ 5387757 w 12137616" name="connsiteX595"/>
              <a:gd fmla="*/ 6751334 h 13577848" name="connsiteY595"/>
              <a:gd fmla="*/ 7975498 w 12137616" name="connsiteX596"/>
              <a:gd fmla="*/ 6718494 h 13577848" name="connsiteY596"/>
              <a:gd fmla="*/ 7975498 w 12137616" name="connsiteX597"/>
              <a:gd fmla="*/ 6718494 h 13577848" name="connsiteY597"/>
              <a:gd fmla="*/ 7913369 w 12137616" name="connsiteX598"/>
              <a:gd fmla="*/ 6702881 h 13577848" name="connsiteY598"/>
              <a:gd fmla="*/ 7913369 w 12137616" name="connsiteX599"/>
              <a:gd fmla="*/ 6702881 h 13577848" name="connsiteY599"/>
              <a:gd fmla="*/ 10930314 w 12137616" name="connsiteX600"/>
              <a:gd fmla="*/ 6693265 h 13577848" name="connsiteY600"/>
              <a:gd fmla="*/ 10930530 w 12137616" name="connsiteX601"/>
              <a:gd fmla="*/ 6704074 h 13577848" name="connsiteY601"/>
              <a:gd fmla="*/ 10930314 w 12137616" name="connsiteX602"/>
              <a:gd fmla="*/ 6693265 h 13577848" name="connsiteY602"/>
              <a:gd fmla="*/ 7851815 w 12137616" name="connsiteX603"/>
              <a:gd fmla="*/ 6678692 h 13577848" name="connsiteY603"/>
              <a:gd fmla="*/ 7870222 w 12137616" name="connsiteX604"/>
              <a:gd fmla="*/ 6689228 h 13577848" name="connsiteY604"/>
              <a:gd fmla="*/ 7838147 w 12137616" name="connsiteX605"/>
              <a:gd fmla="*/ 6680757 h 13577848" name="connsiteY605"/>
              <a:gd fmla="*/ 7851815 w 12137616" name="connsiteX606"/>
              <a:gd fmla="*/ 6678692 h 13577848" name="connsiteY606"/>
              <a:gd fmla="*/ 7877979 w 12137616" name="connsiteX607"/>
              <a:gd fmla="*/ 6677445 h 13577848" name="connsiteY607"/>
              <a:gd fmla="*/ 7870222 w 12137616" name="connsiteX608"/>
              <a:gd fmla="*/ 6689228 h 13577848" name="connsiteY608"/>
              <a:gd fmla="*/ 7877979 w 12137616" name="connsiteX609"/>
              <a:gd fmla="*/ 6677445 h 13577848" name="connsiteY609"/>
              <a:gd fmla="*/ 7820751 w 12137616" name="connsiteX610"/>
              <a:gd fmla="*/ 6670886 h 13577848" name="connsiteY610"/>
              <a:gd fmla="*/ 7838147 w 12137616" name="connsiteX611"/>
              <a:gd fmla="*/ 6680757 h 13577848" name="connsiteY611"/>
              <a:gd fmla="*/ 7808092 w 12137616" name="connsiteX612"/>
              <a:gd fmla="*/ 6673616 h 13577848" name="connsiteY612"/>
              <a:gd fmla="*/ 7820751 w 12137616" name="connsiteX613"/>
              <a:gd fmla="*/ 6670886 h 13577848" name="connsiteY613"/>
              <a:gd fmla="*/ 7775588 w 12137616" name="connsiteX614"/>
              <a:gd fmla="*/ 6670195 h 13577848" name="connsiteY614"/>
              <a:gd fmla="*/ 7770689 w 12137616" name="connsiteX615"/>
              <a:gd fmla="*/ 6677638 h 13577848" name="connsiteY615"/>
              <a:gd fmla="*/ 7790696 w 12137616" name="connsiteX616"/>
              <a:gd fmla="*/ 6663744 h 13577848" name="connsiteY616"/>
              <a:gd fmla="*/ 7808092 w 12137616" name="connsiteX617"/>
              <a:gd fmla="*/ 6673616 h 13577848" name="connsiteY617"/>
              <a:gd fmla="*/ 7778038 w 12137616" name="connsiteX618"/>
              <a:gd fmla="*/ 6666474 h 13577848" name="connsiteY618"/>
              <a:gd fmla="*/ 7790696 w 12137616" name="connsiteX619"/>
              <a:gd fmla="*/ 6663744 h 13577848" name="connsiteY619"/>
              <a:gd fmla="*/ 7715908 w 12137616" name="connsiteX620"/>
              <a:gd fmla="*/ 6650862 h 13577848" name="connsiteY620"/>
              <a:gd fmla="*/ 7715908 w 12137616" name="connsiteX621"/>
              <a:gd fmla="*/ 6650862 h 13577848" name="connsiteY621"/>
              <a:gd fmla="*/ 7635208 w 12137616" name="connsiteX622"/>
              <a:gd fmla="*/ 6637059 h 13577848" name="connsiteY622"/>
              <a:gd fmla="*/ 7634759 w 12137616" name="connsiteX623"/>
              <a:gd fmla="*/ 6637742 h 13577848" name="connsiteY623"/>
              <a:gd fmla="*/ 7633897 w 12137616" name="connsiteX624"/>
              <a:gd fmla="*/ 6639052 h 13577848" name="connsiteY624"/>
              <a:gd fmla="*/ 7641654 w 12137616" name="connsiteX625"/>
              <a:gd fmla="*/ 6627268 h 13577848" name="connsiteY625"/>
              <a:gd fmla="*/ 7635208 w 12137616" name="connsiteX626"/>
              <a:gd fmla="*/ 6637059 h 13577848" name="connsiteY626"/>
              <a:gd fmla="*/ 7639068 w 12137616" name="connsiteX627"/>
              <a:gd fmla="*/ 6631196 h 13577848" name="connsiteY627"/>
              <a:gd fmla="*/ 7641654 w 12137616" name="connsiteX628"/>
              <a:gd fmla="*/ 6627268 h 13577848" name="connsiteY628"/>
              <a:gd fmla="*/ 7654313 w 12137616" name="connsiteX629"/>
              <a:gd fmla="*/ 6624537 h 13577848" name="connsiteY629"/>
              <a:gd fmla="*/ 7671709 w 12137616" name="connsiteX630"/>
              <a:gd fmla="*/ 6634409 h 13577848" name="connsiteY630"/>
              <a:gd fmla="*/ 7641654 w 12137616" name="connsiteX631"/>
              <a:gd fmla="*/ 6627268 h 13577848" name="connsiteY631"/>
              <a:gd fmla="*/ 7654313 w 12137616" name="connsiteX632"/>
              <a:gd fmla="*/ 6624537 h 13577848" name="connsiteY632"/>
              <a:gd fmla="*/ 7679058 w 12137616" name="connsiteX633"/>
              <a:gd fmla="*/ 6623245 h 13577848" name="connsiteY633"/>
              <a:gd fmla="*/ 7671709 w 12137616" name="connsiteX634"/>
              <a:gd fmla="*/ 6634409 h 13577848" name="connsiteY634"/>
              <a:gd fmla="*/ 7679058 w 12137616" name="connsiteX635"/>
              <a:gd fmla="*/ 6623245 h 13577848" name="connsiteY635"/>
              <a:gd fmla="*/ 7543152 w 12137616" name="connsiteX636"/>
              <a:gd fmla="*/ 6587712 h 13577848" name="connsiteY636"/>
              <a:gd fmla="*/ 7536378 w 12137616" name="connsiteX637"/>
              <a:gd fmla="*/ 6598003 h 13577848" name="connsiteY637"/>
              <a:gd fmla="*/ 7543152 w 12137616" name="connsiteX638"/>
              <a:gd fmla="*/ 6587712 h 13577848" name="connsiteY638"/>
              <a:gd fmla="*/ 7474248 w 12137616" name="connsiteX639"/>
              <a:gd fmla="*/ 6582389 h 13577848" name="connsiteY639"/>
              <a:gd fmla="*/ 7474248 w 12137616" name="connsiteX640"/>
              <a:gd fmla="*/ 6582389 h 13577848" name="connsiteY640"/>
              <a:gd fmla="*/ 7487120 w 12137616" name="connsiteX641"/>
              <a:gd fmla="*/ 6573973 h 13577848" name="connsiteY641"/>
              <a:gd fmla="*/ 7474248 w 12137616" name="connsiteX642"/>
              <a:gd fmla="*/ 6582389 h 13577848" name="connsiteY642"/>
              <a:gd fmla="*/ 7487120 w 12137616" name="connsiteX643"/>
              <a:gd fmla="*/ 6573973 h 13577848" name="connsiteY643"/>
              <a:gd fmla="*/ 7397408 w 12137616" name="connsiteX644"/>
              <a:gd fmla="*/ 6562723 h 13577848" name="connsiteY644"/>
              <a:gd fmla="*/ 7392237 w 12137616" name="connsiteX645"/>
              <a:gd fmla="*/ 6570579 h 13577848" name="connsiteY645"/>
              <a:gd fmla="*/ 7412458 w 12137616" name="connsiteX646"/>
              <a:gd fmla="*/ 6550999 h 13577848" name="connsiteY646"/>
              <a:gd fmla="*/ 7404149 w 12137616" name="connsiteX647"/>
              <a:gd fmla="*/ 6556197 h 13577848" name="connsiteY647"/>
              <a:gd fmla="*/ 7336897 w 12137616" name="connsiteX648"/>
              <a:gd fmla="*/ 6544652 h 13577848" name="connsiteY648"/>
              <a:gd fmla="*/ 7336897 w 12137616" name="connsiteX649"/>
              <a:gd fmla="*/ 6544652 h 13577848" name="connsiteY649"/>
              <a:gd fmla="*/ 5673546 w 12137616" name="connsiteX650"/>
              <a:gd fmla="*/ 6532781 h 13577848" name="connsiteY650"/>
              <a:gd fmla="*/ 5705621 w 12137616" name="connsiteX651"/>
              <a:gd fmla="*/ 6541253 h 13577848" name="connsiteY651"/>
              <a:gd fmla="*/ 7300975 w 12137616" name="connsiteX652"/>
              <a:gd fmla="*/ 6524562 h 13577848" name="connsiteY652"/>
              <a:gd fmla="*/ 7324772 w 12137616" name="connsiteX653"/>
              <a:gd fmla="*/ 6536672 h 13577848" name="connsiteY653"/>
              <a:gd fmla="*/ 7292697 w 12137616" name="connsiteX654"/>
              <a:gd fmla="*/ 6528200 h 13577848" name="connsiteY654"/>
              <a:gd fmla="*/ 7300975 w 12137616" name="connsiteX655"/>
              <a:gd fmla="*/ 6524562 h 13577848" name="connsiteY655"/>
              <a:gd fmla="*/ 7663949 w 12137616" name="connsiteX656"/>
              <a:gd fmla="*/ 6518741 h 13577848" name="connsiteY656"/>
              <a:gd fmla="*/ 7656487 w 12137616" name="connsiteX657"/>
              <a:gd fmla="*/ 6521138 h 13577848" name="connsiteY657"/>
              <a:gd fmla="*/ 7688563 w 12137616" name="connsiteX658"/>
              <a:gd fmla="*/ 6529610 h 13577848" name="connsiteY658"/>
              <a:gd fmla="*/ 7663949 w 12137616" name="connsiteX659"/>
              <a:gd fmla="*/ 6518741 h 13577848" name="connsiteY659"/>
              <a:gd fmla="*/ 10931620 w 12137616" name="connsiteX660"/>
              <a:gd fmla="*/ 6508826 h 13577848" name="connsiteY660"/>
              <a:gd fmla="*/ 11061563 w 12137616" name="connsiteX661"/>
              <a:gd fmla="*/ 6725009 h 13577848" name="connsiteY661"/>
              <a:gd fmla="*/ 10931620 w 12137616" name="connsiteX662"/>
              <a:gd fmla="*/ 6508826 h 13577848" name="connsiteY662"/>
              <a:gd fmla="*/ 7184088 w 12137616" name="connsiteX663"/>
              <a:gd fmla="*/ 6503998 h 13577848" name="connsiteY663"/>
              <a:gd fmla="*/ 7180889 w 12137616" name="connsiteX664"/>
              <a:gd fmla="*/ 6508858 h 13577848" name="connsiteY664"/>
              <a:gd fmla="*/ 7180072 w 12137616" name="connsiteX665"/>
              <a:gd fmla="*/ 6510098 h 13577848" name="connsiteY665"/>
              <a:gd fmla="*/ 7187421 w 12137616" name="connsiteX666"/>
              <a:gd fmla="*/ 6498935 h 13577848" name="connsiteY666"/>
              <a:gd fmla="*/ 7184088 w 12137616" name="connsiteX667"/>
              <a:gd fmla="*/ 6503998 h 13577848" name="connsiteY667"/>
              <a:gd fmla="*/ 7184971 w 12137616" name="connsiteX668"/>
              <a:gd fmla="*/ 6502656 h 13577848" name="connsiteY668"/>
              <a:gd fmla="*/ 7187421 w 12137616" name="connsiteX669"/>
              <a:gd fmla="*/ 6498935 h 13577848" name="connsiteY669"/>
              <a:gd fmla="*/ 7197075 w 12137616" name="connsiteX670"/>
              <a:gd fmla="*/ 6492622 h 13577848" name="connsiteY670"/>
              <a:gd fmla="*/ 7191712 w 12137616" name="connsiteX671"/>
              <a:gd fmla="*/ 6496129 h 13577848" name="connsiteY671"/>
              <a:gd fmla="*/ 7187421 w 12137616" name="connsiteX672"/>
              <a:gd fmla="*/ 6498935 h 13577848" name="connsiteY672"/>
              <a:gd fmla="*/ 7200293 w 12137616" name="connsiteX673"/>
              <a:gd fmla="*/ 6490518 h 13577848" name="connsiteY673"/>
              <a:gd fmla="*/ 7197075 w 12137616" name="connsiteX674"/>
              <a:gd fmla="*/ 6492622 h 13577848" name="connsiteY674"/>
              <a:gd fmla="*/ 7198863 w 12137616" name="connsiteX675"/>
              <a:gd fmla="*/ 6491453 h 13577848" name="connsiteY675"/>
              <a:gd fmla="*/ 7200293 w 12137616" name="connsiteX676"/>
              <a:gd fmla="*/ 6490518 h 13577848" name="connsiteY676"/>
              <a:gd fmla="*/ 7110581 w 12137616" name="connsiteX677"/>
              <a:gd fmla="*/ 6479268 h 13577848" name="connsiteY677"/>
              <a:gd fmla="*/ 7105410 w 12137616" name="connsiteX678"/>
              <a:gd fmla="*/ 6487124 h 13577848" name="connsiteY678"/>
              <a:gd fmla="*/ 7126039 w 12137616" name="connsiteX679"/>
              <a:gd fmla="*/ 6466924 h 13577848" name="connsiteY679"/>
              <a:gd fmla="*/ 7113167 w 12137616" name="connsiteX680"/>
              <a:gd fmla="*/ 6475341 h 13577848" name="connsiteY680"/>
              <a:gd fmla="*/ 7126039 w 12137616" name="connsiteX681"/>
              <a:gd fmla="*/ 6466924 h 13577848" name="connsiteY681"/>
              <a:gd fmla="*/ 7424422 w 12137616" name="connsiteX682"/>
              <a:gd fmla="*/ 6446339 h 13577848" name="connsiteY682"/>
              <a:gd fmla="*/ 7444882 w 12137616" name="connsiteX683"/>
              <a:gd fmla="*/ 6459807 h 13577848" name="connsiteY683"/>
              <a:gd fmla="*/ 7476957 w 12137616" name="connsiteX684"/>
              <a:gd fmla="*/ 6468279 h 13577848" name="connsiteY684"/>
              <a:gd fmla="*/ 7507012 w 12137616" name="connsiteX685"/>
              <a:gd fmla="*/ 6475420 h 13577848" name="connsiteY685"/>
              <a:gd fmla="*/ 7551211 w 12137616" name="connsiteX686"/>
              <a:gd fmla="*/ 6491873 h 13577848" name="connsiteY686"/>
              <a:gd fmla="*/ 7581266 w 12137616" name="connsiteX687"/>
              <a:gd fmla="*/ 6499014 h 13577848" name="connsiteY687"/>
              <a:gd fmla="*/ 7551211 w 12137616" name="connsiteX688"/>
              <a:gd fmla="*/ 6491873 h 13577848" name="connsiteY688"/>
              <a:gd fmla="*/ 7507012 w 12137616" name="connsiteX689"/>
              <a:gd fmla="*/ 6475420 h 13577848" name="connsiteY689"/>
              <a:gd fmla="*/ 7476957 w 12137616" name="connsiteX690"/>
              <a:gd fmla="*/ 6468279 h 13577848" name="connsiteY690"/>
              <a:gd fmla="*/ 7444882 w 12137616" name="connsiteX691"/>
              <a:gd fmla="*/ 6459807 h 13577848" name="connsiteY691"/>
              <a:gd fmla="*/ 7424422 w 12137616" name="connsiteX692"/>
              <a:gd fmla="*/ 6446339 h 13577848" name="connsiteY692"/>
              <a:gd fmla="*/ 7030393 w 12137616" name="connsiteX693"/>
              <a:gd fmla="*/ 6443241 h 13577848" name="connsiteY693"/>
              <a:gd fmla="*/ 7051037 w 12137616" name="connsiteX694"/>
              <a:gd fmla="*/ 6459728 h 13577848" name="connsiteY694"/>
              <a:gd fmla="*/ 7020015 w 12137616" name="connsiteX695"/>
              <a:gd fmla="*/ 6454056 h 13577848" name="connsiteY695"/>
              <a:gd fmla="*/ 7030393 w 12137616" name="connsiteX696"/>
              <a:gd fmla="*/ 6443241 h 13577848" name="connsiteY696"/>
              <a:gd fmla="*/ 6956050 w 12137616" name="connsiteX697"/>
              <a:gd fmla="*/ 6421432 h 13577848" name="connsiteY697"/>
              <a:gd fmla="*/ 6975816 w 12137616" name="connsiteX698"/>
              <a:gd fmla="*/ 6437604 h 13577848" name="connsiteY698"/>
              <a:gd fmla="*/ 6945761 w 12137616" name="connsiteX699"/>
              <a:gd fmla="*/ 6430462 h 13577848" name="connsiteY699"/>
              <a:gd fmla="*/ 6956050 w 12137616" name="connsiteX700"/>
              <a:gd fmla="*/ 6421432 h 13577848" name="connsiteY700"/>
              <a:gd fmla="*/ 6911021 w 12137616" name="connsiteX701"/>
              <a:gd fmla="*/ 6414903 h 13577848" name="connsiteY701"/>
              <a:gd fmla="*/ 6913686 w 12137616" name="connsiteX702"/>
              <a:gd fmla="*/ 6421991 h 13577848" name="connsiteY702"/>
              <a:gd fmla="*/ 6911021 w 12137616" name="connsiteX703"/>
              <a:gd fmla="*/ 6414903 h 13577848" name="connsiteY703"/>
              <a:gd fmla="*/ 11579221 w 12137616" name="connsiteX704"/>
              <a:gd fmla="*/ 6406470 h 13577848" name="connsiteY704"/>
              <a:gd fmla="*/ 11573736 w 12137616" name="connsiteX705"/>
              <a:gd fmla="*/ 6408942 h 13577848" name="connsiteY705"/>
              <a:gd fmla="*/ 11623796 w 12137616" name="connsiteX706"/>
              <a:gd fmla="*/ 6469289 h 13577848" name="connsiteY706"/>
              <a:gd fmla="*/ 11579221 w 12137616" name="connsiteX707"/>
              <a:gd fmla="*/ 6406470 h 13577848" name="connsiteY707"/>
              <a:gd fmla="*/ 7266319 w 12137616" name="connsiteX708"/>
              <a:gd fmla="*/ 6405478 h 13577848" name="connsiteY708"/>
              <a:gd fmla="*/ 7298395 w 12137616" name="connsiteX709"/>
              <a:gd fmla="*/ 6413949 h 13577848" name="connsiteY709"/>
              <a:gd fmla="*/ 7340573 w 12137616" name="connsiteX710"/>
              <a:gd fmla="*/ 6429072 h 13577848" name="connsiteY710"/>
              <a:gd fmla="*/ 7340573 w 12137616" name="connsiteX711"/>
              <a:gd fmla="*/ 6429072 h 13577848" name="connsiteY711"/>
              <a:gd fmla="*/ 7298395 w 12137616" name="connsiteX712"/>
              <a:gd fmla="*/ 6413949 h 13577848" name="connsiteY712"/>
              <a:gd fmla="*/ 7266319 w 12137616" name="connsiteX713"/>
              <a:gd fmla="*/ 6405478 h 13577848" name="connsiteY713"/>
              <a:gd fmla="*/ 6881796 w 12137616" name="connsiteX714"/>
              <a:gd fmla="*/ 6397838 h 13577848" name="connsiteY714"/>
              <a:gd fmla="*/ 6901562 w 12137616" name="connsiteX715"/>
              <a:gd fmla="*/ 6414010 h 13577848" name="connsiteY715"/>
              <a:gd fmla="*/ 6871507 w 12137616" name="connsiteX716"/>
              <a:gd fmla="*/ 6406868 h 13577848" name="connsiteY716"/>
              <a:gd fmla="*/ 6881796 w 12137616" name="connsiteX717"/>
              <a:gd fmla="*/ 6397838 h 13577848" name="connsiteY717"/>
              <a:gd fmla="*/ 7185826 w 12137616" name="connsiteX718"/>
              <a:gd fmla="*/ 6381464 h 13577848" name="connsiteY718"/>
              <a:gd fmla="*/ 7173167 w 12137616" name="connsiteX719"/>
              <a:gd fmla="*/ 6384194 h 13577848" name="connsiteY719"/>
              <a:gd fmla="*/ 7203222 w 12137616" name="connsiteX720"/>
              <a:gd fmla="*/ 6391335 h 13577848" name="connsiteY720"/>
              <a:gd fmla="*/ 7203222 w 12137616" name="connsiteX721"/>
              <a:gd fmla="*/ 6391335 h 13577848" name="connsiteY721"/>
              <a:gd fmla="*/ 7185826 w 12137616" name="connsiteX722"/>
              <a:gd fmla="*/ 6381464 h 13577848" name="connsiteY722"/>
              <a:gd fmla="*/ 6806180 w 12137616" name="connsiteX723"/>
              <a:gd fmla="*/ 6374664 h 13577848" name="connsiteY723"/>
              <a:gd fmla="*/ 6826340 w 12137616" name="connsiteX724"/>
              <a:gd fmla="*/ 6391886 h 13577848" name="connsiteY724"/>
              <a:gd fmla="*/ 6796286 w 12137616" name="connsiteX725"/>
              <a:gd fmla="*/ 6384745 h 13577848" name="connsiteY725"/>
              <a:gd fmla="*/ 6806180 w 12137616" name="connsiteX726"/>
              <a:gd fmla="*/ 6374664 h 13577848" name="connsiteY726"/>
              <a:gd fmla="*/ 6731563 w 12137616" name="connsiteX727"/>
              <a:gd fmla="*/ 6351621 h 13577848" name="connsiteY727"/>
              <a:gd fmla="*/ 6752086 w 12137616" name="connsiteX728"/>
              <a:gd fmla="*/ 6368292 h 13577848" name="connsiteY728"/>
              <a:gd fmla="*/ 6722032 w 12137616" name="connsiteX729"/>
              <a:gd fmla="*/ 6361150 h 13577848" name="connsiteY729"/>
              <a:gd fmla="*/ 6731563 w 12137616" name="connsiteX730"/>
              <a:gd fmla="*/ 6351621 h 13577848" name="connsiteY730"/>
              <a:gd fmla="*/ 10934275 w 12137616" name="connsiteX731"/>
              <a:gd fmla="*/ 6342000 h 13577848" name="connsiteY731"/>
              <a:gd fmla="*/ 11029557 w 12137616" name="connsiteX732"/>
              <a:gd fmla="*/ 6470045 h 13577848" name="connsiteY732"/>
              <a:gd fmla="*/ 10934275 w 12137616" name="connsiteX733"/>
              <a:gd fmla="*/ 6342000 h 13577848" name="connsiteY733"/>
              <a:gd fmla="*/ 11547740 w 12137616" name="connsiteX734"/>
              <a:gd fmla="*/ 6316765 h 13577848" name="connsiteY734"/>
              <a:gd fmla="*/ 11541095 w 12137616" name="connsiteX735"/>
              <a:gd fmla="*/ 6322133 h 13577848" name="connsiteY735"/>
              <a:gd fmla="*/ 11585805 w 12137616" name="connsiteX736"/>
              <a:gd fmla="*/ 6364208 h 13577848" name="connsiteY736"/>
              <a:gd fmla="*/ 11547740 w 12137616" name="connsiteX737"/>
              <a:gd fmla="*/ 6316765 h 13577848" name="connsiteY737"/>
              <a:gd fmla="*/ 10791117 w 12137616" name="connsiteX738"/>
              <a:gd fmla="*/ 6313084 h 13577848" name="connsiteY738"/>
              <a:gd fmla="*/ 10824160 w 12137616" name="connsiteX739"/>
              <a:gd fmla="*/ 6320086 h 13577848" name="connsiteY739"/>
              <a:gd fmla="*/ 11104136 w 12137616" name="connsiteX740"/>
              <a:gd fmla="*/ 6310760 h 13577848" name="connsiteY740"/>
              <a:gd fmla="*/ 11134724 w 12137616" name="connsiteX741"/>
              <a:gd fmla="*/ 6393881 h 13577848" name="connsiteY741"/>
              <a:gd fmla="*/ 11242130 w 12137616" name="connsiteX742"/>
              <a:gd fmla="*/ 6529905 h 13577848" name="connsiteY742"/>
              <a:gd fmla="*/ 11104136 w 12137616" name="connsiteX743"/>
              <a:gd fmla="*/ 6310760 h 13577848" name="connsiteY743"/>
              <a:gd fmla="*/ 6621472 w 12137616" name="connsiteX744"/>
              <a:gd fmla="*/ 6205926 h 13577848" name="connsiteY744"/>
              <a:gd fmla="*/ 6606288 w 12137616" name="connsiteX745"/>
              <a:gd fmla="*/ 6206994 h 13577848" name="connsiteY745"/>
              <a:gd fmla="*/ 6650487 w 12137616" name="connsiteX746"/>
              <a:gd fmla="*/ 6223446 h 13577848" name="connsiteY746"/>
              <a:gd fmla="*/ 6680542 w 12137616" name="connsiteX747"/>
              <a:gd fmla="*/ 6230588 h 13577848" name="connsiteY747"/>
              <a:gd fmla="*/ 6725708 w 12137616" name="connsiteX748"/>
              <a:gd fmla="*/ 6245570 h 13577848" name="connsiteY748"/>
              <a:gd fmla="*/ 6799963 w 12137616" name="connsiteX749"/>
              <a:gd fmla="*/ 6269164 h 13577848" name="connsiteY749"/>
              <a:gd fmla="*/ 6874217 w 12137616" name="connsiteX750"/>
              <a:gd fmla="*/ 6292758 h 13577848" name="connsiteY750"/>
              <a:gd fmla="*/ 6949438 w 12137616" name="connsiteX751"/>
              <a:gd fmla="*/ 6314882 h 13577848" name="connsiteY751"/>
              <a:gd fmla="*/ 6993637 w 12137616" name="connsiteX752"/>
              <a:gd fmla="*/ 6331334 h 13577848" name="connsiteY752"/>
              <a:gd fmla="*/ 7023692 w 12137616" name="connsiteX753"/>
              <a:gd fmla="*/ 6338476 h 13577848" name="connsiteY753"/>
              <a:gd fmla="*/ 7065871 w 12137616" name="connsiteX754"/>
              <a:gd fmla="*/ 6353598 h 13577848" name="connsiteY754"/>
              <a:gd fmla="*/ 7098913 w 12137616" name="connsiteX755"/>
              <a:gd fmla="*/ 6360599 h 13577848" name="connsiteY755"/>
              <a:gd fmla="*/ 7098913 w 12137616" name="connsiteX756"/>
              <a:gd fmla="*/ 6360599 h 13577848" name="connsiteY756"/>
              <a:gd fmla="*/ 7065871 w 12137616" name="connsiteX757"/>
              <a:gd fmla="*/ 6353598 h 13577848" name="connsiteY757"/>
              <a:gd fmla="*/ 7023692 w 12137616" name="connsiteX758"/>
              <a:gd fmla="*/ 6338476 h 13577848" name="connsiteY758"/>
              <a:gd fmla="*/ 6993637 w 12137616" name="connsiteX759"/>
              <a:gd fmla="*/ 6331334 h 13577848" name="connsiteY759"/>
              <a:gd fmla="*/ 6949438 w 12137616" name="connsiteX760"/>
              <a:gd fmla="*/ 6314882 h 13577848" name="connsiteY760"/>
              <a:gd fmla="*/ 6874217 w 12137616" name="connsiteX761"/>
              <a:gd fmla="*/ 6292758 h 13577848" name="connsiteY761"/>
              <a:gd fmla="*/ 6799963 w 12137616" name="connsiteX762"/>
              <a:gd fmla="*/ 6269164 h 13577848" name="connsiteY762"/>
              <a:gd fmla="*/ 6725708 w 12137616" name="connsiteX763"/>
              <a:gd fmla="*/ 6245570 h 13577848" name="connsiteY763"/>
              <a:gd fmla="*/ 6680542 w 12137616" name="connsiteX764"/>
              <a:gd fmla="*/ 6230588 h 13577848" name="connsiteY764"/>
              <a:gd fmla="*/ 6650487 w 12137616" name="connsiteX765"/>
              <a:gd fmla="*/ 6223446 h 13577848" name="connsiteY765"/>
              <a:gd fmla="*/ 6621472 w 12137616" name="connsiteX766"/>
              <a:gd fmla="*/ 6205926 h 13577848" name="connsiteY766"/>
              <a:gd fmla="*/ 11556330 w 12137616" name="connsiteX767"/>
              <a:gd fmla="*/ 6136196 h 13577848" name="connsiteY767"/>
              <a:gd fmla="*/ 11556330 w 12137616" name="connsiteX768"/>
              <a:gd fmla="*/ 6136196 h 13577848" name="connsiteY768"/>
              <a:gd fmla="*/ 6501184 w 12137616" name="connsiteX769"/>
              <a:gd fmla="*/ 6061421 h 13577848" name="connsiteY769"/>
              <a:gd fmla="*/ 6486758 w 12137616" name="connsiteX770"/>
              <a:gd fmla="*/ 6062987 h 13577848" name="connsiteY770"/>
              <a:gd fmla="*/ 6530957 w 12137616" name="connsiteX771"/>
              <a:gd fmla="*/ 6079440 h 13577848" name="connsiteY771"/>
              <a:gd fmla="*/ 6561012 w 12137616" name="connsiteX772"/>
              <a:gd fmla="*/ 6086582 h 13577848" name="connsiteY772"/>
              <a:gd fmla="*/ 6561012 w 12137616" name="connsiteX773"/>
              <a:gd fmla="*/ 6086582 h 13577848" name="connsiteY773"/>
              <a:gd fmla="*/ 6530957 w 12137616" name="connsiteX774"/>
              <a:gd fmla="*/ 6079440 h 13577848" name="connsiteY774"/>
              <a:gd fmla="*/ 6501184 w 12137616" name="connsiteX775"/>
              <a:gd fmla="*/ 6061421 h 13577848" name="connsiteY775"/>
              <a:gd fmla="*/ 10911520 w 12137616" name="connsiteX776"/>
              <a:gd fmla="*/ 6050983 h 13577848" name="connsiteY776"/>
              <a:gd fmla="*/ 10911520 w 12137616" name="connsiteX777"/>
              <a:gd fmla="*/ 6050983 h 13577848" name="connsiteY777"/>
              <a:gd fmla="*/ 6113133 w 12137616" name="connsiteX778"/>
              <a:gd fmla="*/ 6038585 h 13577848" name="connsiteY778"/>
              <a:gd fmla="*/ 6134581 w 12137616" name="connsiteX779"/>
              <a:gd fmla="*/ 6052408 h 13577848" name="connsiteY779"/>
              <a:gd fmla="*/ 6178780 w 12137616" name="connsiteX780"/>
              <a:gd fmla="*/ 6068860 h 13577848" name="connsiteY780"/>
              <a:gd fmla="*/ 6220959 w 12137616" name="connsiteX781"/>
              <a:gd fmla="*/ 6083983 h 13577848" name="connsiteY781"/>
              <a:gd fmla="*/ 6265158 w 12137616" name="connsiteX782"/>
              <a:gd fmla="*/ 6100435 h 13577848" name="connsiteY782"/>
              <a:gd fmla="*/ 6295213 w 12137616" name="connsiteX783"/>
              <a:gd fmla="*/ 6107577 h 13577848" name="connsiteY783"/>
              <a:gd fmla="*/ 6340380 w 12137616" name="connsiteX784"/>
              <a:gd fmla="*/ 6122559 h 13577848" name="connsiteY784"/>
              <a:gd fmla="*/ 6382559 w 12137616" name="connsiteX785"/>
              <a:gd fmla="*/ 6137682 h 13577848" name="connsiteY785"/>
              <a:gd fmla="*/ 6414634 w 12137616" name="connsiteX786"/>
              <a:gd fmla="*/ 6146154 h 13577848" name="connsiteY786"/>
              <a:gd fmla="*/ 6414634 w 12137616" name="connsiteX787"/>
              <a:gd fmla="*/ 6146154 h 13577848" name="connsiteY787"/>
              <a:gd fmla="*/ 6382559 w 12137616" name="connsiteX788"/>
              <a:gd fmla="*/ 6137682 h 13577848" name="connsiteY788"/>
              <a:gd fmla="*/ 6340380 w 12137616" name="connsiteX789"/>
              <a:gd fmla="*/ 6122559 h 13577848" name="connsiteY789"/>
              <a:gd fmla="*/ 6295213 w 12137616" name="connsiteX790"/>
              <a:gd fmla="*/ 6107577 h 13577848" name="connsiteY790"/>
              <a:gd fmla="*/ 6265158 w 12137616" name="connsiteX791"/>
              <a:gd fmla="*/ 6100435 h 13577848" name="connsiteY791"/>
              <a:gd fmla="*/ 6220959 w 12137616" name="connsiteX792"/>
              <a:gd fmla="*/ 6083983 h 13577848" name="connsiteY792"/>
              <a:gd fmla="*/ 6178780 w 12137616" name="connsiteX793"/>
              <a:gd fmla="*/ 6068860 h 13577848" name="connsiteY793"/>
              <a:gd fmla="*/ 6134581 w 12137616" name="connsiteX794"/>
              <a:gd fmla="*/ 6052408 h 13577848" name="connsiteY794"/>
              <a:gd fmla="*/ 6113133 w 12137616" name="connsiteX795"/>
              <a:gd fmla="*/ 6038585 h 13577848" name="connsiteY795"/>
              <a:gd fmla="*/ 4054138 w 12137616" name="connsiteX796"/>
              <a:gd fmla="*/ 6029368 h 13577848" name="connsiteY796"/>
              <a:gd fmla="*/ 4075450 w 12137616" name="connsiteX797"/>
              <a:gd fmla="*/ 6043397 h 13577848" name="connsiteY797"/>
              <a:gd fmla="*/ 4150671 w 12137616" name="connsiteX798"/>
              <a:gd fmla="*/ 6065521 h 13577848" name="connsiteY798"/>
              <a:gd fmla="*/ 4237050 w 12137616" name="connsiteX799"/>
              <a:gd fmla="*/ 6097096 h 13577848" name="connsiteY799"/>
              <a:gd fmla="*/ 4323427 w 12137616" name="connsiteX800"/>
              <a:gd fmla="*/ 6128671 h 13577848" name="connsiteY800"/>
              <a:gd fmla="*/ 6215775 w 12137616" name="connsiteX801"/>
              <a:gd fmla="*/ 6773826 h 13577848" name="connsiteY801"/>
              <a:gd fmla="*/ 6036245 w 12137616" name="connsiteX802"/>
              <a:gd fmla="*/ 6720967 h 13577848" name="connsiteY802"/>
              <a:gd fmla="*/ 5962502 w 12137616" name="connsiteX803"/>
              <a:gd fmla="*/ 6722995 h 13577848" name="connsiteY803"/>
              <a:gd fmla="*/ 5334545 w 12137616" name="connsiteX804"/>
              <a:gd fmla="*/ 6532983 h 13577848" name="connsiteY804"/>
              <a:gd fmla="*/ 5290346 w 12137616" name="connsiteX805"/>
              <a:gd fmla="*/ 6516530 h 13577848" name="connsiteY805"/>
              <a:gd fmla="*/ 5246147 w 12137616" name="connsiteX806"/>
              <a:gd fmla="*/ 6500078 h 13577848" name="connsiteY806"/>
              <a:gd fmla="*/ 5203968 w 12137616" name="connsiteX807"/>
              <a:gd fmla="*/ 6484955 h 13577848" name="connsiteY807"/>
              <a:gd fmla="*/ 5042369 w 12137616" name="connsiteX808"/>
              <a:gd fmla="*/ 6431256 h 13577848" name="connsiteY808"/>
              <a:gd fmla="*/ 4998170 w 12137616" name="connsiteX809"/>
              <a:gd fmla="*/ 6414804 h 13577848" name="connsiteY809"/>
              <a:gd fmla="*/ 4792370 w 12137616" name="connsiteX810"/>
              <a:gd fmla="*/ 6344652 h 13577848" name="connsiteY810"/>
              <a:gd fmla="*/ 4511350 w 12137616" name="connsiteX811"/>
              <a:gd fmla="*/ 6252377 h 13577848" name="connsiteY811"/>
              <a:gd fmla="*/ 4424972 w 12137616" name="connsiteX812"/>
              <a:gd fmla="*/ 6220802 h 13577848" name="connsiteY812"/>
              <a:gd fmla="*/ 4382793 w 12137616" name="connsiteX813"/>
              <a:gd fmla="*/ 6205680 h 13577848" name="connsiteY813"/>
              <a:gd fmla="*/ 4382793 w 12137616" name="connsiteX814"/>
              <a:gd fmla="*/ 6205680 h 13577848" name="connsiteY814"/>
              <a:gd fmla="*/ 4424972 w 12137616" name="connsiteX815"/>
              <a:gd fmla="*/ 6220802 h 13577848" name="connsiteY815"/>
              <a:gd fmla="*/ 4511350 w 12137616" name="connsiteX816"/>
              <a:gd fmla="*/ 6252377 h 13577848" name="connsiteY816"/>
              <a:gd fmla="*/ 4792370 w 12137616" name="connsiteX817"/>
              <a:gd fmla="*/ 6344652 h 13577848" name="connsiteY817"/>
              <a:gd fmla="*/ 4998170 w 12137616" name="connsiteX818"/>
              <a:gd fmla="*/ 6414804 h 13577848" name="connsiteY818"/>
              <a:gd fmla="*/ 5042369 w 12137616" name="connsiteX819"/>
              <a:gd fmla="*/ 6431256 h 13577848" name="connsiteY819"/>
              <a:gd fmla="*/ 5203968 w 12137616" name="connsiteX820"/>
              <a:gd fmla="*/ 6484955 h 13577848" name="connsiteY820"/>
              <a:gd fmla="*/ 5246147 w 12137616" name="connsiteX821"/>
              <a:gd fmla="*/ 6500078 h 13577848" name="connsiteY821"/>
              <a:gd fmla="*/ 5290346 w 12137616" name="connsiteX822"/>
              <a:gd fmla="*/ 6516530 h 13577848" name="connsiteY822"/>
              <a:gd fmla="*/ 5334545 w 12137616" name="connsiteX823"/>
              <a:gd fmla="*/ 6532983 h 13577848" name="connsiteY823"/>
              <a:gd fmla="*/ 8168634 w 12137616" name="connsiteX824"/>
              <a:gd fmla="*/ 7353457 h 13577848" name="connsiteY824"/>
              <a:gd fmla="*/ 8547591 w 12137616" name="connsiteX825"/>
              <a:gd fmla="*/ 7406951 h 13577848" name="connsiteY825"/>
              <a:gd fmla="*/ 8497074 w 12137616" name="connsiteX826"/>
              <a:gd fmla="*/ 7373697 h 13577848" name="connsiteY826"/>
              <a:gd fmla="*/ 8515461 w 12137616" name="connsiteX827"/>
              <a:gd fmla="*/ 7345765 h 13577848" name="connsiteY827"/>
              <a:gd fmla="*/ 8261221 w 12137616" name="connsiteX828"/>
              <a:gd fmla="*/ 7296404 h 13577848" name="connsiteY828"/>
              <a:gd fmla="*/ 6452085 w 12137616" name="connsiteX829"/>
              <a:gd fmla="*/ 6824027 h 13577848" name="connsiteY829"/>
              <a:gd fmla="*/ 4323427 w 12137616" name="connsiteX830"/>
              <a:gd fmla="*/ 6128671 h 13577848" name="connsiteY830"/>
              <a:gd fmla="*/ 4237050 w 12137616" name="connsiteX831"/>
              <a:gd fmla="*/ 6097096 h 13577848" name="connsiteY831"/>
              <a:gd fmla="*/ 4150671 w 12137616" name="connsiteX832"/>
              <a:gd fmla="*/ 6065521 h 13577848" name="connsiteY832"/>
              <a:gd fmla="*/ 4075450 w 12137616" name="connsiteX833"/>
              <a:gd fmla="*/ 6043397 h 13577848" name="connsiteY833"/>
              <a:gd fmla="*/ 4054138 w 12137616" name="connsiteX834"/>
              <a:gd fmla="*/ 6029368 h 13577848" name="connsiteY834"/>
              <a:gd fmla="*/ 6740747 w 12137616" name="connsiteX835"/>
              <a:gd fmla="*/ 6024735 h 13577848" name="connsiteY835"/>
              <a:gd fmla="*/ 6782612 w 12137616" name="connsiteX836"/>
              <a:gd fmla="*/ 6049133 h 13577848" name="connsiteY836"/>
              <a:gd fmla="*/ 6708358 w 12137616" name="connsiteX837"/>
              <a:gd fmla="*/ 6025539 h 13577848" name="connsiteY837"/>
              <a:gd fmla="*/ 6740747 w 12137616" name="connsiteX838"/>
              <a:gd fmla="*/ 6024735 h 13577848" name="connsiteY838"/>
              <a:gd fmla="*/ 6679342 w 12137616" name="connsiteX839"/>
              <a:gd fmla="*/ 6008019 h 13577848" name="connsiteY839"/>
              <a:gd fmla="*/ 6708358 w 12137616" name="connsiteX840"/>
              <a:gd fmla="*/ 6025539 h 13577848" name="connsiteY840"/>
              <a:gd fmla="*/ 6664158 w 12137616" name="connsiteX841"/>
              <a:gd fmla="*/ 6009087 h 13577848" name="connsiteY841"/>
              <a:gd fmla="*/ 6679342 w 12137616" name="connsiteX842"/>
              <a:gd fmla="*/ 6008019 h 13577848" name="connsiteY842"/>
              <a:gd fmla="*/ 3982334 w 12137616" name="connsiteX843"/>
              <a:gd fmla="*/ 6002053 h 13577848" name="connsiteY843"/>
              <a:gd fmla="*/ 4001196 w 12137616" name="connsiteX844"/>
              <a:gd fmla="*/ 6019803 h 13577848" name="connsiteY844"/>
              <a:gd fmla="*/ 3982334 w 12137616" name="connsiteX845"/>
              <a:gd fmla="*/ 6002053 h 13577848" name="connsiteY845"/>
              <a:gd fmla="*/ 6646642 w 12137616" name="connsiteX846"/>
              <a:gd fmla="*/ 5999399 h 13577848" name="connsiteY846"/>
              <a:gd fmla="*/ 6664158 w 12137616" name="connsiteX847"/>
              <a:gd fmla="*/ 6009087 h 13577848" name="connsiteY847"/>
              <a:gd fmla="*/ 6633136 w 12137616" name="connsiteX848"/>
              <a:gd fmla="*/ 6003416 h 13577848" name="connsiteY848"/>
              <a:gd fmla="*/ 6646642 w 12137616" name="connsiteX849"/>
              <a:gd fmla="*/ 5999399 h 13577848" name="connsiteY849"/>
              <a:gd fmla="*/ 6590958 w 12137616" name="connsiteX850"/>
              <a:gd fmla="*/ 5988293 h 13577848" name="connsiteY850"/>
              <a:gd fmla="*/ 6590958 w 12137616" name="connsiteX851"/>
              <a:gd fmla="*/ 5988293 h 13577848" name="connsiteY851"/>
              <a:gd fmla="*/ 6605132 w 12137616" name="connsiteX852"/>
              <a:gd fmla="*/ 5986561 h 13577848" name="connsiteY852"/>
              <a:gd fmla="*/ 6633136 w 12137616" name="connsiteX853"/>
              <a:gd fmla="*/ 6003416 h 13577848" name="connsiteY853"/>
              <a:gd fmla="*/ 6590958 w 12137616" name="connsiteX854"/>
              <a:gd fmla="*/ 5988293 h 13577848" name="connsiteY854"/>
              <a:gd fmla="*/ 6605132 w 12137616" name="connsiteX855"/>
              <a:gd fmla="*/ 5986561 h 13577848" name="connsiteY855"/>
              <a:gd fmla="*/ 3343556 w 12137616" name="connsiteX856"/>
              <a:gd fmla="*/ 5961254 h 13577848" name="connsiteY856"/>
              <a:gd fmla="*/ 3525921 w 12137616" name="connsiteX857"/>
              <a:gd fmla="*/ 6086228 h 13577848" name="connsiteY857"/>
              <a:gd fmla="*/ 4117049 w 12137616" name="connsiteX858"/>
              <a:gd fmla="*/ 6279390 h 13577848" name="connsiteY858"/>
              <a:gd fmla="*/ 6493684 w 12137616" name="connsiteX859"/>
              <a:gd fmla="*/ 7060019 h 13577848" name="connsiteY859"/>
              <a:gd fmla="*/ 6519952 w 12137616" name="connsiteX860"/>
              <a:gd fmla="*/ 7077312 h 13577848" name="connsiteY860"/>
              <a:gd fmla="*/ 6550007 w 12137616" name="connsiteX861"/>
              <a:gd fmla="*/ 7084453 h 13577848" name="connsiteY861"/>
              <a:gd fmla="*/ 6675234 w 12137616" name="connsiteX862"/>
              <a:gd fmla="*/ 7114209 h 13577848" name="connsiteY862"/>
              <a:gd fmla="*/ 6675234 w 12137616" name="connsiteX863"/>
              <a:gd fmla="*/ 7114209 h 13577848" name="connsiteY863"/>
              <a:gd fmla="*/ 6693165 w 12137616" name="connsiteX864"/>
              <a:gd fmla="*/ 7113369 h 13577848" name="connsiteY864"/>
              <a:gd fmla="*/ 6693165 w 12137616" name="connsiteX865"/>
              <a:gd fmla="*/ 7113369 h 13577848" name="connsiteY865"/>
              <a:gd fmla="*/ 6749488 w 12137616" name="connsiteX866"/>
              <a:gd fmla="*/ 7137803 h 13577848" name="connsiteY866"/>
              <a:gd fmla="*/ 6798441 w 12137616" name="connsiteX867"/>
              <a:gd fmla="*/ 7142634 h 13577848" name="connsiteY867"/>
              <a:gd fmla="*/ 6798441 w 12137616" name="connsiteX868"/>
              <a:gd fmla="*/ 7142634 h 13577848" name="connsiteY868"/>
              <a:gd fmla="*/ 6854764 w 12137616" name="connsiteX869"/>
              <a:gd fmla="*/ 7167068 h 13577848" name="connsiteY869"/>
              <a:gd fmla="*/ 6884819 w 12137616" name="connsiteX870"/>
              <a:gd fmla="*/ 7174209 h 13577848" name="connsiteY870"/>
              <a:gd fmla="*/ 6916894 w 12137616" name="connsiteX871"/>
              <a:gd fmla="*/ 7182681 h 13577848" name="connsiteY871"/>
              <a:gd fmla="*/ 8431832 w 12137616" name="connsiteX872"/>
              <a:gd fmla="*/ 7552002 h 13577848" name="connsiteY872"/>
              <a:gd fmla="*/ 8637577 w 12137616" name="connsiteX873"/>
              <a:gd fmla="*/ 7569439 h 13577848" name="connsiteY873"/>
              <a:gd fmla="*/ 8610286 w 12137616" name="connsiteX874"/>
              <a:gd fmla="*/ 7500901 h 13577848" name="connsiteY874"/>
              <a:gd fmla="*/ 8654996 w 12137616" name="connsiteX875"/>
              <a:gd fmla="*/ 7542976 h 13577848" name="connsiteY875"/>
              <a:gd fmla="*/ 8610286 w 12137616" name="connsiteX876"/>
              <a:gd fmla="*/ 7500901 h 13577848" name="connsiteY876"/>
              <a:gd fmla="*/ 4625019 w 12137616" name="connsiteX877"/>
              <a:gd fmla="*/ 6352489 h 13577848" name="connsiteY877"/>
              <a:gd fmla="*/ 3388004 w 12137616" name="connsiteX878"/>
              <a:gd fmla="*/ 5970154 h 13577848" name="connsiteY878"/>
              <a:gd fmla="*/ 3343556 w 12137616" name="connsiteX879"/>
              <a:gd fmla="*/ 5961254 h 13577848" name="connsiteY879"/>
              <a:gd fmla="*/ 6476141 w 12137616" name="connsiteX880"/>
              <a:gd fmla="*/ 5942723 h 13577848" name="connsiteY880"/>
              <a:gd fmla="*/ 6474954 w 12137616" name="connsiteX881"/>
              <a:gd fmla="*/ 5944525 h 13577848" name="connsiteY881"/>
              <a:gd fmla="*/ 6472504 w 12137616" name="connsiteX882"/>
              <a:gd fmla="*/ 5948247 h 13577848" name="connsiteY882"/>
              <a:gd fmla="*/ 6479854 w 12137616" name="connsiteX883"/>
              <a:gd fmla="*/ 5937083 h 13577848" name="connsiteY883"/>
              <a:gd fmla="*/ 6476141 w 12137616" name="connsiteX884"/>
              <a:gd fmla="*/ 5942723 h 13577848" name="connsiteY884"/>
              <a:gd fmla="*/ 6479037 w 12137616" name="connsiteX885"/>
              <a:gd fmla="*/ 5938323 h 13577848" name="connsiteY885"/>
              <a:gd fmla="*/ 6479854 w 12137616" name="connsiteX886"/>
              <a:gd fmla="*/ 5937083 h 13577848" name="connsiteY886"/>
              <a:gd fmla="*/ 5240880 w 12137616" name="connsiteX887"/>
              <a:gd fmla="*/ 5936106 h 13577848" name="connsiteY887"/>
              <a:gd fmla="*/ 5328226 w 12137616" name="connsiteX888"/>
              <a:gd fmla="*/ 5966210 h 13577848" name="connsiteY888"/>
              <a:gd fmla="*/ 5240880 w 12137616" name="connsiteX889"/>
              <a:gd fmla="*/ 5936106 h 13577848" name="connsiteY889"/>
              <a:gd fmla="*/ 6443369 w 12137616" name="connsiteX890"/>
              <a:gd fmla="*/ 5930910 h 13577848" name="connsiteY890"/>
              <a:gd fmla="*/ 6472504 w 12137616" name="connsiteX891"/>
              <a:gd fmla="*/ 5948247 h 13577848" name="connsiteY891"/>
              <a:gd fmla="*/ 6427338 w 12137616" name="connsiteX892"/>
              <a:gd fmla="*/ 5933264 h 13577848" name="connsiteY892"/>
              <a:gd fmla="*/ 6443369 w 12137616" name="connsiteX893"/>
              <a:gd fmla="*/ 5930910 h 13577848" name="connsiteY893"/>
              <a:gd fmla="*/ 6409941 w 12137616" name="connsiteX894"/>
              <a:gd fmla="*/ 5923392 h 13577848" name="connsiteY894"/>
              <a:gd fmla="*/ 6427338 w 12137616" name="connsiteX895"/>
              <a:gd fmla="*/ 5933264 h 13577848" name="connsiteY895"/>
              <a:gd fmla="*/ 6397283 w 12137616" name="connsiteX896"/>
              <a:gd fmla="*/ 5926122 h 13577848" name="connsiteY896"/>
              <a:gd fmla="*/ 6409941 w 12137616" name="connsiteX897"/>
              <a:gd fmla="*/ 5923392 h 13577848" name="connsiteY897"/>
              <a:gd fmla="*/ 6360735 w 12137616" name="connsiteX898"/>
              <a:gd fmla="*/ 5907397 h 13577848" name="connsiteY898"/>
              <a:gd fmla="*/ 6397283 w 12137616" name="connsiteX899"/>
              <a:gd fmla="*/ 5926122 h 13577848" name="connsiteY899"/>
              <a:gd fmla="*/ 6353084 w 12137616" name="connsiteX900"/>
              <a:gd fmla="*/ 5909670 h 13577848" name="connsiteY900"/>
              <a:gd fmla="*/ 6360735 w 12137616" name="connsiteX901"/>
              <a:gd fmla="*/ 5907397 h 13577848" name="connsiteY901"/>
              <a:gd fmla="*/ 3590185 w 12137616" name="connsiteX902"/>
              <a:gd fmla="*/ 5896415 h 13577848" name="connsiteY902"/>
              <a:gd fmla="*/ 3596969 w 12137616" name="connsiteX903"/>
              <a:gd fmla="*/ 5899103 h 13577848" name="connsiteY903"/>
              <a:gd fmla="*/ 3776499 w 12137616" name="connsiteX904"/>
              <a:gd fmla="*/ 5951961 h 13577848" name="connsiteY904"/>
              <a:gd fmla="*/ 3851721 w 12137616" name="connsiteX905"/>
              <a:gd fmla="*/ 5974085 h 13577848" name="connsiteY905"/>
              <a:gd fmla="*/ 3881775 w 12137616" name="connsiteX906"/>
              <a:gd fmla="*/ 5981227 h 13577848" name="connsiteY906"/>
              <a:gd fmla="*/ 3925974 w 12137616" name="connsiteX907"/>
              <a:gd fmla="*/ 5997680 h 13577848" name="connsiteY907"/>
              <a:gd fmla="*/ 3881775 w 12137616" name="connsiteX908"/>
              <a:gd fmla="*/ 5981227 h 13577848" name="connsiteY908"/>
              <a:gd fmla="*/ 3851721 w 12137616" name="connsiteX909"/>
              <a:gd fmla="*/ 5974085 h 13577848" name="connsiteY909"/>
              <a:gd fmla="*/ 3776499 w 12137616" name="connsiteX910"/>
              <a:gd fmla="*/ 5951961 h 13577848" name="connsiteY910"/>
              <a:gd fmla="*/ 3596969 w 12137616" name="connsiteX911"/>
              <a:gd fmla="*/ 5899103 h 13577848" name="connsiteY911"/>
              <a:gd fmla="*/ 3590185 w 12137616" name="connsiteX912"/>
              <a:gd fmla="*/ 5896415 h 13577848" name="connsiteY912"/>
              <a:gd fmla="*/ 6318240 w 12137616" name="connsiteX913"/>
              <a:gd fmla="*/ 5892067 h 13577848" name="connsiteY913"/>
              <a:gd fmla="*/ 6353084 w 12137616" name="connsiteX914"/>
              <a:gd fmla="*/ 5909670 h 13577848" name="connsiteY914"/>
              <a:gd fmla="*/ 6310905 w 12137616" name="connsiteX915"/>
              <a:gd fmla="*/ 5894547 h 13577848" name="connsiteY915"/>
              <a:gd fmla="*/ 6318240 w 12137616" name="connsiteX916"/>
              <a:gd fmla="*/ 5892067 h 13577848" name="connsiteY916"/>
              <a:gd fmla="*/ 6274357 w 12137616" name="connsiteX917"/>
              <a:gd fmla="*/ 5875822 h 13577848" name="connsiteY917"/>
              <a:gd fmla="*/ 6310905 w 12137616" name="connsiteX918"/>
              <a:gd fmla="*/ 5894547 h 13577848" name="connsiteY918"/>
              <a:gd fmla="*/ 6266706 w 12137616" name="connsiteX919"/>
              <a:gd fmla="*/ 5878095 h 13577848" name="connsiteY919"/>
              <a:gd fmla="*/ 6274357 w 12137616" name="connsiteX920"/>
              <a:gd fmla="*/ 5875822 h 13577848" name="connsiteY920"/>
              <a:gd fmla="*/ 5932462 w 12137616" name="connsiteX921"/>
              <a:gd fmla="*/ 5875041 h 13577848" name="connsiteY921"/>
              <a:gd fmla="*/ 5925685 w 12137616" name="connsiteX922"/>
              <a:gd fmla="*/ 5876967 h 13577848" name="connsiteY922"/>
              <a:gd fmla="*/ 6045106 w 12137616" name="connsiteX923"/>
              <a:gd fmla="*/ 5915543 h 13577848" name="connsiteY923"/>
              <a:gd fmla="*/ 6119360 w 12137616" name="connsiteX924"/>
              <a:gd fmla="*/ 5939137 h 13577848" name="connsiteY924"/>
              <a:gd fmla="*/ 6163559 w 12137616" name="connsiteX925"/>
              <a:gd fmla="*/ 5955589 h 13577848" name="connsiteY925"/>
              <a:gd fmla="*/ 6280960 w 12137616" name="connsiteX926"/>
              <a:gd fmla="*/ 5992836 h 13577848" name="connsiteY926"/>
              <a:gd fmla="*/ 6325159 w 12137616" name="connsiteX927"/>
              <a:gd fmla="*/ 6009288 h 13577848" name="connsiteY927"/>
              <a:gd fmla="*/ 6367337 w 12137616" name="connsiteX928"/>
              <a:gd fmla="*/ 6024411 h 13577848" name="connsiteY928"/>
              <a:gd fmla="*/ 6367337 w 12137616" name="connsiteX929"/>
              <a:gd fmla="*/ 6024411 h 13577848" name="connsiteY929"/>
              <a:gd fmla="*/ 6325159 w 12137616" name="connsiteX930"/>
              <a:gd fmla="*/ 6009288 h 13577848" name="connsiteY930"/>
              <a:gd fmla="*/ 6280960 w 12137616" name="connsiteX931"/>
              <a:gd fmla="*/ 5992836 h 13577848" name="connsiteY931"/>
              <a:gd fmla="*/ 6163559 w 12137616" name="connsiteX932"/>
              <a:gd fmla="*/ 5955589 h 13577848" name="connsiteY932"/>
              <a:gd fmla="*/ 6119360 w 12137616" name="connsiteX933"/>
              <a:gd fmla="*/ 5939137 h 13577848" name="connsiteY933"/>
              <a:gd fmla="*/ 6045106 w 12137616" name="connsiteX934"/>
              <a:gd fmla="*/ 5915543 h 13577848" name="connsiteY934"/>
              <a:gd fmla="*/ 5932462 w 12137616" name="connsiteX935"/>
              <a:gd fmla="*/ 5875041 h 13577848" name="connsiteY935"/>
              <a:gd fmla="*/ 6210250 w 12137616" name="connsiteX936"/>
              <a:gd fmla="*/ 5852488 h 13577848" name="connsiteY936"/>
              <a:gd fmla="*/ 6266706 w 12137616" name="connsiteX937"/>
              <a:gd fmla="*/ 5878095 h 13577848" name="connsiteY937"/>
              <a:gd fmla="*/ 6191484 w 12137616" name="connsiteX938"/>
              <a:gd fmla="*/ 5855971 h 13577848" name="connsiteY938"/>
              <a:gd fmla="*/ 6210250 w 12137616" name="connsiteX939"/>
              <a:gd fmla="*/ 5852488 h 13577848" name="connsiteY939"/>
              <a:gd fmla="*/ 6156641 w 12137616" name="connsiteX940"/>
              <a:gd fmla="*/ 5838368 h 13577848" name="connsiteY940"/>
              <a:gd fmla="*/ 6191484 w 12137616" name="connsiteX941"/>
              <a:gd fmla="*/ 5855971 h 13577848" name="connsiteY941"/>
              <a:gd fmla="*/ 6149306 w 12137616" name="connsiteX942"/>
              <a:gd fmla="*/ 5840848 h 13577848" name="connsiteY942"/>
              <a:gd fmla="*/ 6156641 w 12137616" name="connsiteX943"/>
              <a:gd fmla="*/ 5838368 h 13577848" name="connsiteY943"/>
              <a:gd fmla="*/ 4918649 w 12137616" name="connsiteX944"/>
              <a:gd fmla="*/ 5827237 h 13577848" name="connsiteY944"/>
              <a:gd fmla="*/ 5240880 w 12137616" name="connsiteX945"/>
              <a:gd fmla="*/ 5936106 h 13577848" name="connsiteY945"/>
              <a:gd fmla="*/ 4918649 w 12137616" name="connsiteX946"/>
              <a:gd fmla="*/ 5827237 h 13577848" name="connsiteY946"/>
              <a:gd fmla="*/ 6112473 w 12137616" name="connsiteX947"/>
              <a:gd fmla="*/ 5821936 h 13577848" name="connsiteY947"/>
              <a:gd fmla="*/ 6149306 w 12137616" name="connsiteX948"/>
              <a:gd fmla="*/ 5840848 h 13577848" name="connsiteY948"/>
              <a:gd fmla="*/ 6105106 w 12137616" name="connsiteX949"/>
              <a:gd fmla="*/ 5824396 h 13577848" name="connsiteY949"/>
              <a:gd fmla="*/ 6112473 w 12137616" name="connsiteX950"/>
              <a:gd fmla="*/ 5821936 h 13577848" name="connsiteY950"/>
              <a:gd fmla="*/ 4888875 w 12137616" name="connsiteX951"/>
              <a:gd fmla="*/ 5809219 h 13577848" name="connsiteY951"/>
              <a:gd fmla="*/ 4918649 w 12137616" name="connsiteX952"/>
              <a:gd fmla="*/ 5827237 h 13577848" name="connsiteY952"/>
              <a:gd fmla="*/ 4874449 w 12137616" name="connsiteX953"/>
              <a:gd fmla="*/ 5810785 h 13577848" name="connsiteY953"/>
              <a:gd fmla="*/ 4888875 w 12137616" name="connsiteX954"/>
              <a:gd fmla="*/ 5809219 h 13577848" name="connsiteY954"/>
              <a:gd fmla="*/ 6068558 w 12137616" name="connsiteX955"/>
              <a:gd fmla="*/ 5805671 h 13577848" name="connsiteY955"/>
              <a:gd fmla="*/ 6105106 w 12137616" name="connsiteX956"/>
              <a:gd fmla="*/ 5824396 h 13577848" name="connsiteY956"/>
              <a:gd fmla="*/ 6060907 w 12137616" name="connsiteX957"/>
              <a:gd fmla="*/ 5807943 h 13577848" name="connsiteY957"/>
              <a:gd fmla="*/ 6068558 w 12137616" name="connsiteX958"/>
              <a:gd fmla="*/ 5805671 h 13577848" name="connsiteY958"/>
              <a:gd fmla="*/ 6013897 w 12137616" name="connsiteX959"/>
              <a:gd fmla="*/ 5800161 h 13577848" name="connsiteY959"/>
              <a:gd fmla="*/ 6010412 w 12137616" name="connsiteX960"/>
              <a:gd fmla="*/ 5805455 h 13577848" name="connsiteY960"/>
              <a:gd fmla="*/ 6011228 w 12137616" name="connsiteX961"/>
              <a:gd fmla="*/ 5804214 h 13577848" name="connsiteY961"/>
              <a:gd fmla="*/ 6017761 w 12137616" name="connsiteX962"/>
              <a:gd fmla="*/ 5794291 h 13577848" name="connsiteY962"/>
              <a:gd fmla="*/ 6015311 w 12137616" name="connsiteX963"/>
              <a:gd fmla="*/ 5798012 h 13577848" name="connsiteY963"/>
              <a:gd fmla="*/ 6013897 w 12137616" name="connsiteX964"/>
              <a:gd fmla="*/ 5800161 h 13577848" name="connsiteY964"/>
              <a:gd fmla="*/ 4846444 w 12137616" name="connsiteX965"/>
              <a:gd fmla="*/ 5793930 h 13577848" name="connsiteY965"/>
              <a:gd fmla="*/ 4874449 w 12137616" name="connsiteX966"/>
              <a:gd fmla="*/ 5810785 h 13577848" name="connsiteY966"/>
              <a:gd fmla="*/ 4832270 w 12137616" name="connsiteX967"/>
              <a:gd fmla="*/ 5795662 h 13577848" name="connsiteY967"/>
              <a:gd fmla="*/ 4846444 w 12137616" name="connsiteX968"/>
              <a:gd fmla="*/ 5793930 h 13577848" name="connsiteY968"/>
              <a:gd fmla="*/ 6025655 w 12137616" name="connsiteX969"/>
              <a:gd fmla="*/ 5790961 h 13577848" name="connsiteY969"/>
              <a:gd fmla="*/ 6060907 w 12137616" name="connsiteX970"/>
              <a:gd fmla="*/ 5807943 h 13577848" name="connsiteY970"/>
              <a:gd fmla="*/ 6017761 w 12137616" name="connsiteX971"/>
              <a:gd fmla="*/ 5794291 h 13577848" name="connsiteY971"/>
              <a:gd fmla="*/ 6025655 w 12137616" name="connsiteX972"/>
              <a:gd fmla="*/ 5790961 h 13577848" name="connsiteY972"/>
              <a:gd fmla="*/ 4802377 w 12137616" name="connsiteX973"/>
              <a:gd fmla="*/ 5777828 h 13577848" name="connsiteY973"/>
              <a:gd fmla="*/ 4832270 w 12137616" name="connsiteX974"/>
              <a:gd fmla="*/ 5795662 h 13577848" name="connsiteY974"/>
              <a:gd fmla="*/ 4787104 w 12137616" name="connsiteX975"/>
              <a:gd fmla="*/ 5780680 h 13577848" name="connsiteY975"/>
              <a:gd fmla="*/ 4802377 w 12137616" name="connsiteX976"/>
              <a:gd fmla="*/ 5777828 h 13577848" name="connsiteY976"/>
              <a:gd fmla="*/ 10230971 w 12137616" name="connsiteX977"/>
              <a:gd fmla="*/ 5773671 h 13577848" name="connsiteY977"/>
              <a:gd fmla="*/ 10346204 w 12137616" name="connsiteX978"/>
              <a:gd fmla="*/ 5902205 h 13577848" name="connsiteY978"/>
              <a:gd fmla="*/ 10540553 w 12137616" name="connsiteX979"/>
              <a:gd fmla="*/ 6148143 h 13577848" name="connsiteY979"/>
              <a:gd fmla="*/ 10459417 w 12137616" name="connsiteX980"/>
              <a:gd fmla="*/ 6029410 h 13577848" name="connsiteY980"/>
              <a:gd fmla="*/ 10346204 w 12137616" name="connsiteX981"/>
              <a:gd fmla="*/ 5902205 h 13577848" name="connsiteY981"/>
              <a:gd fmla="*/ 10230971 w 12137616" name="connsiteX982"/>
              <a:gd fmla="*/ 5773671 h 13577848" name="connsiteY982"/>
              <a:gd fmla="*/ 5951264 w 12137616" name="connsiteX983"/>
              <a:gd fmla="*/ 5758913 h 13577848" name="connsiteY983"/>
              <a:gd fmla="*/ 5943507 w 12137616" name="connsiteX984"/>
              <a:gd fmla="*/ 5770697 h 13577848" name="connsiteY984"/>
              <a:gd fmla="*/ 5951264 w 12137616" name="connsiteX985"/>
              <a:gd fmla="*/ 5758913 h 13577848" name="connsiteY985"/>
              <a:gd fmla="*/ 5906958 w 12137616" name="connsiteX986"/>
              <a:gd fmla="*/ 5751972 h 13577848" name="connsiteY986"/>
              <a:gd fmla="*/ 5943507 w 12137616" name="connsiteX987"/>
              <a:gd fmla="*/ 5770697 h 13577848" name="connsiteY987"/>
              <a:gd fmla="*/ 5899307 w 12137616" name="connsiteX988"/>
              <a:gd fmla="*/ 5754244 h 13577848" name="connsiteY988"/>
              <a:gd fmla="*/ 5906958 w 12137616" name="connsiteX989"/>
              <a:gd fmla="*/ 5751972 h 13577848" name="connsiteY989"/>
              <a:gd fmla="*/ 3789185 w 12137616" name="connsiteX990"/>
              <a:gd fmla="*/ 5749893 h 13577848" name="connsiteY990"/>
              <a:gd fmla="*/ 3810632 w 12137616" name="connsiteX991"/>
              <a:gd fmla="*/ 5763715 h 13577848" name="connsiteY991"/>
              <a:gd fmla="*/ 8064394 w 12137616" name="connsiteX992"/>
              <a:gd fmla="*/ 7076229 h 13577848" name="connsiteY992"/>
              <a:gd fmla="*/ 8095416 w 12137616" name="connsiteX993"/>
              <a:gd fmla="*/ 7081900 h 13577848" name="connsiteY993"/>
              <a:gd fmla="*/ 8127491 w 12137616" name="connsiteX994"/>
              <a:gd fmla="*/ 7090372 h 13577848" name="connsiteY994"/>
              <a:gd fmla="*/ 8157546 w 12137616" name="connsiteX995"/>
              <a:gd fmla="*/ 7097513 h 13577848" name="connsiteY995"/>
              <a:gd fmla="*/ 8189621 w 12137616" name="connsiteX996"/>
              <a:gd fmla="*/ 7105985 h 13577848" name="connsiteY996"/>
              <a:gd fmla="*/ 8157546 w 12137616" name="connsiteX997"/>
              <a:gd fmla="*/ 7097513 h 13577848" name="connsiteY997"/>
              <a:gd fmla="*/ 8127491 w 12137616" name="connsiteX998"/>
              <a:gd fmla="*/ 7090372 h 13577848" name="connsiteY998"/>
              <a:gd fmla="*/ 8095416 w 12137616" name="connsiteX999"/>
              <a:gd fmla="*/ 7081900 h 13577848" name="connsiteY999"/>
              <a:gd fmla="*/ 8064394 w 12137616" name="connsiteX1000"/>
              <a:gd fmla="*/ 7076229 h 13577848" name="connsiteY1000"/>
              <a:gd fmla="*/ 5957220 w 12137616" name="connsiteX1001"/>
              <a:gd fmla="*/ 6458231 h 13577848" name="connsiteY1001"/>
              <a:gd fmla="*/ 3810632 w 12137616" name="connsiteX1002"/>
              <a:gd fmla="*/ 5763715 h 13577848" name="connsiteY1002"/>
              <a:gd fmla="*/ 3789185 w 12137616" name="connsiteX1003"/>
              <a:gd fmla="*/ 5749893 h 13577848" name="connsiteY1003"/>
              <a:gd fmla="*/ 5864464 w 12137616" name="connsiteX1004"/>
              <a:gd fmla="*/ 5736642 h 13577848" name="connsiteY1004"/>
              <a:gd fmla="*/ 5899307 w 12137616" name="connsiteX1005"/>
              <a:gd fmla="*/ 5754244 h 13577848" name="connsiteY1005"/>
              <a:gd fmla="*/ 5857129 w 12137616" name="connsiteX1006"/>
              <a:gd fmla="*/ 5739123 h 13577848" name="connsiteY1006"/>
              <a:gd fmla="*/ 5864464 w 12137616" name="connsiteX1007"/>
              <a:gd fmla="*/ 5736642 h 13577848" name="connsiteY1007"/>
              <a:gd fmla="*/ 3461243 w 12137616" name="connsiteX1008"/>
              <a:gd fmla="*/ 5722639 h 13577848" name="connsiteY1008"/>
              <a:gd fmla="*/ 3595296 w 12137616" name="connsiteX1009"/>
              <a:gd fmla="*/ 5765250 h 13577848" name="connsiteY1009"/>
              <a:gd fmla="*/ 4228603 w 12137616" name="connsiteX1010"/>
              <a:gd fmla="*/ 5973534 h 13577848" name="connsiteY1010"/>
              <a:gd fmla="*/ 5180355 w 12137616" name="connsiteX1011"/>
              <a:gd fmla="*/ 6300837 h 13577848" name="connsiteY1011"/>
              <a:gd fmla="*/ 5574021 w 12137616" name="connsiteX1012"/>
              <a:gd fmla="*/ 6441981 h 13577848" name="connsiteY1012"/>
              <a:gd fmla="*/ 5705109 w 12137616" name="connsiteX1013"/>
              <a:gd fmla="*/ 6515630 h 13577848" name="connsiteY1013"/>
              <a:gd fmla="*/ 6039922 w 12137616" name="connsiteX1014"/>
              <a:gd fmla="*/ 6605387 h 13577848" name="connsiteY1014"/>
              <a:gd fmla="*/ 8103352 w 12137616" name="connsiteX1015"/>
              <a:gd fmla="*/ 7179840 h 13577848" name="connsiteY1015"/>
              <a:gd fmla="*/ 8389668 w 12137616" name="connsiteX1016"/>
              <a:gd fmla="*/ 7237672 h 13577848" name="connsiteY1016"/>
              <a:gd fmla="*/ 8363345 w 12137616" name="connsiteX1017"/>
              <a:gd fmla="*/ 7167665 h 13577848" name="connsiteY1017"/>
              <a:gd fmla="*/ 8331270 w 12137616" name="connsiteX1018"/>
              <a:gd fmla="*/ 7159193 h 13577848" name="connsiteY1018"/>
              <a:gd fmla="*/ 7126896 w 12137616" name="connsiteX1019"/>
              <a:gd fmla="*/ 6863667 h 13577848" name="connsiteY1019"/>
              <a:gd fmla="*/ 5915096 w 12137616" name="connsiteX1020"/>
              <a:gd fmla="*/ 6495824 h 13577848" name="connsiteY1020"/>
              <a:gd fmla="*/ 3525880 w 12137616" name="connsiteX1021"/>
              <a:gd fmla="*/ 5734305 h 13577848" name="connsiteY1021"/>
              <a:gd fmla="*/ 3461243 w 12137616" name="connsiteX1022"/>
              <a:gd fmla="*/ 5722639 h 13577848" name="connsiteY1022"/>
              <a:gd fmla="*/ 5819888 w 12137616" name="connsiteX1023"/>
              <a:gd fmla="*/ 5720830 h 13577848" name="connsiteY1023"/>
              <a:gd fmla="*/ 5857129 w 12137616" name="connsiteX1024"/>
              <a:gd fmla="*/ 5739123 h 13577848" name="connsiteY1024"/>
              <a:gd fmla="*/ 5811962 w 12137616" name="connsiteX1025"/>
              <a:gd fmla="*/ 5724140 h 13577848" name="connsiteY1025"/>
              <a:gd fmla="*/ 5819888 w 12137616" name="connsiteX1026"/>
              <a:gd fmla="*/ 5720830 h 13577848" name="connsiteY1026"/>
              <a:gd fmla="*/ 4581304 w 12137616" name="connsiteX1027"/>
              <a:gd fmla="*/ 5710529 h 13577848" name="connsiteY1027"/>
              <a:gd fmla="*/ 4787104 w 12137616" name="connsiteX1028"/>
              <a:gd fmla="*/ 5780680 h 13577848" name="connsiteY1028"/>
              <a:gd fmla="*/ 4581304 w 12137616" name="connsiteX1029"/>
              <a:gd fmla="*/ 5710529 h 13577848" name="connsiteY1029"/>
              <a:gd fmla="*/ 5775413 w 12137616" name="connsiteX1030"/>
              <a:gd fmla="*/ 5705414 h 13577848" name="connsiteY1030"/>
              <a:gd fmla="*/ 5811962 w 12137616" name="connsiteX1031"/>
              <a:gd fmla="*/ 5724140 h 13577848" name="connsiteY1031"/>
              <a:gd fmla="*/ 5767762 w 12137616" name="connsiteX1032"/>
              <a:gd fmla="*/ 5707688 h 13577848" name="connsiteY1032"/>
              <a:gd fmla="*/ 5775413 w 12137616" name="connsiteX1033"/>
              <a:gd fmla="*/ 5705414 h 13577848" name="connsiteY1033"/>
              <a:gd fmla="*/ 5719139 w 12137616" name="connsiteX1034"/>
              <a:gd fmla="*/ 5702356 h 13577848" name="connsiteY1034"/>
              <a:gd fmla="*/ 5718689 w 12137616" name="connsiteX1035"/>
              <a:gd fmla="*/ 5703039 h 13577848" name="connsiteY1035"/>
              <a:gd fmla="*/ 5717827 w 12137616" name="connsiteX1036"/>
              <a:gd fmla="*/ 5704348 h 13577848" name="connsiteY1036"/>
              <a:gd fmla="*/ 5725584 w 12137616" name="connsiteX1037"/>
              <a:gd fmla="*/ 5692564 h 13577848" name="connsiteY1037"/>
              <a:gd fmla="*/ 5719139 w 12137616" name="connsiteX1038"/>
              <a:gd fmla="*/ 5702356 h 13577848" name="connsiteY1038"/>
              <a:gd fmla="*/ 5722998 w 12137616" name="connsiteX1039"/>
              <a:gd fmla="*/ 5696492 h 13577848" name="connsiteY1039"/>
              <a:gd fmla="*/ 5725584 w 12137616" name="connsiteX1040"/>
              <a:gd fmla="*/ 5692564 h 13577848" name="connsiteY1040"/>
              <a:gd fmla="*/ 5732919 w 12137616" name="connsiteX1041"/>
              <a:gd fmla="*/ 5690084 h 13577848" name="connsiteY1041"/>
              <a:gd fmla="*/ 5767762 w 12137616" name="connsiteX1042"/>
              <a:gd fmla="*/ 5707688 h 13577848" name="connsiteY1042"/>
              <a:gd fmla="*/ 5725584 w 12137616" name="connsiteX1043"/>
              <a:gd fmla="*/ 5692564 h 13577848" name="connsiteY1043"/>
              <a:gd fmla="*/ 5732919 w 12137616" name="connsiteX1044"/>
              <a:gd fmla="*/ 5690084 h 13577848" name="connsiteY1044"/>
              <a:gd fmla="*/ 10128622 w 12137616" name="connsiteX1045"/>
              <a:gd fmla="*/ 5678706 h 13577848" name="connsiteY1045"/>
              <a:gd fmla="*/ 10131447 w 12137616" name="connsiteX1046"/>
              <a:gd fmla="*/ 5682871 h 13577848" name="connsiteY1046"/>
              <a:gd fmla="*/ 10162470 w 12137616" name="connsiteX1047"/>
              <a:gd fmla="*/ 5688541 h 13577848" name="connsiteY1047"/>
              <a:gd fmla="*/ 10128622 w 12137616" name="connsiteX1048"/>
              <a:gd fmla="*/ 5678706 h 13577848" name="connsiteY1048"/>
              <a:gd fmla="*/ 11102657 w 12137616" name="connsiteX1049"/>
              <a:gd fmla="*/ 5678198 h 13577848" name="connsiteY1049"/>
              <a:gd fmla="*/ 11195829 w 12137616" name="connsiteX1050"/>
              <a:gd fmla="*/ 5808277 h 13577848" name="connsiteY1050"/>
              <a:gd fmla="*/ 11139451 w 12137616" name="connsiteX1051"/>
              <a:gd fmla="*/ 5731129 h 13577848" name="connsiteY1051"/>
              <a:gd fmla="*/ 11102657 w 12137616" name="connsiteX1052"/>
              <a:gd fmla="*/ 5678198 h 13577848" name="connsiteY1052"/>
              <a:gd fmla="*/ 5658679 w 12137616" name="connsiteX1053"/>
              <a:gd fmla="*/ 5657807 h 13577848" name="connsiteY1053"/>
              <a:gd fmla="*/ 5651331 w 12137616" name="connsiteX1054"/>
              <a:gd fmla="*/ 5668971 h 13577848" name="connsiteY1054"/>
              <a:gd fmla="*/ 5658679 w 12137616" name="connsiteX1055"/>
              <a:gd fmla="*/ 5657807 h 13577848" name="connsiteY1055"/>
              <a:gd fmla="*/ 5616823 w 12137616" name="connsiteX1056"/>
              <a:gd fmla="*/ 5647144 h 13577848" name="connsiteY1056"/>
              <a:gd fmla="*/ 5651331 w 12137616" name="connsiteX1057"/>
              <a:gd fmla="*/ 5668971 h 13577848" name="connsiteY1057"/>
              <a:gd fmla="*/ 5606163 w 12137616" name="connsiteX1058"/>
              <a:gd fmla="*/ 5653988 h 13577848" name="connsiteY1058"/>
              <a:gd fmla="*/ 5616823 w 12137616" name="connsiteX1059"/>
              <a:gd fmla="*/ 5647144 h 13577848" name="connsiteY1059"/>
              <a:gd fmla="*/ 5574177 w 12137616" name="connsiteX1060"/>
              <a:gd fmla="*/ 5632044 h 13577848" name="connsiteY1060"/>
              <a:gd fmla="*/ 5606163 w 12137616" name="connsiteX1061"/>
              <a:gd fmla="*/ 5653988 h 13577848" name="connsiteY1061"/>
              <a:gd fmla="*/ 5563985 w 12137616" name="connsiteX1062"/>
              <a:gd fmla="*/ 5638866 h 13577848" name="connsiteY1062"/>
              <a:gd fmla="*/ 5574177 w 12137616" name="connsiteX1063"/>
              <a:gd fmla="*/ 5632044 h 13577848" name="connsiteY1063"/>
              <a:gd fmla="*/ 5529601 w 12137616" name="connsiteX1064"/>
              <a:gd fmla="*/ 5616232 h 13577848" name="connsiteY1064"/>
              <a:gd fmla="*/ 5563985 w 12137616" name="connsiteX1065"/>
              <a:gd fmla="*/ 5638866 h 13577848" name="connsiteY1065"/>
              <a:gd fmla="*/ 5519785 w 12137616" name="connsiteX1066"/>
              <a:gd fmla="*/ 5622413 h 13577848" name="connsiteY1066"/>
              <a:gd fmla="*/ 5529601 w 12137616" name="connsiteX1067"/>
              <a:gd fmla="*/ 5616232 h 13577848" name="connsiteY1067"/>
              <a:gd fmla="*/ 5469140 w 12137616" name="connsiteX1068"/>
              <a:gd fmla="*/ 5615752 h 13577848" name="connsiteY1068"/>
              <a:gd fmla="*/ 5468690 w 12137616" name="connsiteX1069"/>
              <a:gd fmla="*/ 5616435 h 13577848" name="connsiteY1069"/>
              <a:gd fmla="*/ 5467829 w 12137616" name="connsiteX1070"/>
              <a:gd fmla="*/ 5617744 h 13577848" name="connsiteY1070"/>
              <a:gd fmla="*/ 5475585 w 12137616" name="connsiteX1071"/>
              <a:gd fmla="*/ 5605960 h 13577848" name="connsiteY1071"/>
              <a:gd fmla="*/ 5469140 w 12137616" name="connsiteX1072"/>
              <a:gd fmla="*/ 5615752 h 13577848" name="connsiteY1072"/>
              <a:gd fmla="*/ 5473000 w 12137616" name="connsiteX1073"/>
              <a:gd fmla="*/ 5609888 h 13577848" name="connsiteY1073"/>
              <a:gd fmla="*/ 5475585 w 12137616" name="connsiteX1074"/>
              <a:gd fmla="*/ 5605960 h 13577848" name="connsiteY1074"/>
              <a:gd fmla="*/ 5485686 w 12137616" name="connsiteX1075"/>
              <a:gd fmla="*/ 5599967 h 13577848" name="connsiteY1075"/>
              <a:gd fmla="*/ 5519785 w 12137616" name="connsiteX1076"/>
              <a:gd fmla="*/ 5622413 h 13577848" name="connsiteY1076"/>
              <a:gd fmla="*/ 5475585 w 12137616" name="connsiteX1077"/>
              <a:gd fmla="*/ 5605960 h 13577848" name="connsiteY1077"/>
              <a:gd fmla="*/ 5485686 w 12137616" name="connsiteX1078"/>
              <a:gd fmla="*/ 5599967 h 13577848" name="connsiteY1078"/>
              <a:gd fmla="*/ 5409202 w 12137616" name="connsiteX1079"/>
              <a:gd fmla="*/ 5579349 h 13577848" name="connsiteY1079"/>
              <a:gd fmla="*/ 5433407 w 12137616" name="connsiteX1080"/>
              <a:gd fmla="*/ 5590838 h 13577848" name="connsiteY1080"/>
              <a:gd fmla="*/ 5400364 w 12137616" name="connsiteX1081"/>
              <a:gd fmla="*/ 5583837 h 13577848" name="connsiteY1081"/>
              <a:gd fmla="*/ 5409202 w 12137616" name="connsiteX1082"/>
              <a:gd fmla="*/ 5579349 h 13577848" name="connsiteY1082"/>
              <a:gd fmla="*/ 5366284 w 12137616" name="connsiteX1083"/>
              <a:gd fmla="*/ 5564662 h 13577848" name="connsiteY1083"/>
              <a:gd fmla="*/ 5388240 w 12137616" name="connsiteX1084"/>
              <a:gd fmla="*/ 5575856 h 13577848" name="connsiteY1084"/>
              <a:gd fmla="*/ 5358186 w 12137616" name="connsiteX1085"/>
              <a:gd fmla="*/ 5568714 h 13577848" name="connsiteY1085"/>
              <a:gd fmla="*/ 5366284 w 12137616" name="connsiteX1086"/>
              <a:gd fmla="*/ 5564662 h 13577848" name="connsiteY1086"/>
              <a:gd fmla="*/ 5066210 w 12137616" name="connsiteX1087"/>
              <a:gd fmla="*/ 5564577 h 13577848" name="connsiteY1087"/>
              <a:gd fmla="*/ 5048187 w 12137616" name="connsiteX1088"/>
              <a:gd fmla="*/ 5573257 h 13577848" name="connsiteY1088"/>
              <a:gd fmla="*/ 5080263 w 12137616" name="connsiteX1089"/>
              <a:gd fmla="*/ 5581729 h 13577848" name="connsiteY1089"/>
              <a:gd fmla="*/ 5122441 w 12137616" name="connsiteX1090"/>
              <a:gd fmla="*/ 5596851 h 13577848" name="connsiteY1090"/>
              <a:gd fmla="*/ 5241862 w 12137616" name="connsiteX1091"/>
              <a:gd fmla="*/ 5635428 h 13577848" name="connsiteY1091"/>
              <a:gd fmla="*/ 5415586 w 12137616" name="connsiteX1092"/>
              <a:gd fmla="*/ 5697108 h 13577848" name="connsiteY1092"/>
              <a:gd fmla="*/ 5665584 w 12137616" name="connsiteX1093"/>
              <a:gd fmla="*/ 5783712 h 13577848" name="connsiteY1093"/>
              <a:gd fmla="*/ 5707762 w 12137616" name="connsiteX1094"/>
              <a:gd fmla="*/ 5798835 h 13577848" name="connsiteY1094"/>
              <a:gd fmla="*/ 5751961 w 12137616" name="connsiteX1095"/>
              <a:gd fmla="*/ 5815287 h 13577848" name="connsiteY1095"/>
              <a:gd fmla="*/ 5913561 w 12137616" name="connsiteX1096"/>
              <a:gd fmla="*/ 5868986 h 13577848" name="connsiteY1096"/>
              <a:gd fmla="*/ 5751961 w 12137616" name="connsiteX1097"/>
              <a:gd fmla="*/ 5815287 h 13577848" name="connsiteY1097"/>
              <a:gd fmla="*/ 5707762 w 12137616" name="connsiteX1098"/>
              <a:gd fmla="*/ 5798835 h 13577848" name="connsiteY1098"/>
              <a:gd fmla="*/ 5665584 w 12137616" name="connsiteX1099"/>
              <a:gd fmla="*/ 5783712 h 13577848" name="connsiteY1099"/>
              <a:gd fmla="*/ 5415586 w 12137616" name="connsiteX1100"/>
              <a:gd fmla="*/ 5697108 h 13577848" name="connsiteY1100"/>
              <a:gd fmla="*/ 5241862 w 12137616" name="connsiteX1101"/>
              <a:gd fmla="*/ 5635428 h 13577848" name="connsiteY1101"/>
              <a:gd fmla="*/ 5122441 w 12137616" name="connsiteX1102"/>
              <a:gd fmla="*/ 5596851 h 13577848" name="connsiteY1102"/>
              <a:gd fmla="*/ 5080263 w 12137616" name="connsiteX1103"/>
              <a:gd fmla="*/ 5581729 h 13577848" name="connsiteY1103"/>
              <a:gd fmla="*/ 5066210 w 12137616" name="connsiteX1104"/>
              <a:gd fmla="*/ 5564577 h 13577848" name="connsiteY1104"/>
              <a:gd fmla="*/ 5322264 w 12137616" name="connsiteX1105"/>
              <a:gd fmla="*/ 5548624 h 13577848" name="connsiteY1105"/>
              <a:gd fmla="*/ 5346061 w 12137616" name="connsiteX1106"/>
              <a:gd fmla="*/ 5560733 h 13577848" name="connsiteY1106"/>
              <a:gd fmla="*/ 5313986 w 12137616" name="connsiteX1107"/>
              <a:gd fmla="*/ 5552262 h 13577848" name="connsiteY1107"/>
              <a:gd fmla="*/ 5322264 w 12137616" name="connsiteX1108"/>
              <a:gd fmla="*/ 5548624 h 13577848" name="connsiteY1108"/>
              <a:gd fmla="*/ 5279770 w 12137616" name="connsiteX1109"/>
              <a:gd fmla="*/ 5533293 h 13577848" name="connsiteY1109"/>
              <a:gd fmla="*/ 5301863 w 12137616" name="connsiteX1110"/>
              <a:gd fmla="*/ 5544280 h 13577848" name="connsiteY1110"/>
              <a:gd fmla="*/ 5271807 w 12137616" name="connsiteX1111"/>
              <a:gd fmla="*/ 5537139 h 13577848" name="connsiteY1111"/>
              <a:gd fmla="*/ 5279770 w 12137616" name="connsiteX1112"/>
              <a:gd fmla="*/ 5533293 h 13577848" name="connsiteY1112"/>
              <a:gd fmla="*/ 5235570 w 12137616" name="connsiteX1113"/>
              <a:gd fmla="*/ 5516841 h 13577848" name="connsiteY1113"/>
              <a:gd fmla="*/ 5257662 w 12137616" name="connsiteX1114"/>
              <a:gd fmla="*/ 5527828 h 13577848" name="connsiteY1114"/>
              <a:gd fmla="*/ 5227608 w 12137616" name="connsiteX1115"/>
              <a:gd fmla="*/ 5520687 h 13577848" name="connsiteY1115"/>
              <a:gd fmla="*/ 5235570 w 12137616" name="connsiteX1116"/>
              <a:gd fmla="*/ 5516841 h 13577848" name="connsiteY1116"/>
              <a:gd fmla="*/ 5196166 w 12137616" name="connsiteX1117"/>
              <a:gd fmla="*/ 5497849 h 13577848" name="connsiteY1117"/>
              <a:gd fmla="*/ 5182442 w 12137616" name="connsiteX1118"/>
              <a:gd fmla="*/ 5505704 h 13577848" name="connsiteY1118"/>
              <a:gd fmla="*/ 5196166 w 12137616" name="connsiteX1119"/>
              <a:gd fmla="*/ 5497849 h 13577848" name="connsiteY1119"/>
              <a:gd fmla="*/ 5135519 w 12137616" name="connsiteX1120"/>
              <a:gd fmla="*/ 5497788 h 13577848" name="connsiteY1120"/>
              <a:gd fmla="*/ 5133730 w 12137616" name="connsiteX1121"/>
              <a:gd fmla="*/ 5500505 h 13577848" name="connsiteY1121"/>
              <a:gd fmla="*/ 5132914 w 12137616" name="connsiteX1122"/>
              <a:gd fmla="*/ 5501745 h 13577848" name="connsiteY1122"/>
              <a:gd fmla="*/ 4013385 w 12137616" name="connsiteX1123"/>
              <a:gd fmla="*/ 5492904 h 13577848" name="connsiteY1123"/>
              <a:gd fmla="*/ 4034833 w 12137616" name="connsiteX1124"/>
              <a:gd fmla="*/ 5506727 h 13577848" name="connsiteY1124"/>
              <a:gd fmla="*/ 4581304 w 12137616" name="connsiteX1125"/>
              <a:gd fmla="*/ 5710529 h 13577848" name="connsiteY1125"/>
              <a:gd fmla="*/ 3953859 w 12137616" name="connsiteX1126"/>
              <a:gd fmla="*/ 5546138 h 13577848" name="connsiteY1126"/>
              <a:gd fmla="*/ 3966494 w 12137616" name="connsiteX1127"/>
              <a:gd fmla="*/ 5579742 h 13577848" name="connsiteY1127"/>
              <a:gd fmla="*/ 3811212 w 12137616" name="connsiteX1128"/>
              <a:gd fmla="*/ 5542844 h 13577848" name="connsiteY1128"/>
              <a:gd fmla="*/ 7134250 w 12137616" name="connsiteX1129"/>
              <a:gd fmla="*/ 6632506 h 13577848" name="connsiteY1129"/>
              <a:gd fmla="*/ 7880148 w 12137616" name="connsiteX1130"/>
              <a:gd fmla="*/ 6836942 h 13577848" name="connsiteY1130"/>
              <a:gd fmla="*/ 8005376 w 12137616" name="connsiteX1131"/>
              <a:gd fmla="*/ 6866698 h 13577848" name="connsiteY1131"/>
              <a:gd fmla="*/ 8094517 w 12137616" name="connsiteX1132"/>
              <a:gd fmla="*/ 6836878 h 13577848" name="connsiteY1132"/>
              <a:gd fmla="*/ 7927568 w 12137616" name="connsiteX1133"/>
              <a:gd fmla="*/ 6764907 h 13577848" name="connsiteY1133"/>
              <a:gd fmla="*/ 7420511 w 12137616" name="connsiteX1134"/>
              <a:gd fmla="*/ 6637623 h 13577848" name="connsiteY1134"/>
              <a:gd fmla="*/ 5328226 w 12137616" name="connsiteX1135"/>
              <a:gd fmla="*/ 5966210 h 13577848" name="connsiteY1135"/>
              <a:gd fmla="*/ 7692682 w 12137616" name="connsiteX1136"/>
              <a:gd fmla="*/ 6686144 h 13577848" name="connsiteY1136"/>
              <a:gd fmla="*/ 7975498 w 12137616" name="connsiteX1137"/>
              <a:gd fmla="*/ 6718494 h 13577848" name="connsiteY1137"/>
              <a:gd fmla="*/ 7993429 w 12137616" name="connsiteX1138"/>
              <a:gd fmla="*/ 6717654 h 13577848" name="connsiteY1138"/>
              <a:gd fmla="*/ 7543152 w 12137616" name="connsiteX1139"/>
              <a:gd fmla="*/ 6587712 h 13577848" name="connsiteY1139"/>
              <a:gd fmla="*/ 5737237 w 12137616" name="connsiteX1140"/>
              <a:gd fmla="*/ 6026846 h 13577848" name="connsiteY1140"/>
              <a:gd fmla="*/ 5390758 w 12137616" name="connsiteX1141"/>
              <a:gd fmla="*/ 5902016 h 13577848" name="connsiteY1141"/>
              <a:gd fmla="*/ 4686015 w 12137616" name="connsiteX1142"/>
              <a:gd fmla="*/ 5661456 h 13577848" name="connsiteY1142"/>
              <a:gd fmla="*/ 4456023 w 12137616" name="connsiteX1143"/>
              <a:gd fmla="*/ 5628058 h 13577848" name="connsiteY1143"/>
              <a:gd fmla="*/ 4034833 w 12137616" name="connsiteX1144"/>
              <a:gd fmla="*/ 5506727 h 13577848" name="connsiteY1144"/>
              <a:gd fmla="*/ 4013385 w 12137616" name="connsiteX1145"/>
              <a:gd fmla="*/ 5492904 h 13577848" name="connsiteY1145"/>
              <a:gd fmla="*/ 5140263 w 12137616" name="connsiteX1146"/>
              <a:gd fmla="*/ 5490582 h 13577848" name="connsiteY1146"/>
              <a:gd fmla="*/ 5135519 w 12137616" name="connsiteX1147"/>
              <a:gd fmla="*/ 5497788 h 13577848" name="connsiteY1147"/>
              <a:gd fmla="*/ 5137813 w 12137616" name="connsiteX1148"/>
              <a:gd fmla="*/ 5494303 h 13577848" name="connsiteY1148"/>
              <a:gd fmla="*/ 5140263 w 12137616" name="connsiteX1149"/>
              <a:gd fmla="*/ 5490582 h 13577848" name="connsiteY1149"/>
              <a:gd fmla="*/ 5168610 w 12137616" name="connsiteX1150"/>
              <a:gd fmla="*/ 5487117 h 13577848" name="connsiteY1150"/>
              <a:gd fmla="*/ 5182442 w 12137616" name="connsiteX1151"/>
              <a:gd fmla="*/ 5505704 h 13577848" name="connsiteY1151"/>
              <a:gd fmla="*/ 5140263 w 12137616" name="connsiteX1152"/>
              <a:gd fmla="*/ 5490582 h 13577848" name="connsiteY1152"/>
              <a:gd fmla="*/ 5168610 w 12137616" name="connsiteX1153"/>
              <a:gd fmla="*/ 5487117 h 13577848" name="connsiteY1153"/>
              <a:gd fmla="*/ 10177194 w 12137616" name="connsiteX1154"/>
              <a:gd fmla="*/ 5476983 h 13577848" name="connsiteY1154"/>
              <a:gd fmla="*/ 10207760 w 12137616" name="connsiteX1155"/>
              <a:gd fmla="*/ 5509746 h 13577848" name="connsiteY1155"/>
              <a:gd fmla="*/ 10252470 w 12137616" name="connsiteX1156"/>
              <a:gd fmla="*/ 5551821 h 13577848" name="connsiteY1156"/>
              <a:gd fmla="*/ 10252470 w 12137616" name="connsiteX1157"/>
              <a:gd fmla="*/ 5551821 h 13577848" name="connsiteY1157"/>
              <a:gd fmla="*/ 10207760 w 12137616" name="connsiteX1158"/>
              <a:gd fmla="*/ 5509746 h 13577848" name="connsiteY1158"/>
              <a:gd fmla="*/ 10177194 w 12137616" name="connsiteX1159"/>
              <a:gd fmla="*/ 5476983 h 13577848" name="connsiteY1159"/>
              <a:gd fmla="*/ 4664727 w 12137616" name="connsiteX1160"/>
              <a:gd fmla="*/ 5331500 h 13577848" name="connsiteY1160"/>
              <a:gd fmla="*/ 4698610 w 12137616" name="connsiteX1161"/>
              <a:gd fmla="*/ 5343138 h 13577848" name="connsiteY1161"/>
              <a:gd fmla="*/ 4666535 w 12137616" name="connsiteX1162"/>
              <a:gd fmla="*/ 5334666 h 13577848" name="connsiteY1162"/>
              <a:gd fmla="*/ 4664727 w 12137616" name="connsiteX1163"/>
              <a:gd fmla="*/ 5331500 h 13577848" name="connsiteY1163"/>
              <a:gd fmla="*/ 4636480 w 12137616" name="connsiteX1164"/>
              <a:gd fmla="*/ 5327524 h 13577848" name="connsiteY1164"/>
              <a:gd fmla="*/ 4636480 w 12137616" name="connsiteX1165"/>
              <a:gd fmla="*/ 5327524 h 13577848" name="connsiteY1165"/>
              <a:gd fmla="*/ 4597759 w 12137616" name="connsiteX1166"/>
              <a:gd fmla="*/ 5302751 h 13577848" name="connsiteY1166"/>
              <a:gd fmla="*/ 4593899 w 12137616" name="connsiteX1167"/>
              <a:gd fmla="*/ 5308615 h 13577848" name="connsiteY1167"/>
              <a:gd fmla="*/ 4591314 w 12137616" name="connsiteX1168"/>
              <a:gd fmla="*/ 5312542 h 13577848" name="connsiteY1168"/>
              <a:gd fmla="*/ 4599071 w 12137616" name="connsiteX1169"/>
              <a:gd fmla="*/ 5300758 h 13577848" name="connsiteY1169"/>
              <a:gd fmla="*/ 4597759 w 12137616" name="connsiteX1170"/>
              <a:gd fmla="*/ 5302751 h 13577848" name="connsiteY1170"/>
              <a:gd fmla="*/ 4598209 w 12137616" name="connsiteX1171"/>
              <a:gd fmla="*/ 5302068 h 13577848" name="connsiteY1171"/>
              <a:gd fmla="*/ 4599071 w 12137616" name="connsiteX1172"/>
              <a:gd fmla="*/ 5300758 h 13577848" name="connsiteY1172"/>
              <a:gd fmla="*/ 4563308 w 12137616" name="connsiteX1173"/>
              <a:gd fmla="*/ 5295688 h 13577848" name="connsiteY1173"/>
              <a:gd fmla="*/ 4591314 w 12137616" name="connsiteX1174"/>
              <a:gd fmla="*/ 5312542 h 13577848" name="connsiteY1174"/>
              <a:gd fmla="*/ 4549135 w 12137616" name="connsiteX1175"/>
              <a:gd fmla="*/ 5297419 h 13577848" name="connsiteY1175"/>
              <a:gd fmla="*/ 4563308 w 12137616" name="connsiteX1176"/>
              <a:gd fmla="*/ 5295688 h 13577848" name="connsiteY1176"/>
              <a:gd fmla="*/ 4444827 w 12137616" name="connsiteX1177"/>
              <a:gd fmla="*/ 5266684 h 13577848" name="connsiteY1177"/>
              <a:gd fmla="*/ 4549135 w 12137616" name="connsiteX1178"/>
              <a:gd fmla="*/ 5297419 h 13577848" name="connsiteY1178"/>
              <a:gd fmla="*/ 4444827 w 12137616" name="connsiteX1179"/>
              <a:gd fmla="*/ 5266684 h 13577848" name="connsiteY1179"/>
              <a:gd fmla="*/ 4412751 w 12137616" name="connsiteX1180"/>
              <a:gd fmla="*/ 5258213 h 13577848" name="connsiteY1180"/>
              <a:gd fmla="*/ 4444827 w 12137616" name="connsiteX1181"/>
              <a:gd fmla="*/ 5266684 h 13577848" name="connsiteY1181"/>
              <a:gd fmla="*/ 4412751 w 12137616" name="connsiteX1182"/>
              <a:gd fmla="*/ 5258213 h 13577848" name="connsiteY1182"/>
              <a:gd fmla="*/ 4307475 w 12137616" name="connsiteX1183"/>
              <a:gd fmla="*/ 5228948 h 13577848" name="connsiteY1183"/>
              <a:gd fmla="*/ 4412751 w 12137616" name="connsiteX1184"/>
              <a:gd fmla="*/ 5258213 h 13577848" name="connsiteY1184"/>
              <a:gd fmla="*/ 4307475 w 12137616" name="connsiteX1185"/>
              <a:gd fmla="*/ 5228948 h 13577848" name="connsiteY1185"/>
              <a:gd fmla="*/ 9842962 w 12137616" name="connsiteX1186"/>
              <a:gd fmla="*/ 5166355 h 13577848" name="connsiteY1186"/>
              <a:gd fmla="*/ 9899796 w 12137616" name="connsiteX1187"/>
              <a:gd fmla="*/ 5216411 h 13577848" name="connsiteY1187"/>
              <a:gd fmla="*/ 9999320 w 12137616" name="connsiteX1188"/>
              <a:gd fmla="*/ 5307213 h 13577848" name="connsiteY1188"/>
              <a:gd fmla="*/ 9899796 w 12137616" name="connsiteX1189"/>
              <a:gd fmla="*/ 5216411 h 13577848" name="connsiteY1189"/>
              <a:gd fmla="*/ 9842962 w 12137616" name="connsiteX1190"/>
              <a:gd fmla="*/ 5166355 h 13577848" name="connsiteY1190"/>
              <a:gd fmla="*/ 9694454 w 12137616" name="connsiteX1191"/>
              <a:gd fmla="*/ 5119168 h 13577848" name="connsiteY1191"/>
              <a:gd fmla="*/ 9736176 w 12137616" name="connsiteX1192"/>
              <a:gd fmla="*/ 5161382 h 13577848" name="connsiteY1192"/>
              <a:gd fmla="*/ 9687680 w 12137616" name="connsiteX1193"/>
              <a:gd fmla="*/ 5129458 h 13577848" name="connsiteY1193"/>
              <a:gd fmla="*/ 9694454 w 12137616" name="connsiteX1194"/>
              <a:gd fmla="*/ 5119168 h 13577848" name="connsiteY1194"/>
              <a:gd fmla="*/ 9677107 w 12137616" name="connsiteX1195"/>
              <a:gd fmla="*/ 5111434 h 13577848" name="connsiteY1195"/>
              <a:gd fmla="*/ 9694454 w 12137616" name="connsiteX1196"/>
              <a:gd fmla="*/ 5119168 h 13577848" name="connsiteY1196"/>
              <a:gd fmla="*/ 9684693 w 12137616" name="connsiteX1197"/>
              <a:gd fmla="*/ 5114816 h 13577848" name="connsiteY1197"/>
              <a:gd fmla="*/ 9673520 w 12137616" name="connsiteX1198"/>
              <a:gd fmla="*/ 5109836 h 13577848" name="connsiteY1198"/>
              <a:gd fmla="*/ 9677107 w 12137616" name="connsiteX1199"/>
              <a:gd fmla="*/ 5111434 h 13577848" name="connsiteY1199"/>
              <a:gd fmla="*/ 9674524 w 12137616" name="connsiteX1200"/>
              <a:gd fmla="*/ 5110283 h 13577848" name="connsiteY1200"/>
              <a:gd fmla="*/ 9663950 w 12137616" name="connsiteX1201"/>
              <a:gd fmla="*/ 5105569 h 13577848" name="connsiteY1201"/>
              <a:gd fmla="*/ 9665170 w 12137616" name="connsiteX1202"/>
              <a:gd fmla="*/ 5106113 h 13577848" name="connsiteY1202"/>
              <a:gd fmla="*/ 9673520 w 12137616" name="connsiteX1203"/>
              <a:gd fmla="*/ 5109836 h 13577848" name="connsiteY1203"/>
              <a:gd fmla="*/ 9668423 w 12137616" name="connsiteX1204"/>
              <a:gd fmla="*/ 5107563 h 13577848" name="connsiteY1204"/>
              <a:gd fmla="*/ 9663950 w 12137616" name="connsiteX1205"/>
              <a:gd fmla="*/ 5105569 h 13577848" name="connsiteY1205"/>
              <a:gd fmla="*/ 9599029 w 12137616" name="connsiteX1206"/>
              <a:gd fmla="*/ 5041732 h 13577848" name="connsiteY1206"/>
              <a:gd fmla="*/ 9643426 w 12137616" name="connsiteX1207"/>
              <a:gd fmla="*/ 5060291 h 13577848" name="connsiteY1207"/>
              <a:gd fmla="*/ 9599226 w 12137616" name="connsiteX1208"/>
              <a:gd fmla="*/ 5043838 h 13577848" name="connsiteY1208"/>
              <a:gd fmla="*/ 9599029 w 12137616" name="connsiteX1209"/>
              <a:gd fmla="*/ 5041732 h 13577848" name="connsiteY1209"/>
              <a:gd fmla="*/ 2948438 w 12137616" name="connsiteX1210"/>
              <a:gd fmla="*/ 5027576 h 13577848" name="connsiteY1210"/>
              <a:gd fmla="*/ 2942632 w 12137616" name="connsiteX1211"/>
              <a:gd fmla="*/ 5036397 h 13577848" name="connsiteY1211"/>
              <a:gd fmla="*/ 2942632 w 12137616" name="connsiteX1212"/>
              <a:gd fmla="*/ 5036397 h 13577848" name="connsiteY1212"/>
              <a:gd fmla="*/ 9580180 w 12137616" name="connsiteX1213"/>
              <a:gd fmla="*/ 4938717 h 13577848" name="connsiteY1213"/>
              <a:gd fmla="*/ 9578199 w 12137616" name="connsiteX1214"/>
              <a:gd fmla="*/ 4939388 h 13577848" name="connsiteY1214"/>
              <a:gd fmla="*/ 9634522 w 12137616" name="connsiteX1215"/>
              <a:gd fmla="*/ 4963822 h 13577848" name="connsiteY1215"/>
              <a:gd fmla="*/ 9580180 w 12137616" name="connsiteX1216"/>
              <a:gd fmla="*/ 4938717 h 13577848" name="connsiteY1216"/>
              <a:gd fmla="*/ 9464530 w 12137616" name="connsiteX1217"/>
              <a:gd fmla="*/ 4839276 h 13577848" name="connsiteY1217"/>
              <a:gd fmla="*/ 9521821 w 12137616" name="connsiteX1218"/>
              <a:gd fmla="*/ 4862240 h 13577848" name="connsiteY1218"/>
              <a:gd fmla="*/ 9464530 w 12137616" name="connsiteX1219"/>
              <a:gd fmla="*/ 4839276 h 13577848" name="connsiteY1219"/>
              <a:gd fmla="*/ 9408663 w 12137616" name="connsiteX1220"/>
              <a:gd fmla="*/ 4787750 h 13577848" name="connsiteY1220"/>
              <a:gd fmla="*/ 9438718 w 12137616" name="connsiteX1221"/>
              <a:gd fmla="*/ 4794892 h 13577848" name="connsiteY1221"/>
              <a:gd fmla="*/ 9282870 w 12137616" name="connsiteX1222"/>
              <a:gd fmla="*/ 4679657 h 13577848" name="connsiteY1222"/>
              <a:gd fmla="*/ 9282870 w 12137616" name="connsiteX1223"/>
              <a:gd fmla="*/ 4679657 h 13577848" name="connsiteY1223"/>
              <a:gd fmla="*/ 8754909 w 12137616" name="connsiteX1224"/>
              <a:gd fmla="*/ 4254145 h 13577848" name="connsiteY1224"/>
              <a:gd fmla="*/ 8785931 w 12137616" name="connsiteX1225"/>
              <a:gd fmla="*/ 4259816 h 13577848" name="connsiteY1225"/>
              <a:gd fmla="*/ 8638806 w 12137616" name="connsiteX1226"/>
              <a:gd fmla="*/ 4159337 h 13577848" name="connsiteY1226"/>
              <a:gd fmla="*/ 8636401 w 12137616" name="connsiteX1227"/>
              <a:gd fmla="*/ 4161383 h 13577848" name="connsiteY1227"/>
              <a:gd fmla="*/ 8674794 w 12137616" name="connsiteX1228"/>
              <a:gd fmla="*/ 4186656 h 13577848" name="connsiteY1228"/>
              <a:gd fmla="*/ 8638806 w 12137616" name="connsiteX1229"/>
              <a:gd fmla="*/ 4159337 h 13577848" name="connsiteY1229"/>
              <a:gd fmla="*/ 8331057 w 12137616" name="connsiteX1230"/>
              <a:gd fmla="*/ 3911093 h 13577848" name="connsiteY1230"/>
              <a:gd fmla="*/ 8415381 w 12137616" name="connsiteX1231"/>
              <a:gd fmla="*/ 3977961 h 13577848" name="connsiteY1231"/>
              <a:gd fmla="*/ 8534856 w 12137616" name="connsiteX1232"/>
              <a:gd fmla="*/ 4069252 h 13577848" name="connsiteY1232"/>
              <a:gd fmla="*/ 8534856 w 12137616" name="connsiteX1233"/>
              <a:gd fmla="*/ 4069252 h 13577848" name="connsiteY1233"/>
              <a:gd fmla="*/ 8331057 w 12137616" name="connsiteX1234"/>
              <a:gd fmla="*/ 3911093 h 13577848" name="connsiteY1234"/>
              <a:gd fmla="*/ 8196893 w 12137616" name="connsiteX1235"/>
              <a:gd fmla="*/ 3821491 h 13577848" name="connsiteY1235"/>
              <a:gd fmla="*/ 8314804 w 12137616" name="connsiteX1236"/>
              <a:gd fmla="*/ 3884360 h 13577848" name="connsiteY1236"/>
              <a:gd fmla="*/ 8196893 w 12137616" name="connsiteX1237"/>
              <a:gd fmla="*/ 3821491 h 13577848" name="connsiteY1237"/>
              <a:gd fmla="*/ 9154865 w 12137616" name="connsiteX1238"/>
              <a:gd fmla="*/ 3210988 h 13577848" name="connsiteY1238"/>
              <a:gd fmla="*/ 9412312 w 12137616" name="connsiteX1239"/>
              <a:gd fmla="*/ 3471068 h 13577848" name="connsiteY1239"/>
              <a:gd fmla="*/ 9757646 w 12137616" name="connsiteX1240"/>
              <a:gd fmla="*/ 3738431 h 13577848" name="connsiteY1240"/>
              <a:gd fmla="*/ 10482380 w 12137616" name="connsiteX1241"/>
              <a:gd fmla="*/ 4331404 h 13577848" name="connsiteY1241"/>
              <a:gd fmla="*/ 11629560 w 12137616" name="connsiteX1242"/>
              <a:gd fmla="*/ 5558575 h 13577848" name="connsiteY1242"/>
              <a:gd fmla="*/ 11700539 w 12137616" name="connsiteX1243"/>
              <a:gd fmla="*/ 5617942 h 13577848" name="connsiteY1243"/>
              <a:gd fmla="*/ 11433646 w 12137616" name="connsiteX1244"/>
              <a:gd fmla="*/ 5284214 h 13577848" name="connsiteY1244"/>
              <a:gd fmla="*/ 10482380 w 12137616" name="connsiteX1245"/>
              <a:gd fmla="*/ 4331404 h 13577848" name="connsiteY1245"/>
              <a:gd fmla="*/ 9481216 w 12137616" name="connsiteX1246"/>
              <a:gd fmla="*/ 3476390 h 13577848" name="connsiteY1246"/>
              <a:gd fmla="*/ 9154865 w 12137616" name="connsiteX1247"/>
              <a:gd fmla="*/ 3210988 h 13577848" name="connsiteY1247"/>
              <a:gd fmla="*/ 9918827 w 12137616" name="connsiteX1248"/>
              <a:gd fmla="*/ 3171295 h 13577848" name="connsiteY1248"/>
              <a:gd fmla="*/ 9932823 w 12137616" name="connsiteX1249"/>
              <a:gd fmla="*/ 3173133 h 13577848" name="connsiteY1249"/>
              <a:gd fmla="*/ 9913924 w 12137616" name="connsiteX1250"/>
              <a:gd fmla="*/ 3175443 h 13577848" name="connsiteY1250"/>
              <a:gd fmla="*/ 9918827 w 12137616" name="connsiteX1251"/>
              <a:gd fmla="*/ 3171295 h 13577848" name="connsiteY1251"/>
              <a:gd fmla="*/ 9814546 w 12137616" name="connsiteX1252"/>
              <a:gd fmla="*/ 3166917 h 13577848" name="connsiteY1252"/>
              <a:gd fmla="*/ 9828057 w 12137616" name="connsiteX1253"/>
              <a:gd fmla="*/ 3169490 h 13577848" name="connsiteY1253"/>
              <a:gd fmla="*/ 9810127 w 12137616" name="connsiteX1254"/>
              <a:gd fmla="*/ 3170330 h 13577848" name="connsiteY1254"/>
              <a:gd fmla="*/ 9814546 w 12137616" name="connsiteX1255"/>
              <a:gd fmla="*/ 3166917 h 13577848" name="connsiteY1255"/>
              <a:gd fmla="*/ 9888537 w 12137616" name="connsiteX1256"/>
              <a:gd fmla="*/ 3164855 h 13577848" name="connsiteY1256"/>
              <a:gd fmla="*/ 9913924 w 12137616" name="connsiteX1257"/>
              <a:gd fmla="*/ 3175443 h 13577848" name="connsiteY1257"/>
              <a:gd fmla="*/ 9828057 w 12137616" name="connsiteX1258"/>
              <a:gd fmla="*/ 3169490 h 13577848" name="connsiteY1258"/>
              <a:gd fmla="*/ 9888537 w 12137616" name="connsiteX1259"/>
              <a:gd fmla="*/ 3164855 h 13577848" name="connsiteY1259"/>
              <a:gd fmla="*/ 8038305 w 12137616" name="connsiteX1260"/>
              <a:gd fmla="*/ 3158039 h 13577848" name="connsiteY1260"/>
              <a:gd fmla="*/ 8035236 w 12137616" name="connsiteX1261"/>
              <a:gd fmla="*/ 3165107 h 13577848" name="connsiteY1261"/>
              <a:gd fmla="*/ 8079436 w 12137616" name="connsiteX1262"/>
              <a:gd fmla="*/ 3181559 h 13577848" name="connsiteY1262"/>
              <a:gd fmla="*/ 8038305 w 12137616" name="connsiteX1263"/>
              <a:gd fmla="*/ 3158039 h 13577848" name="connsiteY1263"/>
              <a:gd fmla="*/ 8010988 w 12137616" name="connsiteX1264"/>
              <a:gd fmla="*/ 3149145 h 13577848" name="connsiteY1264"/>
              <a:gd fmla="*/ 8010988 w 12137616" name="connsiteX1265"/>
              <a:gd fmla="*/ 3149145 h 13577848" name="connsiteY1265"/>
              <a:gd fmla="*/ 8330604 w 12137616" name="connsiteX1266"/>
              <a:gd fmla="*/ 3131030 h 13577848" name="connsiteY1266"/>
              <a:gd fmla="*/ 8324772 w 12137616" name="connsiteX1267"/>
              <a:gd fmla="*/ 3134451 h 13577848" name="connsiteY1267"/>
              <a:gd fmla="*/ 8632682 w 12137616" name="connsiteX1268"/>
              <a:gd fmla="*/ 3375071 h 13577848" name="connsiteY1268"/>
              <a:gd fmla="*/ 10057731 w 12137616" name="connsiteX1269"/>
              <a:gd fmla="*/ 4536513 h 13577848" name="connsiteY1269"/>
              <a:gd fmla="*/ 10555692 w 12137616" name="connsiteX1270"/>
              <a:gd fmla="*/ 5007598 h 13577848" name="connsiteY1270"/>
              <a:gd fmla="*/ 10581450 w 12137616" name="connsiteX1271"/>
              <a:gd fmla="*/ 4999268 h 13577848" name="connsiteY1271"/>
              <a:gd fmla="*/ 10859359 w 12137616" name="connsiteX1272"/>
              <a:gd fmla="*/ 5285461 h 13577848" name="connsiteY1272"/>
              <a:gd fmla="*/ 11130493 w 12137616" name="connsiteX1273"/>
              <a:gd fmla="*/ 5581945 h 13577848" name="connsiteY1273"/>
              <a:gd fmla="*/ 11130493 w 12137616" name="connsiteX1274"/>
              <a:gd fmla="*/ 5581945 h 13577848" name="connsiteY1274"/>
              <a:gd fmla="*/ 8500571 w 12137616" name="connsiteX1275"/>
              <a:gd fmla="*/ 3250176 h 13577848" name="connsiteY1275"/>
              <a:gd fmla="*/ 8330604 w 12137616" name="connsiteX1276"/>
              <a:gd fmla="*/ 3131030 h 13577848" name="connsiteY1276"/>
              <a:gd fmla="*/ 8189168 w 12137616" name="connsiteX1277"/>
              <a:gd fmla="*/ 3102309 h 13577848" name="connsiteY1277"/>
              <a:gd fmla="*/ 8152071 w 12137616" name="connsiteX1278"/>
              <a:gd fmla="*/ 3124016 h 13577848" name="connsiteY1278"/>
              <a:gd fmla="*/ 8527971 w 12137616" name="connsiteX1279"/>
              <a:gd fmla="*/ 3424143 h 13577848" name="connsiteY1279"/>
              <a:gd fmla="*/ 9482349 w 12137616" name="connsiteX1280"/>
              <a:gd fmla="*/ 4183035 h 13577848" name="connsiteY1280"/>
              <a:gd fmla="*/ 10346107 w 12137616" name="connsiteX1281"/>
              <a:gd fmla="*/ 4947598 h 13577848" name="connsiteY1281"/>
              <a:gd fmla="*/ 11198361 w 12137616" name="connsiteX1282"/>
              <a:gd fmla="*/ 5835230 h 13577848" name="connsiteY1282"/>
              <a:gd fmla="*/ 11198361 w 12137616" name="connsiteX1283"/>
              <a:gd fmla="*/ 5835230 h 13577848" name="connsiteY1283"/>
              <a:gd fmla="*/ 11195829 w 12137616" name="connsiteX1284"/>
              <a:gd fmla="*/ 5808277 h 13577848" name="connsiteY1284"/>
              <a:gd fmla="*/ 11470062 w 12137616" name="connsiteX1285"/>
              <a:gd fmla="*/ 6210051 h 13577848" name="connsiteY1285"/>
              <a:gd fmla="*/ 11470062 w 12137616" name="connsiteX1286"/>
              <a:gd fmla="*/ 6210051 h 13577848" name="connsiteY1286"/>
              <a:gd fmla="*/ 10722007 w 12137616" name="connsiteX1287"/>
              <a:gd fmla="*/ 5247725 h 13577848" name="connsiteY1287"/>
              <a:gd fmla="*/ 8375344 w 12137616" name="connsiteX1288"/>
              <a:gd fmla="*/ 3220420 h 13577848" name="connsiteY1288"/>
              <a:gd fmla="*/ 8189168 w 12137616" name="connsiteX1289"/>
              <a:gd fmla="*/ 3102309 h 13577848" name="connsiteY1289"/>
              <a:gd fmla="*/ 7449969 w 12137616" name="connsiteX1290"/>
              <a:gd fmla="*/ 3015839 h 13577848" name="connsiteY1290"/>
              <a:gd fmla="*/ 7601574 w 12137616" name="connsiteX1291"/>
              <a:gd fmla="*/ 3168317 h 13577848" name="connsiteY1291"/>
              <a:gd fmla="*/ 8889619 w 12137616" name="connsiteX1292"/>
              <a:gd fmla="*/ 4159499 h 13577848" name="connsiteY1292"/>
              <a:gd fmla="*/ 10083003 w 12137616" name="connsiteX1293"/>
              <a:gd fmla="*/ 5153691 h 13577848" name="connsiteY1293"/>
              <a:gd fmla="*/ 10448854 w 12137616" name="connsiteX1294"/>
              <a:gd fmla="*/ 5499881 h 13577848" name="connsiteY1294"/>
              <a:gd fmla="*/ 10828363 w 12137616" name="connsiteX1295"/>
              <a:gd fmla="*/ 5930920 h 13577848" name="connsiteY1295"/>
              <a:gd fmla="*/ 10788948 w 12137616" name="connsiteX1296"/>
              <a:gd fmla="*/ 5854402 h 13577848" name="connsiteY1296"/>
              <a:gd fmla="*/ 10448854 w 12137616" name="connsiteX1297"/>
              <a:gd fmla="*/ 5499881 h 13577848" name="connsiteY1297"/>
              <a:gd fmla="*/ 7807884 w 12137616" name="connsiteX1298"/>
              <a:gd fmla="*/ 3264090 h 13577848" name="connsiteY1298"/>
              <a:gd fmla="*/ 7449969 w 12137616" name="connsiteX1299"/>
              <a:gd fmla="*/ 3015839 h 13577848" name="connsiteY1299"/>
              <a:gd fmla="*/ 7040781 w 12137616" name="connsiteX1300"/>
              <a:gd fmla="*/ 2957260 h 13577848" name="connsiteY1300"/>
              <a:gd fmla="*/ 7154626 w 12137616" name="connsiteX1301"/>
              <a:gd fmla="*/ 3055315 h 13577848" name="connsiteY1301"/>
              <a:gd fmla="*/ 7512085 w 12137616" name="connsiteX1302"/>
              <a:gd fmla="*/ 3330659 h 13577848" name="connsiteY1302"/>
              <a:gd fmla="*/ 8057923 w 12137616" name="connsiteX1303"/>
              <a:gd fmla="*/ 3702617 h 13577848" name="connsiteY1303"/>
              <a:gd fmla="*/ 8132687 w 12137616" name="connsiteX1304"/>
              <a:gd fmla="*/ 3751833 h 13577848" name="connsiteY1304"/>
              <a:gd fmla="*/ 8057923 w 12137616" name="connsiteX1305"/>
              <a:gd fmla="*/ 3702617 h 13577848" name="connsiteY1305"/>
              <a:gd fmla="*/ 7285715 w 12137616" name="connsiteX1306"/>
              <a:gd fmla="*/ 3128965 h 13577848" name="connsiteY1306"/>
              <a:gd fmla="*/ 7079351 w 12137616" name="connsiteX1307"/>
              <a:gd fmla="*/ 2980477 h 13577848" name="connsiteY1307"/>
              <a:gd fmla="*/ 7040781 w 12137616" name="connsiteX1308"/>
              <a:gd fmla="*/ 2957260 h 13577848" name="connsiteY1308"/>
              <a:gd fmla="*/ 6922586 w 12137616" name="connsiteX1309"/>
              <a:gd fmla="*/ 2930158 h 13577848" name="connsiteY1309"/>
              <a:gd fmla="*/ 6974585 w 12137616" name="connsiteX1310"/>
              <a:gd fmla="*/ 2976834 h 13577848" name="connsiteY1310"/>
              <a:gd fmla="*/ 7457325 w 12137616" name="connsiteX1311"/>
              <a:gd fmla="*/ 3334648 h 13577848" name="connsiteY1311"/>
              <a:gd fmla="*/ 9687680 w 12137616" name="connsiteX1312"/>
              <a:gd fmla="*/ 5129458 h 13577848" name="connsiteY1312"/>
              <a:gd fmla="*/ 9736176 w 12137616" name="connsiteX1313"/>
              <a:gd fmla="*/ 5161382 h 13577848" name="connsiteY1313"/>
              <a:gd fmla="*/ 9780886 w 12137616" name="connsiteX1314"/>
              <a:gd fmla="*/ 5203457 h 13577848" name="connsiteY1314"/>
              <a:gd fmla="*/ 9780886 w 12137616" name="connsiteX1315"/>
              <a:gd fmla="*/ 5203457 h 13577848" name="connsiteY1315"/>
              <a:gd fmla="*/ 10335225 w 12137616" name="connsiteX1316"/>
              <a:gd fmla="*/ 5751692 h 13577848" name="connsiteY1316"/>
              <a:gd fmla="*/ 10412011 w 12137616" name="connsiteX1317"/>
              <a:gd fmla="*/ 5802238 h 13577848" name="connsiteY1317"/>
              <a:gd fmla="*/ 10239944 w 12137616" name="connsiteX1318"/>
              <a:gd fmla="*/ 5623648 h 13577848" name="connsiteY1318"/>
              <a:gd fmla="*/ 7136239 w 12137616" name="connsiteX1319"/>
              <a:gd fmla="*/ 3083247 h 13577848" name="connsiteY1319"/>
              <a:gd fmla="*/ 6922586 w 12137616" name="connsiteX1320"/>
              <a:gd fmla="*/ 2930158 h 13577848" name="connsiteY1320"/>
              <a:gd fmla="*/ 6399346 w 12137616" name="connsiteX1321"/>
              <a:gd fmla="*/ 2895241 h 13577848" name="connsiteY1321"/>
              <a:gd fmla="*/ 6517186 w 12137616" name="connsiteX1322"/>
              <a:gd fmla="*/ 2989704 h 13577848" name="connsiteY1322"/>
              <a:gd fmla="*/ 9788808 w 12137616" name="connsiteX1323"/>
              <a:gd fmla="*/ 5600604 h 13577848" name="connsiteY1323"/>
              <a:gd fmla="*/ 10504167 w 12137616" name="connsiteX1324"/>
              <a:gd fmla="*/ 6423408 h 13577848" name="connsiteY1324"/>
              <a:gd fmla="*/ 10661633 w 12137616" name="connsiteX1325"/>
              <a:gd fmla="*/ 6619780 h 13577848" name="connsiteY1325"/>
              <a:gd fmla="*/ 10504167 w 12137616" name="connsiteX1326"/>
              <a:gd fmla="*/ 6423408 h 13577848" name="connsiteY1326"/>
              <a:gd fmla="*/ 9788808 w 12137616" name="connsiteX1327"/>
              <a:gd fmla="*/ 5600604 h 13577848" name="connsiteY1327"/>
              <a:gd fmla="*/ 9033911 w 12137616" name="connsiteX1328"/>
              <a:gd fmla="*/ 4895061 h 13577848" name="connsiteY1328"/>
              <a:gd fmla="*/ 6854639 w 12137616" name="connsiteX1329"/>
              <a:gd fmla="*/ 3211842 h 13577848" name="connsiteY1329"/>
              <a:gd fmla="*/ 6455002 w 12137616" name="connsiteX1330"/>
              <a:gd fmla="*/ 2921376 h 13577848" name="connsiteY1330"/>
              <a:gd fmla="*/ 6399346 w 12137616" name="connsiteX1331"/>
              <a:gd fmla="*/ 2895241 h 13577848" name="connsiteY1331"/>
              <a:gd fmla="*/ 6593764 w 12137616" name="connsiteX1332"/>
              <a:gd fmla="*/ 2848625 h 13577848" name="connsiteY1332"/>
              <a:gd fmla="*/ 6551375 w 12137616" name="connsiteX1333"/>
              <a:gd fmla="*/ 2854172 h 13577848" name="connsiteY1333"/>
              <a:gd fmla="*/ 6601435 w 12137616" name="connsiteX1334"/>
              <a:gd fmla="*/ 2914519 h 13577848" name="connsiteY1334"/>
              <a:gd fmla="*/ 7027852 w 12137616" name="connsiteX1335"/>
              <a:gd fmla="*/ 3247900 h 13577848" name="connsiteY1335"/>
              <a:gd fmla="*/ 9183387 w 12137616" name="connsiteX1336"/>
              <a:gd fmla="*/ 4940779 h 13577848" name="connsiteY1336"/>
              <a:gd fmla="*/ 9484521 w 12137616" name="connsiteX1337"/>
              <a:gd fmla="*/ 5191689 h 13577848" name="connsiteY1337"/>
              <a:gd fmla="*/ 9559743 w 12137616" name="connsiteX1338"/>
              <a:gd fmla="*/ 5213813 h 13577848" name="connsiteY1338"/>
              <a:gd fmla="*/ 9717155 w 12137616" name="connsiteX1339"/>
              <a:gd fmla="*/ 5357470 h 13577848" name="connsiteY1339"/>
              <a:gd fmla="*/ 9893465 w 12137616" name="connsiteX1340"/>
              <a:gd fmla="*/ 5498818 h 13577848" name="connsiteY1340"/>
              <a:gd fmla="*/ 10462514 w 12137616" name="connsiteX1341"/>
              <a:gd fmla="*/ 6134700 h 13577848" name="connsiteY1341"/>
              <a:gd fmla="*/ 10823178 w 12137616" name="connsiteX1342"/>
              <a:gd fmla="*/ 6620764 h 13577848" name="connsiteY1342"/>
              <a:gd fmla="*/ 10918971 w 12137616" name="connsiteX1343"/>
              <a:gd fmla="*/ 6774430 h 13577848" name="connsiteY1343"/>
              <a:gd fmla="*/ 10638367 w 12137616" name="connsiteX1344"/>
              <a:gd fmla="*/ 6303139 h 13577848" name="connsiteY1344"/>
              <a:gd fmla="*/ 9527102 w 12137616" name="connsiteX1345"/>
              <a:gd fmla="*/ 5127004 h 13577848" name="connsiteY1345"/>
              <a:gd fmla="*/ 9268146 w 12137616" name="connsiteX1346"/>
              <a:gd fmla="*/ 4891217 h 13577848" name="connsiteY1346"/>
              <a:gd fmla="*/ 9205451 w 12137616" name="connsiteX1347"/>
              <a:gd fmla="*/ 4797266 h 13577848" name="connsiteY1347"/>
              <a:gd fmla="*/ 8608531 w 12137616" name="connsiteX1348"/>
              <a:gd fmla="*/ 4313717 h 13577848" name="connsiteY1348"/>
              <a:gd fmla="*/ 6706146 w 12137616" name="connsiteX1349"/>
              <a:gd fmla="*/ 2865447 h 13577848" name="connsiteY1349"/>
              <a:gd fmla="*/ 6688215 w 12137616" name="connsiteX1350"/>
              <a:gd fmla="*/ 2866287 h 13577848" name="connsiteY1350"/>
              <a:gd fmla="*/ 6593764 w 12137616" name="connsiteX1351"/>
              <a:gd fmla="*/ 2848625 h 13577848" name="connsiteY1351"/>
              <a:gd fmla="*/ 9966722 w 12137616" name="connsiteX1352"/>
              <a:gd fmla="*/ 2625560 h 13577848" name="connsiteY1352"/>
              <a:gd fmla="*/ 9928067 w 12137616" name="connsiteX1353"/>
              <a:gd fmla="*/ 2634783 h 13577848" name="connsiteY1353"/>
              <a:gd fmla="*/ 9910136 w 12137616" name="connsiteX1354"/>
              <a:gd fmla="*/ 2635623 h 13577848" name="connsiteY1354"/>
              <a:gd fmla="*/ 9928067 w 12137616" name="connsiteX1355"/>
              <a:gd fmla="*/ 2634783 h 13577848" name="connsiteY1355"/>
              <a:gd fmla="*/ 9966722 w 12137616" name="connsiteX1356"/>
              <a:gd fmla="*/ 2625560 h 13577848" name="connsiteY1356"/>
              <a:gd fmla="*/ 10226978 w 12137616" name="connsiteX1357"/>
              <a:gd fmla="*/ 2374297 h 13577848" name="connsiteY1357"/>
              <a:gd fmla="*/ 10257032 w 12137616" name="connsiteX1358"/>
              <a:gd fmla="*/ 2381438 h 13577848" name="connsiteY1358"/>
              <a:gd fmla="*/ 10226978 w 12137616" name="connsiteX1359"/>
              <a:gd fmla="*/ 2374297 h 13577848" name="connsiteY1359"/>
              <a:gd fmla="*/ 10200117 w 12137616" name="connsiteX1360"/>
              <a:gd fmla="*/ 2371102 h 13577848" name="connsiteY1360"/>
              <a:gd fmla="*/ 10207026 w 12137616" name="connsiteX1361"/>
              <a:gd fmla="*/ 2373806 h 13577848" name="connsiteY1361"/>
              <a:gd fmla="*/ 10188128 w 12137616" name="connsiteX1362"/>
              <a:gd fmla="*/ 2376116 h 13577848" name="connsiteY1362"/>
              <a:gd fmla="*/ 10200117 w 12137616" name="connsiteX1363"/>
              <a:gd fmla="*/ 2371102 h 13577848" name="connsiteY1363"/>
              <a:gd fmla="*/ 10219180 w 12137616" name="connsiteX1364"/>
              <a:gd fmla="*/ 2370744 h 13577848" name="connsiteY1364"/>
              <a:gd fmla="*/ 10226978 w 12137616" name="connsiteX1365"/>
              <a:gd fmla="*/ 2374297 h 13577848" name="connsiteY1365"/>
              <a:gd fmla="*/ 10207026 w 12137616" name="connsiteX1366"/>
              <a:gd fmla="*/ 2373806 h 13577848" name="connsiteY1366"/>
              <a:gd fmla="*/ 10219180 w 12137616" name="connsiteX1367"/>
              <a:gd fmla="*/ 2370744 h 13577848" name="connsiteY1367"/>
              <a:gd fmla="*/ 10654192 w 12137616" name="connsiteX1368"/>
              <a:gd fmla="*/ 2350084 h 13577848" name="connsiteY1368"/>
              <a:gd fmla="*/ 10651334 w 12137616" name="connsiteX1369"/>
              <a:gd fmla="*/ 2354425 h 13577848" name="connsiteY1369"/>
              <a:gd fmla="*/ 10654192 w 12137616" name="connsiteX1370"/>
              <a:gd fmla="*/ 2350084 h 13577848" name="connsiteY1370"/>
              <a:gd fmla="*/ 10629519 w 12137616" name="connsiteX1371"/>
              <a:gd fmla="*/ 2347966 h 13577848" name="connsiteY1371"/>
              <a:gd fmla="*/ 10651334 w 12137616" name="connsiteX1372"/>
              <a:gd fmla="*/ 2354425 h 13577848" name="connsiteY1372"/>
              <a:gd fmla="*/ 10603348 w 12137616" name="connsiteX1373"/>
              <a:gd fmla="*/ 2348123 h 13577848" name="connsiteY1373"/>
              <a:gd fmla="*/ 10629519 w 12137616" name="connsiteX1374"/>
              <a:gd fmla="*/ 2347966 h 13577848" name="connsiteY1374"/>
              <a:gd fmla="*/ 9730828 w 12137616" name="connsiteX1375"/>
              <a:gd fmla="*/ 1964392 h 13577848" name="connsiteY1375"/>
              <a:gd fmla="*/ 9723264 w 12137616" name="connsiteX1376"/>
              <a:gd fmla="*/ 1964747 h 13577848" name="connsiteY1376"/>
              <a:gd fmla="*/ 9730828 w 12137616" name="connsiteX1377"/>
              <a:gd fmla="*/ 1964392 h 13577848" name="connsiteY1377"/>
              <a:gd fmla="*/ 3719518 w 12137616" name="connsiteX1378"/>
              <a:gd fmla="*/ 1845654 h 13577848" name="connsiteY1378"/>
              <a:gd fmla="*/ 3711603 w 12137616" name="connsiteX1379"/>
              <a:gd fmla="*/ 1848741 h 13577848" name="connsiteY1379"/>
              <a:gd fmla="*/ 3737872 w 12137616" name="connsiteX1380"/>
              <a:gd fmla="*/ 1866033 h 13577848" name="connsiteY1380"/>
              <a:gd fmla="*/ 3719518 w 12137616" name="connsiteX1381"/>
              <a:gd fmla="*/ 1845654 h 13577848" name="connsiteY1381"/>
              <a:gd fmla="*/ 10027213 w 12137616" name="connsiteX1382"/>
              <a:gd fmla="*/ 1831899 h 13577848" name="connsiteY1382"/>
              <a:gd fmla="*/ 10040725 w 12137616" name="connsiteX1383"/>
              <a:gd fmla="*/ 1834472 h 13577848" name="connsiteY1383"/>
              <a:gd fmla="*/ 10022795 w 12137616" name="connsiteX1384"/>
              <a:gd fmla="*/ 1835312 h 13577848" name="connsiteY1384"/>
              <a:gd fmla="*/ 10027213 w 12137616" name="connsiteX1385"/>
              <a:gd fmla="*/ 1831899 h 13577848" name="connsiteY1385"/>
              <a:gd fmla="*/ 10045076 w 12137616" name="connsiteX1386"/>
              <a:gd fmla="*/ 1827862 h 13577848" name="connsiteY1386"/>
              <a:gd fmla="*/ 10043311 w 12137616" name="connsiteX1387"/>
              <a:gd fmla="*/ 1830544 h 13577848" name="connsiteY1387"/>
              <a:gd fmla="*/ 10040725 w 12137616" name="connsiteX1388"/>
              <a:gd fmla="*/ 1834472 h 13577848" name="connsiteY1388"/>
              <a:gd fmla="*/ 10048482 w 12137616" name="connsiteX1389"/>
              <a:gd fmla="*/ 1822688 h 13577848" name="connsiteY1389"/>
              <a:gd fmla="*/ 10045076 w 12137616" name="connsiteX1390"/>
              <a:gd fmla="*/ 1827862 h 13577848" name="connsiteY1390"/>
              <a:gd fmla="*/ 10047620 w 12137616" name="connsiteX1391"/>
              <a:gd fmla="*/ 1823998 h 13577848" name="connsiteY1391"/>
              <a:gd fmla="*/ 10048482 w 12137616" name="connsiteX1392"/>
              <a:gd fmla="*/ 1822688 h 13577848" name="connsiteY1392"/>
              <a:gd fmla="*/ 10000852 w 12137616" name="connsiteX1393"/>
              <a:gd fmla="*/ 1822448 h 13577848" name="connsiteY1393"/>
              <a:gd fmla="*/ 10022795 w 12137616" name="connsiteX1394"/>
              <a:gd fmla="*/ 1835312 h 13577848" name="connsiteY1394"/>
              <a:gd fmla="*/ 9992740 w 12137616" name="connsiteX1395"/>
              <a:gd fmla="*/ 1828171 h 13577848" name="connsiteY1395"/>
              <a:gd fmla="*/ 10000852 w 12137616" name="connsiteX1396"/>
              <a:gd fmla="*/ 1822448 h 13577848" name="connsiteY1396"/>
              <a:gd fmla="*/ 9960338 w 12137616" name="connsiteX1397"/>
              <a:gd fmla="*/ 1815796 h 13577848" name="connsiteY1397"/>
              <a:gd fmla="*/ 9992740 w 12137616" name="connsiteX1398"/>
              <a:gd fmla="*/ 1828171 h 13577848" name="connsiteY1398"/>
              <a:gd fmla="*/ 9941766 w 12137616" name="connsiteX1399"/>
              <a:gd fmla="*/ 1822009 h 13577848" name="connsiteY1399"/>
              <a:gd fmla="*/ 9960338 w 12137616" name="connsiteX1400"/>
              <a:gd fmla="*/ 1815796 h 13577848" name="connsiteY1400"/>
              <a:gd fmla="*/ 9910859 w 12137616" name="connsiteX1401"/>
              <a:gd fmla="*/ 1809564 h 13577848" name="connsiteY1401"/>
              <a:gd fmla="*/ 9941766 w 12137616" name="connsiteX1402"/>
              <a:gd fmla="*/ 1822009 h 13577848" name="connsiteY1402"/>
              <a:gd fmla="*/ 9893781 w 12137616" name="connsiteX1403"/>
              <a:gd fmla="*/ 1815707 h 13577848" name="connsiteY1403"/>
              <a:gd fmla="*/ 9910859 w 12137616" name="connsiteX1404"/>
              <a:gd fmla="*/ 1809564 h 13577848" name="connsiteY1404"/>
              <a:gd fmla="*/ 10044323 w 12137616" name="connsiteX1405"/>
              <a:gd fmla="*/ 1791471 h 13577848" name="connsiteY1405"/>
              <a:gd fmla="*/ 10046988 w 12137616" name="connsiteX1406"/>
              <a:gd fmla="*/ 1798559 h 13577848" name="connsiteY1406"/>
              <a:gd fmla="*/ 10044323 w 12137616" name="connsiteX1407"/>
              <a:gd fmla="*/ 1791471 h 13577848" name="connsiteY1407"/>
              <a:gd fmla="*/ 10015960 w 12137616" name="connsiteX1408"/>
              <a:gd fmla="*/ 1786298 h 13577848" name="connsiteY1408"/>
              <a:gd fmla="*/ 10046988 w 12137616" name="connsiteX1409"/>
              <a:gd fmla="*/ 1798559 h 13577848" name="connsiteY1409"/>
              <a:gd fmla="*/ 9998035 w 12137616" name="connsiteX1410"/>
              <a:gd fmla="*/ 1793727 h 13577848" name="connsiteY1410"/>
              <a:gd fmla="*/ 10015960 w 12137616" name="connsiteX1411"/>
              <a:gd fmla="*/ 1786298 h 13577848" name="connsiteY1411"/>
              <a:gd fmla="*/ 9965359 w 12137616" name="connsiteX1412"/>
              <a:gd fmla="*/ 1780119 h 13577848" name="connsiteY1412"/>
              <a:gd fmla="*/ 9998035 w 12137616" name="connsiteX1413"/>
              <a:gd fmla="*/ 1793727 h 13577848" name="connsiteY1413"/>
              <a:gd fmla="*/ 9948030 w 12137616" name="connsiteX1414"/>
              <a:gd fmla="*/ 1786095 h 13577848" name="connsiteY1414"/>
              <a:gd fmla="*/ 9965359 w 12137616" name="connsiteX1415"/>
              <a:gd fmla="*/ 1780119 h 13577848" name="connsiteY1415"/>
              <a:gd fmla="*/ 9917000 w 12137616" name="connsiteX1416"/>
              <a:gd fmla="*/ 1773835 h 13577848" name="connsiteY1416"/>
              <a:gd fmla="*/ 9948030 w 12137616" name="connsiteX1417"/>
              <a:gd fmla="*/ 1786095 h 13577848" name="connsiteY1417"/>
              <a:gd fmla="*/ 9899077 w 12137616" name="connsiteX1418"/>
              <a:gd fmla="*/ 1781264 h 13577848" name="connsiteY1418"/>
              <a:gd fmla="*/ 9917000 w 12137616" name="connsiteX1419"/>
              <a:gd fmla="*/ 1773835 h 13577848" name="connsiteY1419"/>
              <a:gd fmla="*/ 9870656 w 12137616" name="connsiteX1420"/>
              <a:gd fmla="*/ 1725581 h 13577848" name="connsiteY1420"/>
              <a:gd fmla="*/ 9855334 w 12137616" name="connsiteX1421"/>
              <a:gd fmla="*/ 1737719 h 13577848" name="connsiteY1421"/>
              <a:gd fmla="*/ 9870656 w 12137616" name="connsiteX1422"/>
              <a:gd fmla="*/ 1725581 h 13577848" name="connsiteY1422"/>
              <a:gd fmla="*/ 3851905 w 12137616" name="connsiteX1423"/>
              <a:gd fmla="*/ 1679811 h 13577848" name="connsiteY1423"/>
              <a:gd fmla="*/ 3857873 w 12137616" name="connsiteX1424"/>
              <a:gd fmla="*/ 1683739 h 13577848" name="connsiteY1424"/>
              <a:gd fmla="*/ 3851905 w 12137616" name="connsiteX1425"/>
              <a:gd fmla="*/ 1679811 h 13577848" name="connsiteY1425"/>
              <a:gd fmla="*/ 8286822 w 12137616" name="connsiteX1426"/>
              <a:gd fmla="*/ 1581776 h 13577848" name="connsiteY1426"/>
              <a:gd fmla="*/ 8281016 w 12137616" name="connsiteX1427"/>
              <a:gd fmla="*/ 1590597 h 13577848" name="connsiteY1427"/>
              <a:gd fmla="*/ 8286822 w 12137616" name="connsiteX1428"/>
              <a:gd fmla="*/ 1581776 h 13577848" name="connsiteY1428"/>
              <a:gd fmla="*/ 8035566 w 12137616" name="connsiteX1429"/>
              <a:gd fmla="*/ 1554281 h 13577848" name="connsiteY1429"/>
              <a:gd fmla="*/ 8032367 w 12137616" name="connsiteX1430"/>
              <a:gd fmla="*/ 1559141 h 13577848" name="connsiteY1430"/>
              <a:gd fmla="*/ 8031550 w 12137616" name="connsiteX1431"/>
              <a:gd fmla="*/ 1560381 h 13577848" name="connsiteY1431"/>
              <a:gd fmla="*/ 8038899 w 12137616" name="connsiteX1432"/>
              <a:gd fmla="*/ 1549217 h 13577848" name="connsiteY1432"/>
              <a:gd fmla="*/ 8035566 w 12137616" name="connsiteX1433"/>
              <a:gd fmla="*/ 1554281 h 13577848" name="connsiteY1433"/>
              <a:gd fmla="*/ 8036449 w 12137616" name="connsiteX1434"/>
              <a:gd fmla="*/ 1552939 h 13577848" name="connsiteY1434"/>
              <a:gd fmla="*/ 8038899 w 12137616" name="connsiteX1435"/>
              <a:gd fmla="*/ 1549217 h 13577848" name="connsiteY1435"/>
              <a:gd fmla="*/ 8059381 w 12137616" name="connsiteX1436"/>
              <a:gd fmla="*/ 1545053 h 13577848" name="connsiteY1436"/>
              <a:gd fmla="*/ 8071942 w 12137616" name="connsiteX1437"/>
              <a:gd fmla="*/ 1556219 h 13577848" name="connsiteY1437"/>
              <a:gd fmla="*/ 8038899 w 12137616" name="connsiteX1438"/>
              <a:gd fmla="*/ 1549217 h 13577848" name="connsiteY1438"/>
              <a:gd fmla="*/ 8059381 w 12137616" name="connsiteX1439"/>
              <a:gd fmla="*/ 1545053 h 13577848" name="connsiteY1439"/>
              <a:gd fmla="*/ 10844569 w 12137616" name="connsiteX1440"/>
              <a:gd fmla="*/ 1541703 h 13577848" name="connsiteY1440"/>
              <a:gd fmla="*/ 10839670 w 12137616" name="connsiteX1441"/>
              <a:gd fmla="*/ 1549145 h 13577848" name="connsiteY1441"/>
              <a:gd fmla="*/ 10844569 w 12137616" name="connsiteX1442"/>
              <a:gd fmla="*/ 1541703 h 13577848" name="connsiteY1442"/>
              <a:gd fmla="*/ 7507001 w 12137616" name="connsiteX1443"/>
              <a:gd fmla="*/ 1457470 h 13577848" name="connsiteY1443"/>
              <a:gd fmla="*/ 7581902 w 12137616" name="connsiteX1444"/>
              <a:gd fmla="*/ 1482280 h 13577848" name="connsiteY1444"/>
              <a:gd fmla="*/ 7958382 w 12137616" name="connsiteX1445"/>
              <a:gd fmla="*/ 1561537 h 13577848" name="connsiteY1445"/>
              <a:gd fmla="*/ 8071942 w 12137616" name="connsiteX1446"/>
              <a:gd fmla="*/ 1556219 h 13577848" name="connsiteY1446"/>
              <a:gd fmla="*/ 7970452 w 12137616" name="connsiteX1447"/>
              <a:gd fmla="*/ 1516803 h 13577848" name="connsiteY1447"/>
              <a:gd fmla="*/ 7623570 w 12137616" name="connsiteX1448"/>
              <a:gd fmla="*/ 1471780 h 13577848" name="connsiteY1448"/>
              <a:gd fmla="*/ 7507001 w 12137616" name="connsiteX1449"/>
              <a:gd fmla="*/ 1457470 h 13577848" name="connsiteY1449"/>
              <a:gd fmla="*/ 10564913 w 12137616" name="connsiteX1450"/>
              <a:gd fmla="*/ 1420957 h 13577848" name="connsiteY1450"/>
              <a:gd fmla="*/ 10564913 w 12137616" name="connsiteX1451"/>
              <a:gd fmla="*/ 1420957 h 13577848" name="connsiteY1451"/>
              <a:gd fmla="*/ 4714787 w 12137616" name="connsiteX1452"/>
              <a:gd fmla="*/ 974247 h 13577848" name="connsiteY1452"/>
              <a:gd fmla="*/ 4753661 w 12137616" name="connsiteX1453"/>
              <a:gd fmla="*/ 1004908 h 13577848" name="connsiteY1453"/>
              <a:gd fmla="*/ 4711080 w 12137616" name="connsiteX1454"/>
              <a:gd fmla="*/ 1069593 h 13577848" name="connsiteY1454"/>
              <a:gd fmla="*/ 4714787 w 12137616" name="connsiteX1455"/>
              <a:gd fmla="*/ 974247 h 13577848" name="connsiteY1455"/>
              <a:gd fmla="*/ 4902169 w 12137616" name="connsiteX1456"/>
              <a:gd fmla="*/ 884972 h 13577848" name="connsiteY1456"/>
              <a:gd fmla="*/ 4899984 w 12137616" name="connsiteX1457"/>
              <a:gd fmla="*/ 892621 h 13577848" name="connsiteY1457"/>
              <a:gd fmla="*/ 4942164 w 12137616" name="connsiteX1458"/>
              <a:gd fmla="*/ 907743 h 13577848" name="connsiteY1458"/>
              <a:gd fmla="*/ 4902169 w 12137616" name="connsiteX1459"/>
              <a:gd fmla="*/ 884972 h 13577848" name="connsiteY1459"/>
              <a:gd fmla="*/ 10087866 w 12137616" name="connsiteX1460"/>
              <a:gd fmla="*/ 854165 h 13577848" name="connsiteY1460"/>
              <a:gd fmla="*/ 10090123 w 12137616" name="connsiteX1461"/>
              <a:gd fmla="*/ 861873 h 13577848" name="connsiteY1461"/>
              <a:gd fmla="*/ 10087866 w 12137616" name="connsiteX1462"/>
              <a:gd fmla="*/ 854165 h 13577848" name="connsiteY1462"/>
              <a:gd fmla="*/ 10032892 w 12137616" name="connsiteX1463"/>
              <a:gd fmla="*/ 838818 h 13577848" name="connsiteY1463"/>
              <a:gd fmla="*/ 10027993 w 12137616" name="connsiteX1464"/>
              <a:gd fmla="*/ 846260 h 13577848" name="connsiteY1464"/>
              <a:gd fmla="*/ 10032892 w 12137616" name="connsiteX1465"/>
              <a:gd fmla="*/ 838818 h 13577848" name="connsiteY1465"/>
              <a:gd fmla="*/ 9953739 w 12137616" name="connsiteX1466"/>
              <a:gd fmla="*/ 822666 h 13577848" name="connsiteY1466"/>
              <a:gd fmla="*/ 9946965 w 12137616" name="connsiteX1467"/>
              <a:gd fmla="*/ 832957 h 13577848" name="connsiteY1467"/>
              <a:gd fmla="*/ 9953739 w 12137616" name="connsiteX1468"/>
              <a:gd fmla="*/ 822666 h 13577848" name="connsiteY1468"/>
              <a:gd fmla="*/ 9922717 w 12137616" name="connsiteX1469"/>
              <a:gd fmla="*/ 816995 h 13577848" name="connsiteY1469"/>
              <a:gd fmla="*/ 9946965 w 12137616" name="connsiteX1470"/>
              <a:gd fmla="*/ 832957 h 13577848" name="connsiteY1470"/>
              <a:gd fmla="*/ 9916911 w 12137616" name="connsiteX1471"/>
              <a:gd fmla="*/ 825816 h 13577848" name="connsiteY1471"/>
              <a:gd fmla="*/ 9922717 w 12137616" name="connsiteX1472"/>
              <a:gd fmla="*/ 816995 h 13577848" name="connsiteY1472"/>
              <a:gd fmla="*/ 9907753 w 12137616" name="connsiteX1473"/>
              <a:gd fmla="*/ 816627 h 13577848" name="connsiteY1473"/>
              <a:gd fmla="*/ 9916911 w 12137616" name="connsiteX1474"/>
              <a:gd fmla="*/ 825816 h 13577848" name="connsiteY1474"/>
              <a:gd fmla="*/ 9898980 w 12137616" name="connsiteX1475"/>
              <a:gd fmla="*/ 826655 h 13577848" name="connsiteY1475"/>
              <a:gd fmla="*/ 9907753 w 12137616" name="connsiteX1476"/>
              <a:gd fmla="*/ 816627 h 13577848" name="connsiteY1476"/>
              <a:gd fmla="*/ 9881993 w 12137616" name="connsiteX1477"/>
              <a:gd fmla="*/ 812313 h 13577848" name="connsiteY1477"/>
              <a:gd fmla="*/ 9898980 w 12137616" name="connsiteX1478"/>
              <a:gd fmla="*/ 826655 h 13577848" name="connsiteY1478"/>
              <a:gd fmla="*/ 9866905 w 12137616" name="connsiteX1479"/>
              <a:gd fmla="*/ 818184 h 13577848" name="connsiteY1479"/>
              <a:gd fmla="*/ 9881993 w 12137616" name="connsiteX1480"/>
              <a:gd fmla="*/ 812313 h 13577848" name="connsiteY1480"/>
              <a:gd fmla="*/ 9810581 w 12137616" name="connsiteX1481"/>
              <a:gd fmla="*/ 793750 h 13577848" name="connsiteY1481"/>
              <a:gd fmla="*/ 9866905 w 12137616" name="connsiteX1482"/>
              <a:gd fmla="*/ 818184 h 13577848" name="connsiteY1482"/>
              <a:gd fmla="*/ 9785877 w 12137616" name="connsiteX1483"/>
              <a:gd fmla="*/ 804881 h 13577848" name="connsiteY1483"/>
              <a:gd fmla="*/ 9810581 w 12137616" name="connsiteX1484"/>
              <a:gd fmla="*/ 793750 h 13577848" name="connsiteY1484"/>
              <a:gd fmla="*/ 9699498 w 12137616" name="connsiteX1485"/>
              <a:gd fmla="*/ 773306 h 13577848" name="connsiteY1485"/>
              <a:gd fmla="*/ 9729553 w 12137616" name="connsiteX1486"/>
              <a:gd fmla="*/ 780447 h 13577848" name="connsiteY1486"/>
              <a:gd fmla="*/ 9785877 w 12137616" name="connsiteX1487"/>
              <a:gd fmla="*/ 804881 h 13577848" name="connsiteY1487"/>
              <a:gd fmla="*/ 9675762 w 12137616" name="connsiteX1488"/>
              <a:gd fmla="*/ 782966 h 13577848" name="connsiteY1488"/>
              <a:gd fmla="*/ 9699498 w 12137616" name="connsiteX1489"/>
              <a:gd fmla="*/ 773306 h 13577848" name="connsiteY1489"/>
              <a:gd fmla="*/ 5359157 w 12137616" name="connsiteX1490"/>
              <a:gd fmla="*/ 514074 h 13577848" name="connsiteY1490"/>
              <a:gd fmla="*/ 5361130 w 12137616" name="connsiteX1491"/>
              <a:gd fmla="*/ 517677 h 13577848" name="connsiteY1491"/>
              <a:gd fmla="*/ 5392151 w 12137616" name="connsiteX1492"/>
              <a:gd fmla="*/ 523349 h 13577848" name="connsiteY1492"/>
              <a:gd fmla="*/ 5359157 w 12137616" name="connsiteX1493"/>
              <a:gd fmla="*/ 514074 h 13577848" name="connsiteY1493"/>
              <a:gd fmla="*/ 5320041 w 12137616" name="connsiteX1494"/>
              <a:gd fmla="*/ 307307 h 13577848" name="connsiteY1494"/>
              <a:gd fmla="*/ 5272165 w 12137616" name="connsiteX1495"/>
              <a:gd fmla="*/ 406435 h 13577848" name="connsiteY1495"/>
              <a:gd fmla="*/ 5320041 w 12137616" name="connsiteX1496"/>
              <a:gd fmla="*/ 307307 h 13577848" name="connsiteY1496"/>
              <a:gd fmla="*/ 5520199 w 12137616" name="connsiteX1497"/>
              <a:gd fmla="*/ 287092 h 13577848" name="connsiteY1497"/>
              <a:gd fmla="*/ 5511130 w 12137616" name="connsiteX1498"/>
              <a:gd fmla="*/ 289810 h 13577848" name="connsiteY1498"/>
              <a:gd fmla="*/ 5493254 w 12137616" name="connsiteX1499"/>
              <a:gd fmla="*/ 343364 h 13577848" name="connsiteY1499"/>
              <a:gd fmla="*/ 5520199 w 12137616" name="connsiteX1500"/>
              <a:gd fmla="*/ 287092 h 13577848" name="connsiteY1500"/>
              <a:gd fmla="*/ 7421656 w 12137616" name="connsiteX1501"/>
              <a:gd fmla="*/ 215483 h 13577848" name="connsiteY1501"/>
              <a:gd fmla="*/ 7439173 w 12137616" name="connsiteX1502"/>
              <a:gd fmla="*/ 225171 h 13577848" name="connsiteY1502"/>
              <a:gd fmla="*/ 7408150 w 12137616" name="connsiteX1503"/>
              <a:gd fmla="*/ 219499 h 13577848" name="connsiteY1503"/>
              <a:gd fmla="*/ 7421656 w 12137616" name="connsiteX1504"/>
              <a:gd fmla="*/ 215483 h 13577848" name="connsiteY1504"/>
              <a:gd fmla="*/ 7446522 w 12137616" name="connsiteX1505"/>
              <a:gd fmla="*/ 214007 h 13577848" name="connsiteY1505"/>
              <a:gd fmla="*/ 7439173 w 12137616" name="connsiteX1506"/>
              <a:gd fmla="*/ 225171 h 13577848" name="connsiteY1506"/>
              <a:gd fmla="*/ 7446522 w 12137616" name="connsiteX1507"/>
              <a:gd fmla="*/ 214007 h 13577848" name="connsiteY1507"/>
              <a:gd fmla="*/ 7375474 w 12137616" name="connsiteX1508"/>
              <a:gd fmla="*/ 205891 h 13577848" name="connsiteY1508"/>
              <a:gd fmla="*/ 7408150 w 12137616" name="connsiteX1509"/>
              <a:gd fmla="*/ 219499 h 13577848" name="connsiteY1509"/>
              <a:gd fmla="*/ 7358145 w 12137616" name="connsiteX1510"/>
              <a:gd fmla="*/ 211867 h 13577848" name="connsiteY1510"/>
              <a:gd fmla="*/ 7375474 w 12137616" name="connsiteX1511"/>
              <a:gd fmla="*/ 205891 h 13577848" name="connsiteY1511"/>
              <a:gd fmla="*/ 7339738 w 12137616" name="connsiteX1512"/>
              <a:gd fmla="*/ 201331 h 13577848" name="connsiteY1512"/>
              <a:gd fmla="*/ 7358145 w 12137616" name="connsiteX1513"/>
              <a:gd fmla="*/ 211867 h 13577848" name="connsiteY1513"/>
              <a:gd fmla="*/ 7326069 w 12137616" name="connsiteX1514"/>
              <a:gd fmla="*/ 203396 h 13577848" name="connsiteY1514"/>
              <a:gd fmla="*/ 7339738 w 12137616" name="connsiteX1515"/>
              <a:gd fmla="*/ 201331 h 13577848" name="connsiteY1515"/>
              <a:gd fmla="*/ 7286484 w 12137616" name="connsiteX1516"/>
              <a:gd fmla="*/ 187083 h 13577848" name="connsiteY1516"/>
              <a:gd fmla="*/ 7326069 w 12137616" name="connsiteX1517"/>
              <a:gd fmla="*/ 203396 h 13577848" name="connsiteY1517"/>
              <a:gd fmla="*/ 7245041 w 12137616" name="connsiteX1518"/>
              <a:gd fmla="*/ 190092 h 13577848" name="connsiteY1518"/>
              <a:gd fmla="*/ 7286484 w 12137616" name="connsiteX1519"/>
              <a:gd fmla="*/ 187083 h 13577848" name="connsiteY1519"/>
              <a:gd fmla="*/ 5638344 w 12137616" name="connsiteX1520"/>
              <a:gd fmla="*/ 127081 h 13577848" name="connsiteY1520"/>
              <a:gd fmla="*/ 5631642 w 12137616" name="connsiteX1521"/>
              <a:gd fmla="*/ 133138 h 13577848" name="connsiteY1521"/>
              <a:gd fmla="*/ 5637959 w 12137616" name="connsiteX1522"/>
              <a:gd fmla="*/ 149940 h 13577848" name="connsiteY1522"/>
              <a:gd fmla="*/ 5638344 w 12137616" name="connsiteX1523"/>
              <a:gd fmla="*/ 127081 h 13577848" name="connsiteY1523"/>
              <a:gd fmla="*/ 6223240 w 12137616" name="connsiteX1524"/>
              <a:gd fmla="*/ 0 h 13577848" name="connsiteY1524"/>
              <a:gd fmla="*/ 6161165 w 12137616" name="connsiteX1525"/>
              <a:gd fmla="*/ 37102 h 13577848" name="connsiteY1525"/>
              <a:gd fmla="*/ 6211171 w 12137616" name="connsiteX1526"/>
              <a:gd fmla="*/ 44734 h 13577848" name="connsiteY1526"/>
              <a:gd fmla="*/ 6223806 w 12137616" name="connsiteX1527"/>
              <a:gd fmla="*/ 78337 h 13577848" name="connsiteY1527"/>
              <a:gd fmla="*/ 6390189 w 12137616" name="connsiteX1528"/>
              <a:gd fmla="*/ 71971 h 13577848" name="connsiteY1528"/>
              <a:gd fmla="*/ 7245041 w 12137616" name="connsiteX1529"/>
              <a:gd fmla="*/ 190092 h 13577848" name="connsiteY1529"/>
              <a:gd fmla="*/ 7221304 w 12137616" name="connsiteX1530"/>
              <a:gd fmla="*/ 199753 h 13577848" name="connsiteY1530"/>
              <a:gd fmla="*/ 7203374 w 12137616" name="connsiteX1531"/>
              <a:gd fmla="*/ 200592 h 13577848" name="connsiteY1531"/>
              <a:gd fmla="*/ 7203374 w 12137616" name="connsiteX1532"/>
              <a:gd fmla="*/ 200592 h 13577848" name="connsiteY1532"/>
              <a:gd fmla="*/ 7221304 w 12137616" name="connsiteX1533"/>
              <a:gd fmla="*/ 199753 h 13577848" name="connsiteY1533"/>
              <a:gd fmla="*/ 8934702 w 12137616" name="connsiteX1534"/>
              <a:gd fmla="*/ 571179 h 13577848" name="connsiteY1534"/>
              <a:gd fmla="*/ 9971159 w 12137616" name="connsiteX1535"/>
              <a:gd fmla="*/ 796204 h 13577848" name="connsiteY1535"/>
              <a:gd fmla="*/ 10159484 w 12137616" name="connsiteX1536"/>
              <a:gd fmla="*/ 840103 h 13577848" name="connsiteY1536"/>
              <a:gd fmla="*/ 9953739 w 12137616" name="connsiteX1537"/>
              <a:gd fmla="*/ 822666 h 13577848" name="connsiteY1537"/>
              <a:gd fmla="*/ 9922717 w 12137616" name="connsiteX1538"/>
              <a:gd fmla="*/ 816995 h 13577848" name="connsiteY1538"/>
              <a:gd fmla="*/ 9810581 w 12137616" name="connsiteX1539"/>
              <a:gd fmla="*/ 793750 h 13577848" name="connsiteY1539"/>
              <a:gd fmla="*/ 9729553 w 12137616" name="connsiteX1540"/>
              <a:gd fmla="*/ 780447 h 13577848" name="connsiteY1540"/>
              <a:gd fmla="*/ 9699498 w 12137616" name="connsiteX1541"/>
              <a:gd fmla="*/ 773306 h 13577848" name="connsiteY1541"/>
              <a:gd fmla="*/ 9475312 w 12137616" name="connsiteX1542"/>
              <a:gd fmla="*/ 731086 h 13577848" name="connsiteY1542"/>
              <a:gd fmla="*/ 9401058 w 12137616" name="connsiteX1543"/>
              <a:gd fmla="*/ 707492 h 13577848" name="connsiteY1543"/>
              <a:gd fmla="*/ 9371004 w 12137616" name="connsiteX1544"/>
              <a:gd fmla="*/ 700351 h 13577848" name="connsiteY1544"/>
              <a:gd fmla="*/ 9371004 w 12137616" name="connsiteX1545"/>
              <a:gd fmla="*/ 700351 h 13577848" name="connsiteY1545"/>
              <a:gd fmla="*/ 9401058 w 12137616" name="connsiteX1546"/>
              <a:gd fmla="*/ 707492 h 13577848" name="connsiteY1546"/>
              <a:gd fmla="*/ 9475312 w 12137616" name="connsiteX1547"/>
              <a:gd fmla="*/ 731086 h 13577848" name="connsiteY1547"/>
              <a:gd fmla="*/ 9675762 w 12137616" name="connsiteX1548"/>
              <a:gd fmla="*/ 782966 h 13577848" name="connsiteY1548"/>
              <a:gd fmla="*/ 9489968 w 12137616" name="connsiteX1549"/>
              <a:gd fmla="*/ 766020 h 13577848" name="connsiteY1549"/>
              <a:gd fmla="*/ 9388989 w 12137616" name="connsiteX1550"/>
              <a:gd fmla="*/ 752226 h 13577848" name="connsiteY1550"/>
              <a:gd fmla="*/ 10072247 w 12137616" name="connsiteX1551"/>
              <a:gd fmla="*/ 915428 h 13577848" name="connsiteY1551"/>
              <a:gd fmla="*/ 10030579 w 12137616" name="connsiteX1552"/>
              <a:gd fmla="*/ 925928 h 13577848" name="connsiteY1552"/>
              <a:gd fmla="*/ 10260115 w 12137616" name="connsiteX1553"/>
              <a:gd fmla="*/ 986419 h 13577848" name="connsiteY1553"/>
              <a:gd fmla="*/ 10484301 w 12137616" name="connsiteX1554"/>
              <a:gd fmla="*/ 1028638 h 13577848" name="connsiteY1554"/>
              <a:gd fmla="*/ 10923879 w 12137616" name="connsiteX1555"/>
              <a:gd fmla="*/ 1122038 h 13577848" name="connsiteY1555"/>
              <a:gd fmla="*/ 10881243 w 12137616" name="connsiteX1556"/>
              <a:gd fmla="*/ 1134008 h 13577848" name="connsiteY1556"/>
              <a:gd fmla="*/ 11042897 w 12137616" name="connsiteX1557"/>
              <a:gd fmla="*/ 1240421 h 13577848" name="connsiteY1557"/>
              <a:gd fmla="*/ 11057553 w 12137616" name="connsiteX1558"/>
              <a:gd fmla="*/ 1275355 h 13577848" name="connsiteY1558"/>
              <a:gd fmla="*/ 10716989 w 12137616" name="connsiteX1559"/>
              <a:gd fmla="*/ 1247134 h 13577848" name="connsiteY1559"/>
              <a:gd fmla="*/ 10686477 w 12137616" name="connsiteX1560"/>
              <a:gd fmla="*/ 1267085 h 13577848" name="connsiteY1560"/>
              <a:gd fmla="*/ 10406479 w 12137616" name="connsiteX1561"/>
              <a:gd fmla="*/ 1226055 h 13577848" name="connsiteY1561"/>
              <a:gd fmla="*/ 10593836 w 12137616" name="connsiteX1562"/>
              <a:gd fmla="*/ 1271423 h 13577848" name="connsiteY1562"/>
              <a:gd fmla="*/ 10747098 w 12137616" name="connsiteX1563"/>
              <a:gd fmla="*/ 1306990 h 13577848" name="connsiteY1563"/>
              <a:gd fmla="*/ 10295451 w 12137616" name="connsiteX1564"/>
              <a:gd fmla="*/ 1258325 h 13577848" name="connsiteY1564"/>
              <a:gd fmla="*/ 10352742 w 12137616" name="connsiteX1565"/>
              <a:gd fmla="*/ 1281289 h 13577848" name="connsiteY1565"/>
              <a:gd fmla="*/ 10277575 w 12137616" name="connsiteX1566"/>
              <a:gd fmla="*/ 1311879 h 13577848" name="connsiteY1566"/>
              <a:gd fmla="*/ 10421244 w 12137616" name="connsiteX1567"/>
              <a:gd fmla="*/ 1366418 h 13577848" name="connsiteY1567"/>
              <a:gd fmla="*/ 10522223 w 12137616" name="connsiteX1568"/>
              <a:gd fmla="*/ 1380212 h 13577848" name="connsiteY1568"/>
              <a:gd fmla="*/ 10564913 w 12137616" name="connsiteX1569"/>
              <a:gd fmla="*/ 1420957 h 13577848" name="connsiteY1569"/>
              <a:gd fmla="*/ 10316533 w 12137616" name="connsiteX1570"/>
              <a:gd fmla="*/ 1415490 h 13577848" name="connsiteY1570"/>
              <a:gd fmla="*/ 10510665 w 12137616" name="connsiteX1571"/>
              <a:gd fmla="*/ 1450568 h 13577848" name="connsiteY1571"/>
              <a:gd fmla="*/ 10770712 w 12137616" name="connsiteX1572"/>
              <a:gd fmla="*/ 1491108 h 13577848" name="connsiteY1572"/>
              <a:gd fmla="*/ 10534913 w 12137616" name="connsiteX1573"/>
              <a:gd fmla="*/ 1466530 h 13577848" name="connsiteY1573"/>
              <a:gd fmla="*/ 10635435 w 12137616" name="connsiteX1574"/>
              <a:gd fmla="*/ 1507416 h 13577848" name="connsiteY1574"/>
              <a:gd fmla="*/ 10839670 w 12137616" name="connsiteX1575"/>
              <a:gd fmla="*/ 1549145 h 13577848" name="connsiteY1575"/>
              <a:gd fmla="*/ 10653877 w 12137616" name="connsiteX1576"/>
              <a:gd fmla="*/ 1532199 h 13577848" name="connsiteY1576"/>
              <a:gd fmla="*/ 10841745 w 12137616" name="connsiteX1577"/>
              <a:gd fmla="*/ 1603190 h 13577848" name="connsiteY1577"/>
              <a:gd fmla="*/ 11002834 w 12137616" name="connsiteX1578"/>
              <a:gd fmla="*/ 1631267 h 13577848" name="connsiteY1578"/>
              <a:gd fmla="*/ 10345443 w 12137616" name="connsiteX1579"/>
              <a:gd fmla="*/ 1565165 h 13577848" name="connsiteY1579"/>
              <a:gd fmla="*/ 10358078 w 12137616" name="connsiteX1580"/>
              <a:gd fmla="*/ 1598768 h 13577848" name="connsiteY1580"/>
              <a:gd fmla="*/ 10136423 w 12137616" name="connsiteX1581"/>
              <a:gd fmla="*/ 1583501 h 13577848" name="connsiteY1581"/>
              <a:gd fmla="*/ 9429026 w 12137616" name="connsiteX1582"/>
              <a:gd fmla="*/ 1509767 h 13577848" name="connsiteY1582"/>
              <a:gd fmla="*/ 9398972 w 12137616" name="connsiteX1583"/>
              <a:gd fmla="*/ 1502626 h 13577848" name="connsiteY1583"/>
              <a:gd fmla="*/ 9317943 w 12137616" name="connsiteX1584"/>
              <a:gd fmla="*/ 1489323 h 13577848" name="connsiteY1584"/>
              <a:gd fmla="*/ 9285868 w 12137616" name="connsiteX1585"/>
              <a:gd fmla="*/ 1480851 h 13577848" name="connsiteY1585"/>
              <a:gd fmla="*/ 9267938 w 12137616" name="connsiteX1586"/>
              <a:gd fmla="*/ 1481691 h 13577848" name="connsiteY1586"/>
              <a:gd fmla="*/ 9237883 w 12137616" name="connsiteX1587"/>
              <a:gd fmla="*/ 1474549 h 13577848" name="connsiteY1587"/>
              <a:gd fmla="*/ 9206861 w 12137616" name="connsiteX1588"/>
              <a:gd fmla="*/ 1468878 h 13577848" name="connsiteY1588"/>
              <a:gd fmla="*/ 9206861 w 12137616" name="connsiteX1589"/>
              <a:gd fmla="*/ 1468878 h 13577848" name="connsiteY1589"/>
              <a:gd fmla="*/ 9237883 w 12137616" name="connsiteX1590"/>
              <a:gd fmla="*/ 1474549 h 13577848" name="connsiteY1590"/>
              <a:gd fmla="*/ 9267938 w 12137616" name="connsiteX1591"/>
              <a:gd fmla="*/ 1481691 h 13577848" name="connsiteY1591"/>
              <a:gd fmla="*/ 9285868 w 12137616" name="connsiteX1592"/>
              <a:gd fmla="*/ 1480851 h 13577848" name="connsiteY1592"/>
              <a:gd fmla="*/ 9317943 w 12137616" name="connsiteX1593"/>
              <a:gd fmla="*/ 1489323 h 13577848" name="connsiteY1593"/>
              <a:gd fmla="*/ 9398972 w 12137616" name="connsiteX1594"/>
              <a:gd fmla="*/ 1502626 h 13577848" name="connsiteY1594"/>
              <a:gd fmla="*/ 9429026 w 12137616" name="connsiteX1595"/>
              <a:gd fmla="*/ 1509767 h 13577848" name="connsiteY1595"/>
              <a:gd fmla="*/ 10348540 w 12137616" name="connsiteX1596"/>
              <a:gd fmla="*/ 1670454 h 13577848" name="connsiteY1596"/>
              <a:gd fmla="*/ 10608587 w 12137616" name="connsiteX1597"/>
              <a:gd fmla="*/ 1710995 h 13577848" name="connsiteY1597"/>
              <a:gd fmla="*/ 10094354 w 12137616" name="connsiteX1598"/>
              <a:gd fmla="*/ 1673809 h 13577848" name="connsiteY1598"/>
              <a:gd fmla="*/ 10044348 w 12137616" name="connsiteX1599"/>
              <a:gd fmla="*/ 1666177 h 13577848" name="connsiteY1599"/>
              <a:gd fmla="*/ 9995395 w 12137616" name="connsiteX1600"/>
              <a:gd fmla="*/ 1661345 h 13577848" name="connsiteY1600"/>
              <a:gd fmla="*/ 9963320 w 12137616" name="connsiteX1601"/>
              <a:gd fmla="*/ 1652873 h 13577848" name="connsiteY1601"/>
              <a:gd fmla="*/ 9963320 w 12137616" name="connsiteX1602"/>
              <a:gd fmla="*/ 1652873 h 13577848" name="connsiteY1602"/>
              <a:gd fmla="*/ 9995395 w 12137616" name="connsiteX1603"/>
              <a:gd fmla="*/ 1661345 h 13577848" name="connsiteY1603"/>
              <a:gd fmla="*/ 10044348 w 12137616" name="connsiteX1604"/>
              <a:gd fmla="*/ 1666177 h 13577848" name="connsiteY1604"/>
              <a:gd fmla="*/ 10094354 w 12137616" name="connsiteX1605"/>
              <a:gd fmla="*/ 1673809 h 13577848" name="connsiteY1605"/>
              <a:gd fmla="*/ 10386476 w 12137616" name="connsiteX1606"/>
              <a:gd fmla="*/ 1722820 h 13577848" name="connsiteY1606"/>
              <a:gd fmla="*/ 10677034 w 12137616" name="connsiteX1607"/>
              <a:gd fmla="*/ 1743409 h 13577848" name="connsiteY1607"/>
              <a:gd fmla="*/ 10539737 w 12137616" name="connsiteX1608"/>
              <a:gd fmla="*/ 1758387 h 13577848" name="connsiteY1608"/>
              <a:gd fmla="*/ 10374863 w 12137616" name="connsiteX1609"/>
              <a:gd fmla="*/ 1740462 h 13577848" name="connsiteY1609"/>
              <a:gd fmla="*/ 10130726 w 12137616" name="connsiteX1610"/>
              <a:gd fmla="*/ 1697752 h 13577848" name="connsiteY1610"/>
              <a:gd fmla="*/ 10238023 w 12137616" name="connsiteX1611"/>
              <a:gd fmla="*/ 1728347 h 13577848" name="connsiteY1611"/>
              <a:gd fmla="*/ 10374863 w 12137616" name="connsiteX1612"/>
              <a:gd fmla="*/ 1740462 h 13577848" name="connsiteY1612"/>
              <a:gd fmla="*/ 10596061 w 12137616" name="connsiteX1613"/>
              <a:gd fmla="*/ 1782821 h 13577848" name="connsiteY1613"/>
              <a:gd fmla="*/ 10703358 w 12137616" name="connsiteX1614"/>
              <a:gd fmla="*/ 1813416 h 13577848" name="connsiteY1614"/>
              <a:gd fmla="*/ 9748037 w 12137616" name="connsiteX1615"/>
              <a:gd fmla="*/ 1707123 h 13577848" name="connsiteY1615"/>
              <a:gd fmla="*/ 9748037 w 12137616" name="connsiteX1616"/>
              <a:gd fmla="*/ 1707123 h 13577848" name="connsiteY1616"/>
              <a:gd fmla="*/ 9855334 w 12137616" name="connsiteX1617"/>
              <a:gd fmla="*/ 1737719 h 13577848" name="connsiteY1617"/>
              <a:gd fmla="*/ 9899077 w 12137616" name="connsiteX1618"/>
              <a:gd fmla="*/ 1781264 h 13577848" name="connsiteY1618"/>
              <a:gd fmla="*/ 9893781 w 12137616" name="connsiteX1619"/>
              <a:gd fmla="*/ 1815707 h 13577848" name="connsiteY1619"/>
              <a:gd fmla="*/ 9031102 w 12137616" name="connsiteX1620"/>
              <a:gd fmla="*/ 1705076 h 13577848" name="connsiteY1620"/>
              <a:gd fmla="*/ 8895772 w 12137616" name="connsiteX1621"/>
              <a:gd fmla="*/ 1668669 h 13577848" name="connsiteY1621"/>
              <a:gd fmla="*/ 8857433 w 12137616" name="connsiteX1622"/>
              <a:gd fmla="*/ 1696111 h 13577848" name="connsiteY1622"/>
              <a:gd fmla="*/ 8857890 w 12137616" name="connsiteX1623"/>
              <a:gd fmla="*/ 1669018 h 13577848" name="connsiteY1623"/>
              <a:gd fmla="*/ 8579912 w 12137616" name="connsiteX1624"/>
              <a:gd fmla="*/ 1629318 h 13577848" name="connsiteY1624"/>
              <a:gd fmla="*/ 8286822 w 12137616" name="connsiteX1625"/>
              <a:gd fmla="*/ 1581776 h 13577848" name="connsiteY1625"/>
              <a:gd fmla="*/ 8281016 w 12137616" name="connsiteX1626"/>
              <a:gd fmla="*/ 1590597 h 13577848" name="connsiteY1626"/>
              <a:gd fmla="*/ 8170444 w 12137616" name="connsiteX1627"/>
              <a:gd fmla="*/ 1595775 h 13577848" name="connsiteY1627"/>
              <a:gd fmla="*/ 8256822 w 12137616" name="connsiteX1628"/>
              <a:gd fmla="*/ 1627350 h 13577848" name="connsiteY1628"/>
              <a:gd fmla="*/ 9188460 w 12137616" name="connsiteX1629"/>
              <a:gd fmla="*/ 1796018 h 13577848" name="connsiteY1629"/>
              <a:gd fmla="*/ 9529535 w 12137616" name="connsiteX1630"/>
              <a:gd fmla="*/ 1849861 h 13577848" name="connsiteY1630"/>
              <a:gd fmla="*/ 9499023 w 12137616" name="connsiteX1631"/>
              <a:gd fmla="*/ 1869812 h 13577848" name="connsiteY1631"/>
              <a:gd fmla="*/ 9884809 w 12137616" name="connsiteX1632"/>
              <a:gd fmla="*/ 1965730 h 13577848" name="connsiteY1632"/>
              <a:gd fmla="*/ 9759125 w 12137616" name="connsiteX1633"/>
              <a:gd fmla="*/ 1963067 h 13577848" name="connsiteY1633"/>
              <a:gd fmla="*/ 9902283 w 12137616" name="connsiteX1634"/>
              <a:gd fmla="*/ 1991983 h 13577848" name="connsiteY1634"/>
              <a:gd fmla="*/ 10064339 w 12137616" name="connsiteX1635"/>
              <a:gd fmla="*/ 2018590 h 13577848" name="connsiteY1635"/>
              <a:gd fmla="*/ 10225428 w 12137616" name="connsiteX1636"/>
              <a:gd fmla="*/ 2046666 h 13577848" name="connsiteY1636"/>
              <a:gd fmla="*/ 10343881 w 12137616" name="connsiteX1637"/>
              <a:gd fmla="*/ 2086713 h 13577848" name="connsiteY1637"/>
              <a:gd fmla="*/ 10108593 w 12137616" name="connsiteX1638"/>
              <a:gd fmla="*/ 2087757 h 13577848" name="connsiteY1638"/>
              <a:gd fmla="*/ 10225482 w 12137616" name="connsiteX1639"/>
              <a:gd fmla="*/ 2099381 h 13577848" name="connsiteY1639"/>
              <a:gd fmla="*/ 10258069 w 12137616" name="connsiteX1640"/>
              <a:gd fmla="*/ 2133475 h 13577848" name="connsiteY1640"/>
              <a:gd fmla="*/ 10518116 w 12137616" name="connsiteX1641"/>
              <a:gd fmla="*/ 2174015 h 13577848" name="connsiteY1641"/>
              <a:gd fmla="*/ 10215944 w 12137616" name="connsiteX1642"/>
              <a:gd fmla="*/ 2171068 h 13577848" name="connsiteY1642"/>
              <a:gd fmla="*/ 10030151 w 12137616" name="connsiteX1643"/>
              <a:gd fmla="*/ 2154121 h 13577848" name="connsiteY1643"/>
              <a:gd fmla="*/ 10215944 w 12137616" name="connsiteX1644"/>
              <a:gd fmla="*/ 2171068 h 13577848" name="connsiteY1644"/>
              <a:gd fmla="*/ 10488116 w 12137616" name="connsiteX1645"/>
              <a:gd fmla="*/ 2219589 h 13577848" name="connsiteY1645"/>
              <a:gd fmla="*/ 10705527 w 12137616" name="connsiteX1646"/>
              <a:gd fmla="*/ 2272098 h 13577848" name="connsiteY1646"/>
              <a:gd fmla="*/ 10636623 w 12137616" name="connsiteX1647"/>
              <a:gd fmla="*/ 2266776 h 13577848" name="connsiteY1647"/>
              <a:gd fmla="*/ 10544493 w 12137616" name="connsiteX1648"/>
              <a:gd fmla="*/ 2296737 h 13577848" name="connsiteY1648"/>
              <a:gd fmla="*/ 10298591 w 12137616" name="connsiteX1649"/>
              <a:gd fmla="*/ 2265508 h 13577848" name="connsiteY1649"/>
              <a:gd fmla="*/ 9672222 w 12137616" name="connsiteX1650"/>
              <a:gd fmla="*/ 2205078 h 13577848" name="connsiteY1650"/>
              <a:gd fmla="*/ 9605850 w 12137616" name="connsiteX1651"/>
              <a:gd fmla="*/ 2226708 h 13577848" name="connsiteY1651"/>
              <a:gd fmla="*/ 9821698 w 12137616" name="connsiteX1652"/>
              <a:gd fmla="*/ 2250795 h 13577848" name="connsiteY1652"/>
              <a:gd fmla="*/ 10304908 w 12137616" name="connsiteX1653"/>
              <a:gd fmla="*/ 2282310 h 13577848" name="connsiteY1653"/>
              <a:gd fmla="*/ 10355425 w 12137616" name="connsiteX1654"/>
              <a:gd fmla="*/ 2315564 h 13577848" name="connsiteY1654"/>
              <a:gd fmla="*/ 10603348 w 12137616" name="connsiteX1655"/>
              <a:gd fmla="*/ 2348123 h 13577848" name="connsiteY1655"/>
              <a:gd fmla="*/ 10354969 w 12137616" name="connsiteX1656"/>
              <a:gd fmla="*/ 2342657 h 13577848" name="connsiteY1656"/>
              <a:gd fmla="*/ 10188128 w 12137616" name="connsiteX1657"/>
              <a:gd fmla="*/ 2376116 h 13577848" name="connsiteY1657"/>
              <a:gd fmla="*/ 9916468 w 12137616" name="connsiteX1658"/>
              <a:gd fmla="*/ 2353217 h 13577848" name="connsiteY1658"/>
              <a:gd fmla="*/ 9743821 w 12137616" name="connsiteX1659"/>
              <a:gd fmla="*/ 2395497 h 13577848" name="connsiteY1659"/>
              <a:gd fmla="*/ 10513859 w 12137616" name="connsiteX1660"/>
              <a:gd fmla="*/ 2510466 h 13577848" name="connsiteY1660"/>
              <a:gd fmla="*/ 10569726 w 12137616" name="connsiteX1661"/>
              <a:gd fmla="*/ 2561992 h 13577848" name="connsiteY1661"/>
              <a:gd fmla="*/ 10211742 w 12137616" name="connsiteX1662"/>
              <a:gd fmla="*/ 2560233 h 13577848" name="connsiteY1662"/>
              <a:gd fmla="*/ 10143349 w 12137616" name="connsiteX1663"/>
              <a:gd fmla="*/ 2580534 h 13577848" name="connsiteY1663"/>
              <a:gd fmla="*/ 10286507 w 12137616" name="connsiteX1664"/>
              <a:gd fmla="*/ 2609450 h 13577848" name="connsiteY1664"/>
              <a:gd fmla="*/ 10385009 w 12137616" name="connsiteX1665"/>
              <a:gd fmla="*/ 2649006 h 13577848" name="connsiteY1665"/>
              <a:gd fmla="*/ 10002777 w 12137616" name="connsiteX1666"/>
              <a:gd fmla="*/ 2631285 h 13577848" name="connsiteY1666"/>
              <a:gd fmla="*/ 10256507 w 12137616" name="connsiteX1667"/>
              <a:gd fmla="*/ 2655023 h 13577848" name="connsiteY1667"/>
              <a:gd fmla="*/ 10479725 w 12137616" name="connsiteX1668"/>
              <a:gd fmla="*/ 2698713 h 13577848" name="connsiteY1668"/>
              <a:gd fmla="*/ 10369665 w 12137616" name="connsiteX1669"/>
              <a:gd fmla="*/ 2729513 h 13577848" name="connsiteY1669"/>
              <a:gd fmla="*/ 10611781 w 12137616" name="connsiteX1670"/>
              <a:gd fmla="*/ 2770893 h 13577848" name="connsiteY1670"/>
              <a:gd fmla="*/ 10474484 w 12137616" name="connsiteX1671"/>
              <a:gd fmla="*/ 2785871 h 13577848" name="connsiteY1671"/>
              <a:gd fmla="*/ 10456554 w 12137616" name="connsiteX1672"/>
              <a:gd fmla="*/ 2786710 h 13577848" name="connsiteY1672"/>
              <a:gd fmla="*/ 10438623 w 12137616" name="connsiteX1673"/>
              <a:gd fmla="*/ 2787550 h 13577848" name="connsiteY1673"/>
              <a:gd fmla="*/ 10419725 w 12137616" name="connsiteX1674"/>
              <a:gd fmla="*/ 2789860 h 13577848" name="connsiteY1674"/>
              <a:gd fmla="*/ 10419725 w 12137616" name="connsiteX1675"/>
              <a:gd fmla="*/ 2789860 h 13577848" name="connsiteY1675"/>
              <a:gd fmla="*/ 10438623 w 12137616" name="connsiteX1676"/>
              <a:gd fmla="*/ 2787550 h 13577848" name="connsiteY1676"/>
              <a:gd fmla="*/ 10456554 w 12137616" name="connsiteX1677"/>
              <a:gd fmla="*/ 2786710 h 13577848" name="connsiteY1677"/>
              <a:gd fmla="*/ 10474484 w 12137616" name="connsiteX1678"/>
              <a:gd fmla="*/ 2785871 h 13577848" name="connsiteY1678"/>
              <a:gd fmla="*/ 10593905 w 12137616" name="connsiteX1679"/>
              <a:gd fmla="*/ 2824447 h 13577848" name="connsiteY1679"/>
              <a:gd fmla="*/ 10333912 w 12137616" name="connsiteX1680"/>
              <a:gd fmla="*/ 2836622 h 13577848" name="connsiteY1680"/>
              <a:gd fmla="*/ 10148630 w 12137616" name="connsiteX1681"/>
              <a:gd fmla="*/ 2845298 h 13577848" name="connsiteY1681"/>
              <a:gd fmla="*/ 10489249 w 12137616" name="connsiteX1682"/>
              <a:gd fmla="*/ 2926234 h 13577848" name="connsiteY1682"/>
              <a:gd fmla="*/ 10434489 w 12137616" name="connsiteX1683"/>
              <a:gd fmla="*/ 2930223 h 13577848" name="connsiteY1683"/>
              <a:gd fmla="*/ 10249718 w 12137616" name="connsiteX1684"/>
              <a:gd fmla="*/ 2964522 h 13577848" name="connsiteY1684"/>
              <a:gd fmla="*/ 9995532 w 12137616" name="connsiteX1685"/>
              <a:gd fmla="*/ 2967876 h 13577848" name="connsiteY1685"/>
              <a:gd fmla="*/ 10201788 w 12137616" name="connsiteX1686"/>
              <a:gd fmla="*/ 3010935 h 13577848" name="connsiteY1686"/>
              <a:gd fmla="*/ 10040754 w 12137616" name="connsiteX1687"/>
              <a:gd fmla="*/ 3035573 h 13577848" name="connsiteY1687"/>
              <a:gd fmla="*/ 10290752 w 12137616" name="connsiteX1688"/>
              <a:gd fmla="*/ 3122177 h 13577848" name="connsiteY1688"/>
              <a:gd fmla="*/ 10123400 w 12137616" name="connsiteX1689"/>
              <a:gd fmla="*/ 3130014 h 13577848" name="connsiteY1689"/>
              <a:gd fmla="*/ 9666001 w 12137616" name="connsiteX1690"/>
              <a:gd fmla="*/ 3142884 h 13577848" name="connsiteY1690"/>
              <a:gd fmla="*/ 9810127 w 12137616" name="connsiteX1691"/>
              <a:gd fmla="*/ 3170330 h 13577848" name="connsiteY1691"/>
              <a:gd fmla="*/ 9469106 w 12137616" name="connsiteX1692"/>
              <a:gd fmla="*/ 3169202 h 13577848" name="connsiteY1692"/>
              <a:gd fmla="*/ 9432789 w 12137616" name="connsiteX1693"/>
              <a:gd fmla="*/ 3197974 h 13577848" name="connsiteY1693"/>
              <a:gd fmla="*/ 9247506 w 12137616" name="connsiteX1694"/>
              <a:gd fmla="*/ 3206650 h 13577848" name="connsiteY1694"/>
              <a:gd fmla="*/ 9435483 w 12137616" name="connsiteX1695"/>
              <a:gd fmla="*/ 3383071 h 13577848" name="connsiteY1695"/>
              <a:gd fmla="*/ 9925052 w 12137616" name="connsiteX1696"/>
              <a:gd fmla="*/ 3783310 h 13577848" name="connsiteY1696"/>
              <a:gd fmla="*/ 10795584 w 12137616" name="connsiteX1697"/>
              <a:gd fmla="*/ 4537581 h 13577848" name="connsiteY1697"/>
              <a:gd fmla="*/ 11185684 w 12137616" name="connsiteX1698"/>
              <a:gd fmla="*/ 4899733 h 13577848" name="connsiteY1698"/>
              <a:gd fmla="*/ 11996433 w 12137616" name="connsiteX1699"/>
              <a:gd fmla="*/ 5956011 h 13577848" name="connsiteY1699"/>
              <a:gd fmla="*/ 12135443 w 12137616" name="connsiteX1700"/>
              <a:gd fmla="*/ 6426808 h 13577848" name="connsiteY1700"/>
              <a:gd fmla="*/ 12128546 w 12137616" name="connsiteX1701"/>
              <a:gd fmla="*/ 6630877 h 13577848" name="connsiteY1701"/>
              <a:gd fmla="*/ 11697456 w 12137616" name="connsiteX1702"/>
              <a:gd fmla="*/ 7012961 h 13577848" name="connsiteY1702"/>
              <a:gd fmla="*/ 11665381 w 12137616" name="connsiteX1703"/>
              <a:gd fmla="*/ 7004489 h 13577848" name="connsiteY1703"/>
              <a:gd fmla="*/ 11652800 w 12137616" name="connsiteX1704"/>
              <a:gd fmla="*/ 7023601 h 13577848" name="connsiteY1704"/>
              <a:gd fmla="*/ 11569009 w 12137616" name="connsiteX1705"/>
              <a:gd fmla="*/ 7071693 h 13577848" name="connsiteY1705"/>
              <a:gd fmla="*/ 11580676 w 12137616" name="connsiteX1706"/>
              <a:gd fmla="*/ 7106766 h 13577848" name="connsiteY1706"/>
              <a:gd fmla="*/ 11188558 w 12137616" name="connsiteX1707"/>
              <a:gd fmla="*/ 7293254 h 13577848" name="connsiteY1707"/>
              <a:gd fmla="*/ 11030110 w 12137616" name="connsiteX1708"/>
              <a:gd fmla="*/ 7397560 h 13577848" name="connsiteY1708"/>
              <a:gd fmla="*/ 11084816 w 12137616" name="connsiteX1709"/>
              <a:gd fmla="*/ 7340856 h 13577848" name="connsiteY1709"/>
              <a:gd fmla="*/ 10979594 w 12137616" name="connsiteX1710"/>
              <a:gd fmla="*/ 7364306 h 13577848" name="connsiteY1710"/>
              <a:gd fmla="*/ 11012180 w 12137616" name="connsiteX1711"/>
              <a:gd fmla="*/ 7398400 h 13577848" name="connsiteY1711"/>
              <a:gd fmla="*/ 10914244 w 12137616" name="connsiteX1712"/>
              <a:gd fmla="*/ 7437181 h 13577848" name="connsiteY1712"/>
              <a:gd fmla="*/ 10877470 w 12137616" name="connsiteX1713"/>
              <a:gd fmla="*/ 7493046 h 13577848" name="connsiteY1713"/>
              <a:gd fmla="*/ 10779533 w 12137616" name="connsiteX1714"/>
              <a:gd fmla="*/ 7531827 h 13577848" name="connsiteY1714"/>
              <a:gd fmla="*/ 10637870 w 12137616" name="connsiteX1715"/>
              <a:gd fmla="*/ 7777826 h 13577848" name="connsiteY1715"/>
              <a:gd fmla="*/ 10611090 w 12137616" name="connsiteX1716"/>
              <a:gd fmla="*/ 7734911 h 13577848" name="connsiteY1716"/>
              <a:gd fmla="*/ 10611145 w 12137616" name="connsiteX1717"/>
              <a:gd fmla="*/ 7787626 h 13577848" name="connsiteY1717"/>
              <a:gd fmla="*/ 10353792 w 12137616" name="connsiteX1718"/>
              <a:gd fmla="*/ 7932183 h 13577848" name="connsiteY1718"/>
              <a:gd fmla="*/ 10275862 w 12137616" name="connsiteX1719"/>
              <a:gd fmla="*/ 8024170 h 13577848" name="connsiteY1719"/>
              <a:gd fmla="*/ 9965740 w 12137616" name="connsiteX1720"/>
              <a:gd fmla="*/ 8222490 h 13577848" name="connsiteY1720"/>
              <a:gd fmla="*/ 9929933 w 12137616" name="connsiteX1721"/>
              <a:gd fmla="*/ 8276884 h 13577848" name="connsiteY1721"/>
              <a:gd fmla="*/ 9636263 w 12137616" name="connsiteX1722"/>
              <a:gd fmla="*/ 8450213 h 13577848" name="connsiteY1722"/>
              <a:gd fmla="*/ 9429885 w 12137616" name="connsiteX1723"/>
              <a:gd fmla="*/ 8600932 h 13577848" name="connsiteY1723"/>
              <a:gd fmla="*/ 8681402 w 12137616" name="connsiteX1724"/>
              <a:gd fmla="*/ 8866799 h 13577848" name="connsiteY1724"/>
              <a:gd fmla="*/ 6136822 w 12137616" name="connsiteX1725"/>
              <a:gd fmla="*/ 8614084 h 13577848" name="connsiteY1725"/>
              <a:gd fmla="*/ 6136822 w 12137616" name="connsiteX1726"/>
              <a:gd fmla="*/ 8614084 h 13577848" name="connsiteY1726"/>
              <a:gd fmla="*/ 6124241 w 12137616" name="connsiteX1727"/>
              <a:gd fmla="*/ 8633195 h 13577848" name="connsiteY1727"/>
              <a:gd fmla="*/ 6112117 w 12137616" name="connsiteX1728"/>
              <a:gd fmla="*/ 8625214 h 13577848" name="connsiteY1728"/>
              <a:gd fmla="*/ 6124241 w 12137616" name="connsiteX1729"/>
              <a:gd fmla="*/ 8633195 h 13577848" name="connsiteY1729"/>
              <a:gd fmla="*/ 6094241 w 12137616" name="connsiteX1730"/>
              <a:gd fmla="*/ 8678769 h 13577848" name="connsiteY1730"/>
              <a:gd fmla="*/ 6244282 w 12137616" name="connsiteX1731"/>
              <a:gd fmla="*/ 8802824 h 13577848" name="connsiteY1731"/>
              <a:gd fmla="*/ 8811523 w 12137616" name="connsiteX1732"/>
              <a:gd fmla="*/ 10741435 h 13577848" name="connsiteY1732"/>
              <a:gd fmla="*/ 9476325 w 12137616" name="connsiteX1733"/>
              <a:gd fmla="*/ 11179062 h 13577848" name="connsiteY1733"/>
              <a:gd fmla="*/ 10151230 w 12137616" name="connsiteX1734"/>
              <a:gd fmla="*/ 11623340 h 13577848" name="connsiteY1734"/>
              <a:gd fmla="*/ 10112327 w 12137616" name="connsiteX1735"/>
              <a:gd fmla="*/ 11572444 h 13577848" name="connsiteY1735"/>
              <a:gd fmla="*/ 9786998 w 12137616" name="connsiteX1736"/>
              <a:gd fmla="*/ 11358286 h 13577848" name="connsiteY1736"/>
              <a:gd fmla="*/ 10082729 w 12137616" name="connsiteX1737"/>
              <a:gd fmla="*/ 11538210 h 13577848" name="connsiteY1737"/>
              <a:gd fmla="*/ 10021027 w 12137616" name="connsiteX1738"/>
              <a:gd fmla="*/ 11481592 h 13577848" name="connsiteY1738"/>
              <a:gd fmla="*/ 10014681 w 12137616" name="connsiteX1739"/>
              <a:gd fmla="*/ 11477673 h 13577848" name="connsiteY1739"/>
              <a:gd fmla="*/ 10017292 w 12137616" name="connsiteX1740"/>
              <a:gd fmla="*/ 11470516 h 13577848" name="connsiteY1740"/>
              <a:gd fmla="*/ 10073879 w 12137616" name="connsiteX1741"/>
              <a:gd fmla="*/ 11494455 h 13577848" name="connsiteY1741"/>
              <a:gd fmla="*/ 9749007 w 12137616" name="connsiteX1742"/>
              <a:gd fmla="*/ 11253206 h 13577848" name="connsiteY1742"/>
              <a:gd fmla="*/ 10217037 w 12137616" name="connsiteX1743"/>
              <a:gd fmla="*/ 11523372 h 13577848" name="connsiteY1743"/>
              <a:gd fmla="*/ 10285996 w 12137616" name="connsiteX1744"/>
              <a:gd fmla="*/ 11581409 h 13577848" name="connsiteY1744"/>
              <a:gd fmla="*/ 10294388 w 12137616" name="connsiteX1745"/>
              <a:gd fmla="*/ 11652255 h 13577848" name="connsiteY1745"/>
              <a:gd fmla="*/ 10106466 w 12137616" name="connsiteX1746"/>
              <a:gd fmla="*/ 11528549 h 13577848" name="connsiteY1746"/>
              <a:gd fmla="*/ 10133245 w 12137616" name="connsiteX1747"/>
              <a:gd fmla="*/ 11571464 h 13577848" name="connsiteY1747"/>
              <a:gd fmla="*/ 10288126 w 12137616" name="connsiteX1748"/>
              <a:gd fmla="*/ 11688169 h 13577848" name="connsiteY1748"/>
              <a:gd fmla="*/ 10296518 w 12137616" name="connsiteX1749"/>
              <a:gd fmla="*/ 11759016 h 13577848" name="connsiteY1749"/>
              <a:gd fmla="*/ 10332890 w 12137616" name="connsiteX1750"/>
              <a:gd fmla="*/ 11782959 h 13577848" name="connsiteY1750"/>
              <a:gd fmla="*/ 10309153 w 12137616" name="connsiteX1751"/>
              <a:gd fmla="*/ 11792618 h 13577848" name="connsiteY1751"/>
              <a:gd fmla="*/ 10403924 w 12137616" name="connsiteX1752"/>
              <a:gd fmla="*/ 11895040 h 13577848" name="connsiteY1752"/>
              <a:gd fmla="*/ 10350186 w 12137616" name="connsiteX1753"/>
              <a:gd fmla="*/ 11950274 h 13577848" name="connsiteY1753"/>
              <a:gd fmla="*/ 10511786 w 12137616" name="connsiteX1754"/>
              <a:gd fmla="*/ 12003973 h 13577848" name="connsiteY1754"/>
              <a:gd fmla="*/ 10455006 w 12137616" name="connsiteX1755"/>
              <a:gd fmla="*/ 12006632 h 13577848" name="connsiteY1755"/>
              <a:gd fmla="*/ 10437586 w 12137616" name="connsiteX1756"/>
              <a:gd fmla="*/ 12033094 h 13577848" name="connsiteY1756"/>
              <a:gd fmla="*/ 10476033 w 12137616" name="connsiteX1757"/>
              <a:gd fmla="*/ 12111082 h 13577848" name="connsiteY1757"/>
              <a:gd fmla="*/ 10576557 w 12137616" name="connsiteX1758"/>
              <a:gd fmla="*/ 12151968 h 13577848" name="connsiteY1758"/>
              <a:gd fmla="*/ 10489722 w 12137616" name="connsiteX1759"/>
              <a:gd fmla="*/ 12147487 h 13577848" name="connsiteY1759"/>
              <a:gd fmla="*/ 10490744 w 12137616" name="connsiteX1760"/>
              <a:gd fmla="*/ 12198731 h 13577848" name="connsiteY1760"/>
              <a:gd fmla="*/ 10384957 w 12137616" name="connsiteX1761"/>
              <a:gd fmla="*/ 12143843 h 13577848" name="connsiteY1761"/>
              <a:gd fmla="*/ 10347586 w 12137616" name="connsiteX1762"/>
              <a:gd fmla="*/ 12169814 h 13577848" name="connsiteY1762"/>
              <a:gd fmla="*/ 10403452 w 12137616" name="connsiteX1763"/>
              <a:gd fmla="*/ 12221341 h 13577848" name="connsiteY1763"/>
              <a:gd fmla="*/ 10331274 w 12137616" name="connsiteX1764"/>
              <a:gd fmla="*/ 12251792 h 13577848" name="connsiteY1764"/>
              <a:gd fmla="*/ 10208633 w 12137616" name="connsiteX1765"/>
              <a:gd fmla="*/ 12301703 h 13577848" name="connsiteY1765"/>
              <a:gd fmla="*/ 10154896 w 12137616" name="connsiteX1766"/>
              <a:gd fmla="*/ 12356937 h 13577848" name="connsiteY1766"/>
              <a:gd fmla="*/ 10179654 w 12137616" name="connsiteX1767"/>
              <a:gd fmla="*/ 12398522 h 13577848" name="connsiteY1767"/>
              <a:gd fmla="*/ 10025937 w 12137616" name="connsiteX1768"/>
              <a:gd fmla="*/ 12390048 h 13577848" name="connsiteY1768"/>
              <a:gd fmla="*/ 9961275 w 12137616" name="connsiteX1769"/>
              <a:gd fmla="*/ 12347482 h 13577848" name="connsiteY1769"/>
              <a:gd fmla="*/ 9907027 w 12137616" name="connsiteX1770"/>
              <a:gd fmla="*/ 12377093 h 13577848" name="connsiteY1770"/>
              <a:gd fmla="*/ 9907027 w 12137616" name="connsiteX1771"/>
              <a:gd fmla="*/ 12377093 h 13577848" name="connsiteY1771"/>
              <a:gd fmla="*/ 9990130 w 12137616" name="connsiteX1772"/>
              <a:gd fmla="*/ 12444442 h 13577848" name="connsiteY1772"/>
              <a:gd fmla="*/ 9927543 w 12137616" name="connsiteX1773"/>
              <a:gd fmla="*/ 12455921 h 13577848" name="connsiteY1773"/>
              <a:gd fmla="*/ 9835413 w 12137616" name="connsiteX1774"/>
              <a:gd fmla="*/ 12485882 h 13577848" name="connsiteY1774"/>
              <a:gd fmla="*/ 9774391 w 12137616" name="connsiteX1775"/>
              <a:gd fmla="*/ 12525784 h 13577848" name="connsiteY1775"/>
              <a:gd fmla="*/ 9730191 w 12137616" name="connsiteX1776"/>
              <a:gd fmla="*/ 12509331 h 13577848" name="connsiteY1776"/>
              <a:gd fmla="*/ 9712772 w 12137616" name="connsiteX1777"/>
              <a:gd fmla="*/ 12535793 h 13577848" name="connsiteY1777"/>
              <a:gd fmla="*/ 9637551 w 12137616" name="connsiteX1778"/>
              <a:gd fmla="*/ 12513669 h 13577848" name="connsiteY1778"/>
              <a:gd fmla="*/ 9602201 w 12137616" name="connsiteX1779"/>
              <a:gd fmla="*/ 12540970 h 13577848" name="connsiteY1779"/>
              <a:gd fmla="*/ 9577496 w 12137616" name="connsiteX1780"/>
              <a:gd fmla="*/ 12552101 h 13577848" name="connsiteY1780"/>
              <a:gd fmla="*/ 9634384 w 12137616" name="connsiteX1781"/>
              <a:gd fmla="*/ 12654873 h 13577848" name="connsiteY1781"/>
              <a:gd fmla="*/ 9548062 w 12137616" name="connsiteX1782"/>
              <a:gd fmla="*/ 12676012 h 13577848" name="connsiteY1782"/>
              <a:gd fmla="*/ 9598578 w 12137616" name="connsiteX1783"/>
              <a:gd fmla="*/ 12709266 h 13577848" name="connsiteY1783"/>
              <a:gd fmla="*/ 9518061 w 12137616" name="connsiteX1784"/>
              <a:gd fmla="*/ 12721586 h 13577848" name="connsiteY1784"/>
              <a:gd fmla="*/ 9481689 w 12137616" name="connsiteX1785"/>
              <a:gd fmla="*/ 12697643 h 13577848" name="connsiteY1785"/>
              <a:gd fmla="*/ 9433758 w 12137616" name="connsiteX1786"/>
              <a:gd fmla="*/ 12744055 h 13577848" name="connsiteY1786"/>
              <a:gd fmla="*/ 9308531 w 12137616" name="connsiteX1787"/>
              <a:gd fmla="*/ 12714301 h 13577848" name="connsiteY1787"/>
              <a:gd fmla="*/ 9279042 w 12137616" name="connsiteX1788"/>
              <a:gd fmla="*/ 12785496 h 13577848" name="connsiteY1788"/>
              <a:gd fmla="*/ 9254848 w 12137616" name="connsiteX1789"/>
              <a:gd fmla="*/ 12822249 h 13577848" name="connsiteY1789"/>
              <a:gd fmla="*/ 9329102 w 12137616" name="connsiteX1790"/>
              <a:gd fmla="*/ 12845843 h 13577848" name="connsiteY1790"/>
              <a:gd fmla="*/ 9236972 w 12137616" name="connsiteX1791"/>
              <a:gd fmla="*/ 12875803 h 13577848" name="connsiteY1791"/>
              <a:gd fmla="*/ 9206515 w 12137616" name="connsiteX1792"/>
              <a:gd fmla="*/ 12948469 h 13577848" name="connsiteY1792"/>
              <a:gd fmla="*/ 9053765 w 12137616" name="connsiteX1793"/>
              <a:gd fmla="*/ 12938524 h 13577848" name="connsiteY1793"/>
              <a:gd fmla="*/ 9078524 w 12137616" name="connsiteX1794"/>
              <a:gd fmla="*/ 12980109 h 13577848" name="connsiteY1794"/>
              <a:gd fmla="*/ 8991232 w 12137616" name="connsiteX1795"/>
              <a:gd fmla="*/ 13002719 h 13577848" name="connsiteY1795"/>
              <a:gd fmla="*/ 8906931 w 12137616" name="connsiteX1796"/>
              <a:gd fmla="*/ 13025189 h 13577848" name="connsiteY1796"/>
              <a:gd fmla="*/ 8988012 w 12137616" name="connsiteX1797"/>
              <a:gd fmla="*/ 13091207 h 13577848" name="connsiteY1797"/>
              <a:gd fmla="*/ 8889565 w 12137616" name="connsiteX1798"/>
              <a:gd fmla="*/ 13104366 h 13577848" name="connsiteY1798"/>
              <a:gd fmla="*/ 8889619 w 12137616" name="connsiteX1799"/>
              <a:gd fmla="*/ 13157081 h 13577848" name="connsiteY1799"/>
              <a:gd fmla="*/ 8865371 w 12137616" name="connsiteX1800"/>
              <a:gd fmla="*/ 13141119 h 13577848" name="connsiteY1800"/>
              <a:gd fmla="*/ 8846984 w 12137616" name="connsiteX1801"/>
              <a:gd fmla="*/ 13169051 h 13577848" name="connsiteY1801"/>
              <a:gd fmla="*/ 8748993 w 12137616" name="connsiteX1802"/>
              <a:gd fmla="*/ 13155118 h 13577848" name="connsiteY1802"/>
              <a:gd fmla="*/ 8736869 w 12137616" name="connsiteX1803"/>
              <a:gd fmla="*/ 13147137 h 13577848" name="connsiteY1803"/>
              <a:gd fmla="*/ 8703826 w 12137616" name="connsiteX1804"/>
              <a:gd fmla="*/ 13140135 h 13577848" name="connsiteY1804"/>
              <a:gd fmla="*/ 8698020 w 12137616" name="connsiteX1805"/>
              <a:gd fmla="*/ 13148955 h 13577848" name="connsiteY1805"/>
              <a:gd fmla="*/ 8625895 w 12137616" name="connsiteX1806"/>
              <a:gd fmla="*/ 13232121 h 13577848" name="connsiteY1806"/>
              <a:gd fmla="*/ 8614282 w 12137616" name="connsiteX1807"/>
              <a:gd fmla="*/ 13249763 h 13577848" name="connsiteY1807"/>
              <a:gd fmla="*/ 8496936 w 12137616" name="connsiteX1808"/>
              <a:gd fmla="*/ 13265231 h 13577848" name="connsiteY1808"/>
              <a:gd fmla="*/ 8518738 w 12137616" name="connsiteX1809"/>
              <a:gd fmla="*/ 13324920 h 13577848" name="connsiteY1809"/>
              <a:gd fmla="*/ 8523069 w 12137616" name="connsiteX1810"/>
              <a:gd fmla="*/ 13327301 h 13577848" name="connsiteY1810"/>
              <a:gd fmla="*/ 8504042 w 12137616" name="connsiteX1811"/>
              <a:gd fmla="*/ 13333728 h 13577848" name="connsiteY1811"/>
              <a:gd fmla="*/ 8281654 w 12137616" name="connsiteX1812"/>
              <a:gd fmla="*/ 13319481 h 13577848" name="connsiteY1812"/>
              <a:gd fmla="*/ 8312220 w 12137616" name="connsiteX1813"/>
              <a:gd fmla="*/ 13352245 h 13577848" name="connsiteY1813"/>
              <a:gd fmla="*/ 8239530 w 12137616" name="connsiteX1814"/>
              <a:gd fmla="*/ 13357074 h 13577848" name="connsiteY1814"/>
              <a:gd fmla="*/ 8383199 w 12137616" name="connsiteX1815"/>
              <a:gd fmla="*/ 13411612 h 13577848" name="connsiteY1815"/>
              <a:gd fmla="*/ 8221654 w 12137616" name="connsiteX1816"/>
              <a:gd fmla="*/ 13410628 h 13577848" name="connsiteY1816"/>
              <a:gd fmla="*/ 8123717 w 12137616" name="connsiteX1817"/>
              <a:gd fmla="*/ 13449409 h 13577848" name="connsiteY1817"/>
              <a:gd fmla="*/ 7968436 w 12137616" name="connsiteX1818"/>
              <a:gd fmla="*/ 13412513 h 13577848" name="connsiteY1818"/>
              <a:gd fmla="*/ 8006828 w 12137616" name="connsiteX1819"/>
              <a:gd fmla="*/ 13437785 h 13577848" name="connsiteY1819"/>
              <a:gd fmla="*/ 7740517 w 12137616" name="connsiteX1820"/>
              <a:gd fmla="*/ 13433159 h 13577848" name="connsiteY1820"/>
              <a:gd fmla="*/ 7666829 w 12137616" name="connsiteX1821"/>
              <a:gd fmla="*/ 13487902 h 13577848" name="connsiteY1821"/>
              <a:gd fmla="*/ 7747401 w 12137616" name="connsiteX1822"/>
              <a:gd fmla="*/ 13528298 h 13577848" name="connsiteY1822"/>
              <a:gd fmla="*/ 7952688 w 12137616" name="connsiteX1823"/>
              <a:gd fmla="*/ 13572827 h 13577848" name="connsiteY1823"/>
              <a:gd fmla="*/ 7457299 w 12137616" name="connsiteX1824"/>
              <a:gd fmla="*/ 13480616 h 13577848" name="connsiteY1824"/>
              <a:gd fmla="*/ 7352534 w 12137616" name="connsiteX1825"/>
              <a:gd fmla="*/ 13476973 h 13577848" name="connsiteY1825"/>
              <a:gd fmla="*/ 7334658 w 12137616" name="connsiteX1826"/>
              <a:gd fmla="*/ 13530528 h 13577848" name="connsiteY1826"/>
              <a:gd fmla="*/ 7190478 w 12137616" name="connsiteX1827"/>
              <a:gd fmla="*/ 13450367 h 13577848" name="connsiteY1827"/>
              <a:gd fmla="*/ 7184672 w 12137616" name="connsiteX1828"/>
              <a:gd fmla="*/ 13459187 h 13577848" name="connsiteY1828"/>
              <a:gd fmla="*/ 6935130 w 12137616" name="connsiteX1829"/>
              <a:gd fmla="*/ 13345492 h 13577848" name="connsiteY1829"/>
              <a:gd fmla="*/ 6680890 w 12137616" name="connsiteX1830"/>
              <a:gd fmla="*/ 13296130 h 13577848" name="connsiteY1830"/>
              <a:gd fmla="*/ 5877700 w 12137616" name="connsiteX1831"/>
              <a:gd fmla="*/ 13068730 h 13577848" name="connsiteY1831"/>
              <a:gd fmla="*/ 2662013 w 12137616" name="connsiteX1832"/>
              <a:gd fmla="*/ 12062379 h 13577848" name="connsiteY1832"/>
              <a:gd fmla="*/ 1730212 w 12137616" name="connsiteX1833"/>
              <a:gd fmla="*/ 11735566 h 13577848" name="connsiteY1833"/>
              <a:gd fmla="*/ 1037594 w 12137616" name="connsiteX1834"/>
              <a:gd fmla="*/ 11502988 h 13577848" name="connsiteY1834"/>
              <a:gd fmla="*/ 801741 w 12137616" name="connsiteX1835"/>
              <a:gd fmla="*/ 11425695 h 13577848" name="connsiteY1835"/>
              <a:gd fmla="*/ 753811 w 12137616" name="connsiteX1836"/>
              <a:gd fmla="*/ 11472108 h 13577848" name="connsiteY1836"/>
              <a:gd fmla="*/ 655363 w 12137616" name="connsiteX1837"/>
              <a:gd fmla="*/ 11485267 h 13577848" name="connsiteY1837"/>
              <a:gd fmla="*/ 493763 w 12137616" name="connsiteX1838"/>
              <a:gd fmla="*/ 11431568 h 13577848" name="connsiteY1838"/>
              <a:gd fmla="*/ 610707 w 12137616" name="connsiteX1839"/>
              <a:gd fmla="*/ 11495907 h 13577848" name="connsiteY1839"/>
              <a:gd fmla="*/ 556915 w 12137616" name="connsiteX1840"/>
              <a:gd fmla="*/ 11498426 h 13577848" name="connsiteY1840"/>
              <a:gd fmla="*/ 511748 w 12137616" name="connsiteX1841"/>
              <a:gd fmla="*/ 11483443 h 13577848" name="connsiteY1841"/>
              <a:gd fmla="*/ 511748 w 12137616" name="connsiteX1842"/>
              <a:gd fmla="*/ 11483443 h 13577848" name="connsiteY1842"/>
              <a:gd fmla="*/ 556458 w 12137616" name="connsiteX1843"/>
              <a:gd fmla="*/ 11525519 h 13577848" name="connsiteY1843"/>
              <a:gd fmla="*/ 539039 w 12137616" name="connsiteX1844"/>
              <a:gd fmla="*/ 11551980 h 13577848" name="connsiteY1844"/>
              <a:gd fmla="*/ 601680 w 12137616" name="connsiteX1845"/>
              <a:gd fmla="*/ 11593216 h 13577848" name="connsiteY1845"/>
              <a:gd fmla="*/ 538582 w 12137616" name="connsiteX1846"/>
              <a:gd fmla="*/ 11579073 h 13577848" name="connsiteY1846"/>
              <a:gd fmla="*/ 553238 w 12137616" name="connsiteX1847"/>
              <a:gd fmla="*/ 11614007 h 13577848" name="connsiteY1847"/>
              <a:gd fmla="*/ 311122 w 12137616" name="connsiteX1848"/>
              <a:gd fmla="*/ 11572627 h 13577848" name="connsiteY1848"/>
              <a:gd fmla="*/ 386397 w 12137616" name="connsiteX1849"/>
              <a:gd fmla="*/ 11647466 h 13577848" name="connsiteY1849"/>
              <a:gd fmla="*/ 141695 w 12137616" name="connsiteX1850"/>
              <a:gd fmla="*/ 11526419 h 13577848" name="connsiteY1850"/>
              <a:gd fmla="*/ 215949 w 12137616" name="connsiteX1851"/>
              <a:gd fmla="*/ 11550013 h 13577848" name="connsiteY1851"/>
              <a:gd fmla="*/ 117393 w 12137616" name="connsiteX1852"/>
              <a:gd fmla="*/ 11457741 h 13577848" name="connsiteY1852"/>
              <a:gd fmla="*/ 215894 w 12137616" name="connsiteX1853"/>
              <a:gd fmla="*/ 11497298 h 13577848" name="connsiteY1853"/>
              <a:gd fmla="*/ 254287 w 12137616" name="connsiteX1854"/>
              <a:gd fmla="*/ 11522571 h 13577848" name="connsiteY1854"/>
              <a:gd fmla="*/ 215894 w 12137616" name="connsiteX1855"/>
              <a:gd fmla="*/ 11497298 h 13577848" name="connsiteY1855"/>
              <a:gd fmla="*/ 189571 w 12137616" name="connsiteX1856"/>
              <a:gd fmla="*/ 11427291 h 13577848" name="connsiteY1856"/>
              <a:gd fmla="*/ 201695 w 12137616" name="connsiteX1857"/>
              <a:gd fmla="*/ 11435272 h 13577848" name="connsiteY1857"/>
              <a:gd fmla="*/ 189571 w 12137616" name="connsiteX1858"/>
              <a:gd fmla="*/ 11427291 h 13577848" name="connsiteY1858"/>
              <a:gd fmla="*/ 115318 w 12137616" name="connsiteX1859"/>
              <a:gd fmla="*/ 11403696 h 13577848" name="connsiteY1859"/>
              <a:gd fmla="*/ 183199 w 12137616" name="connsiteX1860"/>
              <a:gd fmla="*/ 11357774 h 13577848" name="connsiteY1860"/>
              <a:gd fmla="*/ 177393 w 12137616" name="connsiteX1861"/>
              <a:gd fmla="*/ 11366595 h 13577848" name="connsiteY1861"/>
              <a:gd fmla="*/ 183199 w 12137616" name="connsiteX1862"/>
              <a:gd fmla="*/ 11357774 h 13577848" name="connsiteY1862"/>
              <a:gd fmla="*/ 150613 w 12137616" name="connsiteX1863"/>
              <a:gd fmla="*/ 11323680 h 13577848" name="connsiteY1863"/>
              <a:gd fmla="*/ 270034 w 12137616" name="connsiteX1864"/>
              <a:gd fmla="*/ 11362256 h 13577848" name="connsiteY1864"/>
              <a:gd fmla="*/ 213711 w 12137616" name="connsiteX1865"/>
              <a:gd fmla="*/ 11337823 h 13577848" name="connsiteY1865"/>
              <a:gd fmla="*/ 198946 w 12137616" name="connsiteX1866"/>
              <a:gd fmla="*/ 11197459 h 13577848" name="connsiteY1866"/>
              <a:gd fmla="*/ 418998 w 12137616" name="connsiteX1867"/>
              <a:gd fmla="*/ 11382352 h 13577848" name="connsiteY1867"/>
              <a:gd fmla="*/ 342158 w 12137616" name="connsiteX1868"/>
              <a:gd fmla="*/ 11279090 h 13577848" name="connsiteY1868"/>
              <a:gd fmla="*/ 327448 w 12137616" name="connsiteX1869"/>
              <a:gd fmla="*/ 11191442 h 13577848" name="connsiteY1869"/>
              <a:gd fmla="*/ 295318 w 12137616" name="connsiteX1870"/>
              <a:gd fmla="*/ 11130256 h 13577848" name="connsiteY1870"/>
              <a:gd fmla="*/ 387448 w 12137616" name="connsiteX1871"/>
              <a:gd fmla="*/ 11100296 h 13577848" name="connsiteY1871"/>
              <a:gd fmla="*/ 425841 w 12137616" name="connsiteX1872"/>
              <a:gd fmla="*/ 11125569 h 13577848" name="connsiteY1872"/>
              <a:gd fmla="*/ 476869 w 12137616" name="connsiteX1873"/>
              <a:gd fmla="*/ 11184445 h 13577848" name="connsiteY1873"/>
              <a:gd fmla="*/ 462213 w 12137616" name="connsiteX1874"/>
              <a:gd fmla="*/ 11149512 h 13577848" name="connsiteY1874"/>
              <a:gd fmla="*/ 544805 w 12137616" name="connsiteX1875"/>
              <a:gd fmla="*/ 11191237 h 13577848" name="connsiteY1875"/>
              <a:gd fmla="*/ 492213 w 12137616" name="connsiteX1876"/>
              <a:gd fmla="*/ 11103938 h 13577848" name="connsiteY1876"/>
              <a:gd fmla="*/ 477503 w 12137616" name="connsiteX1877"/>
              <a:gd fmla="*/ 11016289 h 13577848" name="connsiteY1877"/>
              <a:gd fmla="*/ 402738 w 12137616" name="connsiteX1878"/>
              <a:gd fmla="*/ 10967073 h 13577848" name="connsiteY1878"/>
              <a:gd fmla="*/ 441588 w 12137616" name="connsiteX1879"/>
              <a:gd fmla="*/ 10965254 h 13577848" name="connsiteY1879"/>
              <a:gd fmla="*/ 584343 w 12137616" name="connsiteX1880"/>
              <a:gd fmla="*/ 11073977 h 13577848" name="connsiteY1880"/>
              <a:gd fmla="*/ 557455 w 12137616" name="connsiteX1881"/>
              <a:gd fmla="*/ 10925633 h 13577848" name="connsiteY1881"/>
              <a:gd fmla="*/ 764276 w 12137616" name="connsiteX1882"/>
              <a:gd fmla="*/ 11047030 h 13577848" name="connsiteY1882"/>
              <a:gd fmla="*/ 764276 w 12137616" name="connsiteX1883"/>
              <a:gd fmla="*/ 11047030 h 13577848" name="connsiteY1883"/>
              <a:gd fmla="*/ 606407 w 12137616" name="connsiteX1884"/>
              <a:gd fmla="*/ 10930465 h 13577848" name="connsiteY1884"/>
              <a:gd fmla="*/ 719000 w 12137616" name="connsiteX1885"/>
              <a:gd fmla="*/ 10926617 h 13577848" name="connsiteY1885"/>
              <a:gd fmla="*/ 785426 w 12137616" name="connsiteX1886"/>
              <a:gd fmla="*/ 10957702 h 13577848" name="connsiteY1886"/>
              <a:gd fmla="*/ 785426 w 12137616" name="connsiteX1887"/>
              <a:gd fmla="*/ 10957702 h 13577848" name="connsiteY1887"/>
              <a:gd fmla="*/ 680096 w 12137616" name="connsiteX1888"/>
              <a:gd fmla="*/ 10875721 h 13577848" name="connsiteY1888"/>
              <a:gd fmla="*/ 744339 w 12137616" name="connsiteX1889"/>
              <a:gd fmla="*/ 10747331 h 13577848" name="connsiteY1889"/>
              <a:gd fmla="*/ 901696 w 12137616" name="connsiteX1890"/>
              <a:gd fmla="*/ 10838273 h 13577848" name="connsiteY1890"/>
              <a:gd fmla="*/ 836469 w 12137616" name="connsiteX1891"/>
              <a:gd fmla="*/ 10717370 h 13577848" name="connsiteY1891"/>
              <a:gd fmla="*/ 904916 w 12137616" name="connsiteX1892"/>
              <a:gd fmla="*/ 10749785 h 13577848" name="connsiteY1892"/>
              <a:gd fmla="*/ 929567 w 12137616" name="connsiteX1893"/>
              <a:gd fmla="*/ 10685940 h 13577848" name="connsiteY1893"/>
              <a:gd fmla="*/ 973766 w 12137616" name="connsiteX1894"/>
              <a:gd fmla="*/ 10702392 h 13577848" name="connsiteY1894"/>
              <a:gd fmla="*/ 983815 w 12137616" name="connsiteX1895"/>
              <a:gd fmla="*/ 10656329 h 13577848" name="connsiteY1895"/>
              <a:gd fmla="*/ 1039627 w 12137616" name="connsiteX1896"/>
              <a:gd fmla="*/ 10655140 h 13577848" name="connsiteY1896"/>
              <a:gd fmla="*/ 1033766 w 12137616" name="connsiteX1897"/>
              <a:gd fmla="*/ 10611245 h 13577848" name="connsiteY1897"/>
              <a:gd fmla="*/ 1225420 w 12137616" name="connsiteX1898"/>
              <a:gd fmla="*/ 10672086 h 13577848" name="connsiteY1898"/>
              <a:gd fmla="*/ 1225420 w 12137616" name="connsiteX1899"/>
              <a:gd fmla="*/ 10672086 h 13577848" name="connsiteY1899"/>
              <a:gd fmla="*/ 1192780 w 12137616" name="connsiteX1900"/>
              <a:gd fmla="*/ 10585277 h 13577848" name="connsiteY1900"/>
              <a:gd fmla="*/ 1230661 w 12137616" name="connsiteX1901"/>
              <a:gd fmla="*/ 10584928 h 13577848" name="connsiteY1901"/>
              <a:gd fmla="*/ 1216516 w 12137616" name="connsiteX1902"/>
              <a:gd fmla="*/ 10575617 h 13577848" name="connsiteY1902"/>
              <a:gd fmla="*/ 1267490 w 12137616" name="connsiteX1903"/>
              <a:gd fmla="*/ 10581779 h 13577848" name="connsiteY1903"/>
              <a:gd fmla="*/ 1254855 w 12137616" name="connsiteX1904"/>
              <a:gd fmla="*/ 10548176 h 13577848" name="connsiteY1904"/>
              <a:gd fmla="*/ 1342201 w 12137616" name="connsiteX1905"/>
              <a:gd fmla="*/ 10578280 h 13577848" name="connsiteY1905"/>
              <a:gd fmla="*/ 1222269 w 12137616" name="connsiteX1906"/>
              <a:gd fmla="*/ 10514081 h 13577848" name="connsiteY1906"/>
              <a:gd fmla="*/ 1240656 w 12137616" name="connsiteX1907"/>
              <a:gd fmla="*/ 10486149 h 13577848" name="connsiteY1907"/>
              <a:gd fmla="*/ 1296979 w 12137616" name="connsiteX1908"/>
              <a:gd fmla="*/ 10510583 h 13577848" name="connsiteY1908"/>
              <a:gd fmla="*/ 1381227 w 12137616" name="connsiteX1909"/>
              <a:gd fmla="*/ 10435398 h 13577848" name="connsiteY1909"/>
              <a:gd fmla="*/ 1531214 w 12137616" name="connsiteX1910"/>
              <a:gd fmla="*/ 10506738 h 13577848" name="connsiteY1910"/>
              <a:gd fmla="*/ 1530648 w 12137616" name="connsiteX1911"/>
              <a:gd fmla="*/ 10428401 h 13577848" name="connsiteY1911"/>
              <a:gd fmla="*/ 1608634 w 12137616" name="connsiteX1912"/>
              <a:gd fmla="*/ 10389129 h 13577848" name="connsiteY1912"/>
              <a:gd fmla="*/ 1689151 w 12137616" name="connsiteX1913"/>
              <a:gd fmla="*/ 10376809 h 13577848" name="connsiteY1913"/>
              <a:gd fmla="*/ 1937020 w 12137616" name="connsiteX1914"/>
              <a:gd fmla="*/ 10356654 h 13577848" name="connsiteY1914"/>
              <a:gd fmla="*/ 1886503 w 12137616" name="connsiteX1915"/>
              <a:gd fmla="*/ 10323399 h 13577848" name="connsiteY1915"/>
              <a:gd fmla="*/ 1898115 w 12137616" name="connsiteX1916"/>
              <a:gd fmla="*/ 10305759 h 13577848" name="connsiteY1916"/>
              <a:gd fmla="*/ 1972826 w 12137616" name="connsiteX1917"/>
              <a:gd fmla="*/ 10302260 h 13577848" name="connsiteY1917"/>
              <a:gd fmla="*/ 2038688 w 12137616" name="connsiteX1918"/>
              <a:gd fmla="*/ 10255007 h 13577848" name="connsiteY1918"/>
              <a:gd fmla="*/ 2038633 w 12137616" name="connsiteX1919"/>
              <a:gd fmla="*/ 10202292 h 13577848" name="connsiteY1919"/>
              <a:gd fmla="*/ 2107537 w 12137616" name="connsiteX1920"/>
              <a:gd fmla="*/ 10207614 h 13577848" name="connsiteY1920"/>
              <a:gd fmla="*/ 2000186 w 12137616" name="connsiteX1921"/>
              <a:gd fmla="*/ 10124304 h 13577848" name="connsiteY1921"/>
              <a:gd fmla="*/ 2048627 w 12137616" name="connsiteX1922"/>
              <a:gd fmla="*/ 10103513 h 13577848" name="connsiteY1922"/>
              <a:gd fmla="*/ 2066558 w 12137616" name="connsiteX1923"/>
              <a:gd fmla="*/ 10102674 h 13577848" name="connsiteY1923"/>
              <a:gd fmla="*/ 2048627 w 12137616" name="connsiteX1924"/>
              <a:gd fmla="*/ 10103513 h 13577848" name="connsiteY1924"/>
              <a:gd fmla="*/ 2048573 w 12137616" name="connsiteX1925"/>
              <a:gd fmla="*/ 10050798 h 13577848" name="connsiteY1925"/>
              <a:gd fmla="*/ 2245523 w 12137616" name="connsiteX1926"/>
              <a:gd fmla="*/ 10077195 h 13577848" name="connsiteY1926"/>
              <a:gd fmla="*/ 2207076 w 12137616" name="connsiteX1927"/>
              <a:gd fmla="*/ 9999207 h 13577848" name="connsiteY1927"/>
              <a:gd fmla="*/ 2293910 w 12137616" name="connsiteX1928"/>
              <a:gd fmla="*/ 10003690 h 13577848" name="connsiteY1928"/>
              <a:gd fmla="*/ 2174380 w 12137616" name="connsiteX1929"/>
              <a:gd fmla="*/ 9859684 h 13577848" name="connsiteY1929"/>
              <a:gd fmla="*/ 2204435 w 12137616" name="connsiteX1930"/>
              <a:gd fmla="*/ 9866825 h 13577848" name="connsiteY1930"/>
              <a:gd fmla="*/ 2073292 w 12137616" name="connsiteX1931"/>
              <a:gd fmla="*/ 9740461 h 13577848" name="connsiteY1931"/>
              <a:gd fmla="*/ 2040194 w 12137616" name="connsiteX1932"/>
              <a:gd fmla="*/ 9680744 h 13577848" name="connsiteY1932"/>
              <a:gd fmla="*/ 1727392 w 12137616" name="connsiteX1933"/>
              <a:gd fmla="*/ 9394760 h 13577848" name="connsiteY1933"/>
              <a:gd fmla="*/ 84030 w 12137616" name="connsiteX1934"/>
              <a:gd fmla="*/ 7385815 h 13577848" name="connsiteY1934"/>
              <a:gd fmla="*/ 55080 w 12137616" name="connsiteX1935"/>
              <a:gd fmla="*/ 6884217 h 13577848" name="connsiteY1935"/>
              <a:gd fmla="*/ 98768 w 12137616" name="connsiteX1936"/>
              <a:gd fmla="*/ 6875048 h 13577848" name="connsiteY1936"/>
              <a:gd fmla="*/ 90832 w 12137616" name="connsiteX1937"/>
              <a:gd fmla="*/ 6777109 h 13577848" name="connsiteY1937"/>
              <a:gd fmla="*/ 147156 w 12137616" name="connsiteX1938"/>
              <a:gd fmla="*/ 6801542 h 13577848" name="connsiteY1938"/>
              <a:gd fmla="*/ 182962 w 12137616" name="connsiteX1939"/>
              <a:gd fmla="*/ 6747149 h 13577848" name="connsiteY1939"/>
              <a:gd fmla="*/ 251356 w 12137616" name="connsiteX1940"/>
              <a:gd fmla="*/ 6726848 h 13577848" name="connsiteY1940"/>
              <a:gd fmla="*/ 249280 w 12137616" name="connsiteX1941"/>
              <a:gd fmla="*/ 6672803 h 13577848" name="connsiteY1941"/>
              <a:gd fmla="*/ 299743 w 12137616" name="connsiteX1942"/>
              <a:gd fmla="*/ 6653342 h 13577848" name="connsiteY1942"/>
              <a:gd fmla="*/ 318710 w 12137616" name="connsiteX1943"/>
              <a:gd fmla="*/ 6404540 h 13577848" name="connsiteY1943"/>
              <a:gd fmla="*/ 366695 w 12137616" name="connsiteX1944"/>
              <a:gd fmla="*/ 6410841 h 13577848" name="connsiteY1944"/>
              <a:gd fmla="*/ 387614 w 12137616" name="connsiteX1945"/>
              <a:gd fmla="*/ 6409862 h 13577848" name="connsiteY1945"/>
              <a:gd fmla="*/ 366695 w 12137616" name="connsiteX1946"/>
              <a:gd fmla="*/ 6410841 h 13577848" name="connsiteY1946"/>
              <a:gd fmla="*/ 533481 w 12137616" name="connsiteX1947"/>
              <a:gd fmla="*/ 6324668 h 13577848" name="connsiteY1947"/>
              <a:gd fmla="*/ 516062 w 12137616" name="connsiteX1948"/>
              <a:gd fmla="*/ 6351130 h 13577848" name="connsiteY1948"/>
              <a:gd fmla="*/ 523998 w 12137616" name="connsiteX1949"/>
              <a:gd fmla="*/ 6449069 h 13577848" name="connsiteY1949"/>
              <a:gd fmla="*/ 656122 w 12137616" name="connsiteX1950"/>
              <a:gd fmla="*/ 6274756 h 13577848" name="connsiteY1950"/>
              <a:gd fmla="*/ 770882 w 12137616" name="connsiteX1951"/>
              <a:gd fmla="*/ 6179620 h 13577848" name="connsiteY1951"/>
              <a:gd fmla="*/ 883985 w 12137616" name="connsiteX1952"/>
              <a:gd fmla="*/ 6201394 h 13577848" name="connsiteY1952"/>
              <a:gd fmla="*/ 938233 w 12137616" name="connsiteX1953"/>
              <a:gd fmla="*/ 6171784 h 13577848" name="connsiteY1953"/>
              <a:gd fmla="*/ 1048805 w 12137616" name="connsiteX1954"/>
              <a:gd fmla="*/ 6166606 h 13577848" name="connsiteY1954"/>
              <a:gd fmla="*/ 1104563 w 12137616" name="connsiteX1955"/>
              <a:gd fmla="*/ 6112702 h 13577848" name="connsiteY1955"/>
              <a:gd fmla="*/ 1183060 w 12137616" name="connsiteX1956"/>
              <a:gd fmla="*/ 6099052 h 13577848" name="connsiteY1956"/>
              <a:gd fmla="*/ 1347260 w 12137616" name="connsiteX1957"/>
              <a:gd fmla="*/ 5933211 h 13577848" name="connsiteY1957"/>
              <a:gd fmla="*/ 1410357 w 12137616" name="connsiteX1958"/>
              <a:gd fmla="*/ 5947354 h 13577848" name="connsiteY1958"/>
              <a:gd fmla="*/ 1452481 w 12137616" name="connsiteX1959"/>
              <a:gd fmla="*/ 5909761 h 13577848" name="connsiteY1959"/>
              <a:gd fmla="*/ 1440412 w 12137616" name="connsiteX1960"/>
              <a:gd fmla="*/ 5954495 h 13577848" name="connsiteY1960"/>
              <a:gd fmla="*/ 1691957 w 12137616" name="connsiteX1961"/>
              <a:gd fmla="*/ 5818759 h 13577848" name="connsiteY1961"/>
              <a:gd fmla="*/ 1766211 w 12137616" name="connsiteX1962"/>
              <a:gd fmla="*/ 5842353 h 13577848" name="connsiteY1962"/>
              <a:gd fmla="*/ 1826722 w 12137616" name="connsiteX1963"/>
              <a:gd fmla="*/ 5776828 h 13577848" name="connsiteY1963"/>
              <a:gd fmla="*/ 2053618 w 12137616" name="connsiteX1964"/>
              <a:gd fmla="*/ 5704938 h 13577848" name="connsiteY1964"/>
              <a:gd fmla="*/ 2101037 w 12137616" name="connsiteX1965"/>
              <a:gd fmla="*/ 5632902 h 13577848" name="connsiteY1965"/>
              <a:gd fmla="*/ 2272066 w 12137616" name="connsiteX1966"/>
              <a:gd fmla="*/ 5509484 h 13577848" name="connsiteY1966"/>
              <a:gd fmla="*/ 2454762 w 12137616" name="connsiteX1967"/>
              <a:gd fmla="*/ 5421140 h 13577848" name="connsiteY1967"/>
              <a:gd fmla="*/ 2802115 w 12137616" name="connsiteX1968"/>
              <a:gd fmla="*/ 5139863 h 13577848" name="connsiteY1968"/>
              <a:gd fmla="*/ 2870508 w 12137616" name="connsiteX1969"/>
              <a:gd fmla="*/ 5119563 h 13577848" name="connsiteY1969"/>
              <a:gd fmla="*/ 2942632 w 12137616" name="connsiteX1970"/>
              <a:gd fmla="*/ 5036397 h 13577848" name="connsiteY1970"/>
              <a:gd fmla="*/ 2941180 w 12137616" name="connsiteX1971"/>
              <a:gd fmla="*/ 5038602 h 13577848" name="connsiteY1971"/>
              <a:gd fmla="*/ 2942632 w 12137616" name="connsiteX1972"/>
              <a:gd fmla="*/ 5036397 h 13577848" name="connsiteY1972"/>
              <a:gd fmla="*/ 2953572 w 12137616" name="connsiteX1973"/>
              <a:gd fmla="*/ 5033269 h 13577848" name="connsiteY1973"/>
              <a:gd fmla="*/ 3089010 w 12137616" name="connsiteX1974"/>
              <a:gd fmla="*/ 4976825 h 13577848" name="connsiteY1974"/>
              <a:gd fmla="*/ 2975218 w 12137616" name="connsiteX1975"/>
              <a:gd fmla="*/ 5070491 h 13577848" name="connsiteY1975"/>
              <a:gd fmla="*/ 3041591 w 12137616" name="connsiteX1976"/>
              <a:gd fmla="*/ 5048860 h 13577848" name="connsiteY1976"/>
              <a:gd fmla="*/ 3363713 w 12137616" name="connsiteX1977"/>
              <a:gd fmla="*/ 5052299 h 13577848" name="connsiteY1977"/>
              <a:gd fmla="*/ 3587900 w 12137616" name="connsiteX1978"/>
              <a:gd fmla="*/ 5094517 h 13577848" name="connsiteY1978"/>
              <a:gd fmla="*/ 4307475 w 12137616" name="connsiteX1979"/>
              <a:gd fmla="*/ 5228948 h 13577848" name="connsiteY1979"/>
              <a:gd fmla="*/ 4997616 w 12137616" name="connsiteX1980"/>
              <a:gd fmla="*/ 5487288 h 13577848" name="connsiteY1980"/>
              <a:gd fmla="*/ 5558232 w 12137616" name="connsiteX1981"/>
              <a:gd fmla="*/ 5700402 h 13577848" name="connsiteY1981"/>
              <a:gd fmla="*/ 7255883 w 12137616" name="connsiteX1982"/>
              <a:gd fmla="*/ 6232142 h 13577848" name="connsiteY1982"/>
              <a:gd fmla="*/ 7453343 w 12137616" name="connsiteX1983"/>
              <a:gd fmla="*/ 6284161 h 13577848" name="connsiteY1983"/>
              <a:gd fmla="*/ 7384896 w 12137616" name="connsiteX1984"/>
              <a:gd fmla="*/ 6251747 h 13577848" name="connsiteY1984"/>
              <a:gd fmla="*/ 6782612 w 12137616" name="connsiteX1985"/>
              <a:gd fmla="*/ 6049133 h 13577848" name="connsiteY1985"/>
              <a:gd fmla="*/ 7385353 w 12137616" name="connsiteX1986"/>
              <a:gd fmla="*/ 6224654 h 13577848" name="connsiteY1986"/>
              <a:gd fmla="*/ 7465413 w 12137616" name="connsiteX1987"/>
              <a:gd fmla="*/ 6239428 h 13577848" name="connsiteY1987"/>
              <a:gd fmla="*/ 7194789 w 12137616" name="connsiteX1988"/>
              <a:gd fmla="*/ 5968566 h 13577848" name="connsiteY1988"/>
              <a:gd fmla="*/ 5474010 w 12137616" name="connsiteX1989"/>
              <a:gd fmla="*/ 4627200 h 13577848" name="connsiteY1989"/>
              <a:gd fmla="*/ 3541005 w 12137616" name="connsiteX1990"/>
              <a:gd fmla="*/ 3093452 h 13577848" name="connsiteY1990"/>
              <a:gd fmla="*/ 3090974 w 12137616" name="connsiteX1991"/>
              <a:gd fmla="*/ 2575953 h 13577848" name="connsiteY1991"/>
              <a:gd fmla="*/ 3133099 w 12137616" name="connsiteX1992"/>
              <a:gd fmla="*/ 2538360 h 13577848" name="connsiteY1992"/>
              <a:gd fmla="*/ 3138851 w 12137616" name="connsiteX1993"/>
              <a:gd fmla="*/ 2476825 h 13577848" name="connsiteY1993"/>
              <a:gd fmla="*/ 3197287 w 12137616" name="connsiteX1994"/>
              <a:gd fmla="*/ 2357255 h 13577848" name="connsiteY1994"/>
              <a:gd fmla="*/ 3258905 w 12137616" name="connsiteX1995"/>
              <a:gd fmla="*/ 2347246 h 13577848" name="connsiteY1995"/>
              <a:gd fmla="*/ 3268900 w 12137616" name="connsiteX1996"/>
              <a:gd fmla="*/ 2248467 h 13577848" name="connsiteY1996"/>
              <a:gd fmla="*/ 3331030 w 12137616" name="connsiteX1997"/>
              <a:gd fmla="*/ 2264080 h 13577848" name="connsiteY1997"/>
              <a:gd fmla="*/ 3477299 w 12137616" name="connsiteX1998"/>
              <a:gd fmla="*/ 2099078 h 13577848" name="connsiteY1998"/>
              <a:gd fmla="*/ 3451487 w 12137616" name="connsiteX1999"/>
              <a:gd fmla="*/ 2054693 h 13577848" name="connsiteY1999"/>
              <a:gd fmla="*/ 3495687 w 12137616" name="connsiteX2000"/>
              <a:gd fmla="*/ 2071146 h 13577848" name="connsiteY2000"/>
              <a:gd fmla="*/ 3517349 w 12137616" name="connsiteX2001"/>
              <a:gd fmla="*/ 2007441 h 13577848" name="connsiteY2001"/>
              <a:gd fmla="*/ 3573618 w 12137616" name="connsiteX2002"/>
              <a:gd fmla="*/ 1979159 h 13577848" name="connsiteY2002"/>
              <a:gd fmla="*/ 3669936 w 12137616" name="connsiteX2003"/>
              <a:gd fmla="*/ 1859241 h 13577848" name="connsiteY2003"/>
              <a:gd fmla="*/ 3714646 w 12137616" name="connsiteX2004"/>
              <a:gd fmla="*/ 1901315 h 13577848" name="connsiteY2004"/>
              <a:gd fmla="*/ 3687355 w 12137616" name="connsiteX2005"/>
              <a:gd fmla="*/ 1832778 h 13577848" name="connsiteY2005"/>
              <a:gd fmla="*/ 3735796 w 12137616" name="connsiteX2006"/>
              <a:gd fmla="*/ 1811988 h 13577848" name="connsiteY2006"/>
              <a:gd fmla="*/ 3729936 w 12137616" name="connsiteX2007"/>
              <a:gd fmla="*/ 1768094 h 13577848" name="connsiteY2007"/>
              <a:gd fmla="*/ 3792065 w 12137616" name="connsiteX2008"/>
              <a:gd fmla="*/ 1783707 h 13577848" name="connsiteY2008"/>
              <a:gd fmla="*/ 3822066 w 12137616" name="connsiteX2009"/>
              <a:gd fmla="*/ 1738133 h 13577848" name="connsiteY2009"/>
              <a:gd fmla="*/ 3864244 w 12137616" name="connsiteX2010"/>
              <a:gd fmla="*/ 1753255 h 13577848" name="connsiteY2010"/>
              <a:gd fmla="*/ 3857873 w 12137616" name="connsiteX2011"/>
              <a:gd fmla="*/ 1683739 h 13577848" name="connsiteY2011"/>
              <a:gd fmla="*/ 3925212 w 12137616" name="connsiteX2012"/>
              <a:gd fmla="*/ 1660638 h 13577848" name="connsiteY2012"/>
              <a:gd fmla="*/ 3975218 w 12137616" name="connsiteX2013"/>
              <a:gd fmla="*/ 1668270 h 13577848" name="connsiteY2013"/>
              <a:gd fmla="*/ 3954245 w 12137616" name="connsiteX2014"/>
              <a:gd fmla="*/ 1616535 h 13577848" name="connsiteY2014"/>
              <a:gd fmla="*/ 4029412 w 12137616" name="connsiteX2015"/>
              <a:gd fmla="*/ 1585944 h 13577848" name="connsiteY2015"/>
              <a:gd fmla="*/ 4101536 w 12137616" name="connsiteX2016"/>
              <a:gd fmla="*/ 1502778 h 13577848" name="connsiteY2016"/>
              <a:gd fmla="*/ 4139984 w 12137616" name="connsiteX2017"/>
              <a:gd fmla="*/ 1580766 h 13577848" name="connsiteY2017"/>
              <a:gd fmla="*/ 4157349 w 12137616" name="connsiteX2018"/>
              <a:gd fmla="*/ 1501589 h 13577848" name="connsiteY2018"/>
              <a:gd fmla="*/ 4265791 w 12137616" name="connsiteX2019"/>
              <a:gd fmla="*/ 1389652 h 13577848" name="connsiteY2019"/>
              <a:gd fmla="*/ 4339991 w 12137616" name="connsiteX2020"/>
              <a:gd fmla="*/ 1360531 h 13577848" name="connsiteY2020"/>
              <a:gd fmla="*/ 4382060 w 12137616" name="connsiteX2021"/>
              <a:gd fmla="*/ 1270223 h 13577848" name="connsiteY2021"/>
              <a:gd fmla="*/ 4521068 w 12137616" name="connsiteX2022"/>
              <a:gd fmla="*/ 1191049 h 13577848" name="connsiteY2022"/>
              <a:gd fmla="*/ 4627397 w 12137616" name="connsiteX2023"/>
              <a:gd fmla="*/ 1223115 h 13577848" name="connsiteY2023"/>
              <a:gd fmla="*/ 4693204 w 12137616" name="connsiteX2024"/>
              <a:gd fmla="*/ 1123147 h 13577848" name="connsiteY2024"/>
              <a:gd fmla="*/ 4735839 w 12137616" name="connsiteX2025"/>
              <a:gd fmla="*/ 1111177 h 13577848" name="connsiteY2025"/>
              <a:gd fmla="*/ 4753661 w 12137616" name="connsiteX2026"/>
              <a:gd fmla="*/ 1004908 h 13577848" name="connsiteY2026"/>
              <a:gd fmla="*/ 4827915 w 12137616" name="connsiteX2027"/>
              <a:gd fmla="*/ 1028502 h 13577848" name="connsiteY2027"/>
              <a:gd fmla="*/ 4789011 w 12137616" name="connsiteX2028"/>
              <a:gd fmla="*/ 977606 h 13577848" name="connsiteY2028"/>
              <a:gd fmla="*/ 4849522 w 12137616" name="connsiteX2029"/>
              <a:gd fmla="*/ 912082 h 13577848" name="connsiteY2029"/>
              <a:gd fmla="*/ 4939468 w 12137616" name="connsiteX2030"/>
              <a:gd fmla="*/ 722646 h 13577848" name="connsiteY2030"/>
              <a:gd fmla="*/ 4964228 w 12137616" name="connsiteX2031"/>
              <a:gd fmla="*/ 764230 h 13577848" name="connsiteY2031"/>
              <a:gd fmla="*/ 5146869 w 12137616" name="connsiteX2032"/>
              <a:gd fmla="*/ 623172 h 13577848" name="connsiteY2032"/>
              <a:gd fmla="*/ 5281123 w 12137616" name="connsiteX2033"/>
              <a:gd fmla="*/ 555619 h 13577848" name="connsiteY2033"/>
              <a:gd fmla="*/ 5286875 w 12137616" name="connsiteX2034"/>
              <a:gd fmla="*/ 494083 h 13577848" name="connsiteY2034"/>
              <a:gd fmla="*/ 5388543 w 12137616" name="connsiteX2035"/>
              <a:gd fmla="*/ 392436 h 13577848" name="connsiteY2035"/>
              <a:gd fmla="*/ 5401070 w 12137616" name="connsiteX2036"/>
              <a:gd fmla="*/ 320610 h 13577848" name="connsiteY2036"/>
              <a:gd fmla="*/ 5709572 w 12137616" name="connsiteX2037"/>
              <a:gd fmla="*/ 41152 h 13577848" name="connsiteY2037"/>
              <a:gd fmla="*/ 5700034 w 12137616" name="connsiteX2038"/>
              <a:gd fmla="*/ 112838 h 13577848" name="connsiteY2038"/>
              <a:gd fmla="*/ 5945317 w 12137616" name="connsiteX2039"/>
              <a:gd fmla="*/ 13015 h 13577848" name="connsiteY2039"/>
              <a:gd fmla="*/ 6223240 w 12137616" name="connsiteX2040"/>
              <a:gd fmla="*/ 0 h 13577848" name="connsiteY20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Lst>
            <a:rect b="b" l="l" r="r" t="t"/>
            <a:pathLst>
              <a:path h="13577848" w="12137616">
                <a:moveTo>
                  <a:pt x="6305662" y="13357759"/>
                </a:moveTo>
                <a:lnTo>
                  <a:pt x="6310550" y="13362358"/>
                </a:lnTo>
                <a:lnTo>
                  <a:pt x="6318237" y="13369592"/>
                </a:lnTo>
                <a:cubicBezTo>
                  <a:pt x="6321730" y="13372879"/>
                  <a:pt x="6324525" y="13375509"/>
                  <a:pt x="6324525" y="13375509"/>
                </a:cubicBezTo>
                <a:cubicBezTo>
                  <a:pt x="6318936" y="13370250"/>
                  <a:pt x="6314744" y="13366305"/>
                  <a:pt x="6311688" y="13363429"/>
                </a:cubicBezTo>
                <a:lnTo>
                  <a:pt x="6310550" y="13362358"/>
                </a:lnTo>
                <a:lnTo>
                  <a:pt x="6307758" y="13359731"/>
                </a:lnTo>
                <a:cubicBezTo>
                  <a:pt x="6304964" y="13357101"/>
                  <a:pt x="6303566" y="13355786"/>
                  <a:pt x="6305662" y="13357759"/>
                </a:cubicBezTo>
                <a:close/>
                <a:moveTo>
                  <a:pt x="8317528" y="13344183"/>
                </a:moveTo>
                <a:cubicBezTo>
                  <a:pt x="8316938" y="13345078"/>
                  <a:pt x="8315365" y="13347467"/>
                  <a:pt x="8312220" y="13352245"/>
                </a:cubicBezTo>
                <a:cubicBezTo>
                  <a:pt x="8312220" y="13352245"/>
                  <a:pt x="8319297" y="13341495"/>
                  <a:pt x="8317528" y="13344183"/>
                </a:cubicBezTo>
                <a:close/>
                <a:moveTo>
                  <a:pt x="8530034" y="13324948"/>
                </a:moveTo>
                <a:cubicBezTo>
                  <a:pt x="8528461" y="13327337"/>
                  <a:pt x="8526674" y="13328333"/>
                  <a:pt x="8524762" y="13328231"/>
                </a:cubicBezTo>
                <a:lnTo>
                  <a:pt x="8523069" y="13327301"/>
                </a:lnTo>
                <a:close/>
                <a:moveTo>
                  <a:pt x="8736869" y="13147137"/>
                </a:moveTo>
                <a:cubicBezTo>
                  <a:pt x="8748993" y="13155118"/>
                  <a:pt x="8748993" y="13155118"/>
                  <a:pt x="8748993" y="13155118"/>
                </a:cubicBezTo>
                <a:cubicBezTo>
                  <a:pt x="8748993" y="13155118"/>
                  <a:pt x="8742219" y="13165408"/>
                  <a:pt x="8730095" y="13157427"/>
                </a:cubicBezTo>
                <a:cubicBezTo>
                  <a:pt x="8736869" y="13147137"/>
                  <a:pt x="8736869" y="13147137"/>
                  <a:pt x="8736869" y="13147137"/>
                </a:cubicBezTo>
                <a:close/>
                <a:moveTo>
                  <a:pt x="8703826" y="13140135"/>
                </a:moveTo>
                <a:cubicBezTo>
                  <a:pt x="8715950" y="13148116"/>
                  <a:pt x="8730095" y="13157427"/>
                  <a:pt x="8730095" y="13157427"/>
                </a:cubicBezTo>
                <a:cubicBezTo>
                  <a:pt x="8724289" y="13166248"/>
                  <a:pt x="8710144" y="13156936"/>
                  <a:pt x="8698020" y="13148955"/>
                </a:cubicBezTo>
                <a:cubicBezTo>
                  <a:pt x="8703826" y="13140135"/>
                  <a:pt x="8703826" y="13140135"/>
                  <a:pt x="8703826" y="13140135"/>
                </a:cubicBezTo>
                <a:close/>
                <a:moveTo>
                  <a:pt x="9186401" y="12789834"/>
                </a:moveTo>
                <a:lnTo>
                  <a:pt x="9179627" y="12800125"/>
                </a:lnTo>
                <a:cubicBezTo>
                  <a:pt x="9149626" y="12845699"/>
                  <a:pt x="9254337" y="12796626"/>
                  <a:pt x="9186401" y="12789834"/>
                </a:cubicBezTo>
                <a:close/>
                <a:moveTo>
                  <a:pt x="3572343" y="12589001"/>
                </a:moveTo>
                <a:cubicBezTo>
                  <a:pt x="3569622" y="12593136"/>
                  <a:pt x="3565811" y="12598924"/>
                  <a:pt x="3567444" y="12596444"/>
                </a:cubicBezTo>
                <a:close/>
                <a:moveTo>
                  <a:pt x="3524221" y="12499311"/>
                </a:moveTo>
                <a:cubicBezTo>
                  <a:pt x="3524221" y="12499311"/>
                  <a:pt x="3568422" y="12515763"/>
                  <a:pt x="3574228" y="12506942"/>
                </a:cubicBezTo>
                <a:cubicBezTo>
                  <a:pt x="3703752" y="12552169"/>
                  <a:pt x="3861055" y="12590397"/>
                  <a:pt x="3966330" y="12619662"/>
                </a:cubicBezTo>
                <a:cubicBezTo>
                  <a:pt x="4443844" y="12765427"/>
                  <a:pt x="4855898" y="12878638"/>
                  <a:pt x="5303358" y="13017261"/>
                </a:cubicBezTo>
                <a:cubicBezTo>
                  <a:pt x="5861898" y="13176330"/>
                  <a:pt x="6396703" y="13345058"/>
                  <a:pt x="6969389" y="13513437"/>
                </a:cubicBezTo>
                <a:cubicBezTo>
                  <a:pt x="7242071" y="13587580"/>
                  <a:pt x="6993637" y="13529399"/>
                  <a:pt x="6931508" y="13513786"/>
                </a:cubicBezTo>
                <a:cubicBezTo>
                  <a:pt x="6796176" y="13477380"/>
                  <a:pt x="6659336" y="13465265"/>
                  <a:pt x="6534109" y="13435509"/>
                </a:cubicBezTo>
                <a:cubicBezTo>
                  <a:pt x="6318718" y="13384329"/>
                  <a:pt x="6596238" y="13451123"/>
                  <a:pt x="6616700" y="13477235"/>
                </a:cubicBezTo>
                <a:cubicBezTo>
                  <a:pt x="6647267" y="13509999"/>
                  <a:pt x="6529866" y="13472752"/>
                  <a:pt x="6497791" y="13464282"/>
                </a:cubicBezTo>
                <a:cubicBezTo>
                  <a:pt x="6435661" y="13448668"/>
                  <a:pt x="6367214" y="13416253"/>
                  <a:pt x="6349283" y="13417094"/>
                </a:cubicBezTo>
                <a:cubicBezTo>
                  <a:pt x="6337159" y="13409113"/>
                  <a:pt x="6336703" y="13436205"/>
                  <a:pt x="6354633" y="13435365"/>
                </a:cubicBezTo>
                <a:cubicBezTo>
                  <a:pt x="6163490" y="13400147"/>
                  <a:pt x="5927636" y="13322855"/>
                  <a:pt x="5670865" y="13246541"/>
                </a:cubicBezTo>
                <a:cubicBezTo>
                  <a:pt x="5223406" y="13107917"/>
                  <a:pt x="4783317" y="12988896"/>
                  <a:pt x="4315908" y="12849782"/>
                </a:cubicBezTo>
                <a:cubicBezTo>
                  <a:pt x="4106323" y="12789782"/>
                  <a:pt x="3738468" y="12693024"/>
                  <a:pt x="3574793" y="12585280"/>
                </a:cubicBezTo>
                <a:cubicBezTo>
                  <a:pt x="3661627" y="12589762"/>
                  <a:pt x="3768468" y="12647450"/>
                  <a:pt x="3855303" y="12651932"/>
                </a:cubicBezTo>
                <a:cubicBezTo>
                  <a:pt x="3900012" y="12694008"/>
                  <a:pt x="3873690" y="12624000"/>
                  <a:pt x="3855303" y="12651932"/>
                </a:cubicBezTo>
                <a:cubicBezTo>
                  <a:pt x="3816909" y="12626659"/>
                  <a:pt x="3526297" y="12553356"/>
                  <a:pt x="3524221" y="12499311"/>
                </a:cubicBezTo>
                <a:close/>
                <a:moveTo>
                  <a:pt x="3594743" y="12467484"/>
                </a:moveTo>
                <a:lnTo>
                  <a:pt x="3594273" y="12467623"/>
                </a:lnTo>
                <a:cubicBezTo>
                  <a:pt x="3592670" y="12468099"/>
                  <a:pt x="3592403" y="12468178"/>
                  <a:pt x="3593071" y="12467980"/>
                </a:cubicBezTo>
                <a:close/>
                <a:moveTo>
                  <a:pt x="3623126" y="12459059"/>
                </a:moveTo>
                <a:cubicBezTo>
                  <a:pt x="3623126" y="12459059"/>
                  <a:pt x="3606028" y="12464134"/>
                  <a:pt x="3597479" y="12466672"/>
                </a:cubicBezTo>
                <a:lnTo>
                  <a:pt x="3594743" y="12467484"/>
                </a:lnTo>
                <a:lnTo>
                  <a:pt x="3603490" y="12464887"/>
                </a:lnTo>
                <a:cubicBezTo>
                  <a:pt x="3608165" y="12463500"/>
                  <a:pt x="3614577" y="12461596"/>
                  <a:pt x="3623126" y="12459059"/>
                </a:cubicBezTo>
                <a:close/>
                <a:moveTo>
                  <a:pt x="3636539" y="12455679"/>
                </a:moveTo>
                <a:lnTo>
                  <a:pt x="3628985" y="12457582"/>
                </a:lnTo>
                <a:cubicBezTo>
                  <a:pt x="3625730" y="12458403"/>
                  <a:pt x="3623126" y="12459059"/>
                  <a:pt x="3623126" y="12459059"/>
                </a:cubicBezTo>
                <a:cubicBezTo>
                  <a:pt x="3628334" y="12457746"/>
                  <a:pt x="3632241" y="12456762"/>
                  <a:pt x="3635089" y="12456044"/>
                </a:cubicBezTo>
                <a:close/>
                <a:moveTo>
                  <a:pt x="3640705" y="12454629"/>
                </a:moveTo>
                <a:lnTo>
                  <a:pt x="3636539" y="12455679"/>
                </a:lnTo>
                <a:lnTo>
                  <a:pt x="3638751" y="12455121"/>
                </a:lnTo>
                <a:cubicBezTo>
                  <a:pt x="3641356" y="12454465"/>
                  <a:pt x="3642658" y="12454137"/>
                  <a:pt x="3640705" y="12454629"/>
                </a:cubicBezTo>
                <a:close/>
                <a:moveTo>
                  <a:pt x="2956026" y="12346555"/>
                </a:moveTo>
                <a:lnTo>
                  <a:pt x="2954239" y="12347724"/>
                </a:lnTo>
                <a:cubicBezTo>
                  <a:pt x="2952332" y="12348971"/>
                  <a:pt x="2951378" y="12349594"/>
                  <a:pt x="2952808" y="12348659"/>
                </a:cubicBezTo>
                <a:close/>
                <a:moveTo>
                  <a:pt x="2965680" y="12340242"/>
                </a:moveTo>
                <a:lnTo>
                  <a:pt x="2956026" y="12346555"/>
                </a:lnTo>
                <a:lnTo>
                  <a:pt x="2961390" y="12343047"/>
                </a:lnTo>
                <a:cubicBezTo>
                  <a:pt x="2963773" y="12341489"/>
                  <a:pt x="2965680" y="12340242"/>
                  <a:pt x="2965680" y="12340242"/>
                </a:cubicBezTo>
                <a:close/>
                <a:moveTo>
                  <a:pt x="2973438" y="12328458"/>
                </a:moveTo>
                <a:cubicBezTo>
                  <a:pt x="2972576" y="12329767"/>
                  <a:pt x="2970277" y="12333259"/>
                  <a:pt x="2965680" y="12340242"/>
                </a:cubicBezTo>
                <a:cubicBezTo>
                  <a:pt x="2965680" y="12340242"/>
                  <a:pt x="2976023" y="12324530"/>
                  <a:pt x="2973438" y="12328458"/>
                </a:cubicBezTo>
                <a:close/>
                <a:moveTo>
                  <a:pt x="10070512" y="12317589"/>
                </a:moveTo>
                <a:cubicBezTo>
                  <a:pt x="10067632" y="12318459"/>
                  <a:pt x="10066433" y="12320830"/>
                  <a:pt x="10068518" y="12325363"/>
                </a:cubicBezTo>
                <a:lnTo>
                  <a:pt x="10098572" y="12332504"/>
                </a:lnTo>
                <a:cubicBezTo>
                  <a:pt x="10102927" y="12325888"/>
                  <a:pt x="10079154" y="12314980"/>
                  <a:pt x="10070512" y="12317589"/>
                </a:cubicBezTo>
                <a:close/>
                <a:moveTo>
                  <a:pt x="2898775" y="12305484"/>
                </a:moveTo>
                <a:lnTo>
                  <a:pt x="2893876" y="12312927"/>
                </a:lnTo>
                <a:cubicBezTo>
                  <a:pt x="2896598" y="12308792"/>
                  <a:pt x="2900408" y="12303004"/>
                  <a:pt x="2898775" y="12305484"/>
                </a:cubicBezTo>
                <a:close/>
                <a:moveTo>
                  <a:pt x="2867595" y="12302804"/>
                </a:moveTo>
                <a:cubicBezTo>
                  <a:pt x="2871725" y="12303679"/>
                  <a:pt x="2878292" y="12308002"/>
                  <a:pt x="2891427" y="12316648"/>
                </a:cubicBezTo>
                <a:cubicBezTo>
                  <a:pt x="2870508" y="12317628"/>
                  <a:pt x="2870508" y="12317628"/>
                  <a:pt x="2858383" y="12309647"/>
                </a:cubicBezTo>
                <a:cubicBezTo>
                  <a:pt x="2861771" y="12304502"/>
                  <a:pt x="2863464" y="12301929"/>
                  <a:pt x="2867595" y="12302804"/>
                </a:cubicBezTo>
                <a:close/>
                <a:moveTo>
                  <a:pt x="2830379" y="12292792"/>
                </a:moveTo>
                <a:cubicBezTo>
                  <a:pt x="2837166" y="12295679"/>
                  <a:pt x="2846259" y="12301665"/>
                  <a:pt x="2858383" y="12309647"/>
                </a:cubicBezTo>
                <a:cubicBezTo>
                  <a:pt x="2840452" y="12310487"/>
                  <a:pt x="2828328" y="12302506"/>
                  <a:pt x="2816204" y="12294525"/>
                </a:cubicBezTo>
                <a:cubicBezTo>
                  <a:pt x="2819108" y="12290114"/>
                  <a:pt x="2823591" y="12289904"/>
                  <a:pt x="2830379" y="12292792"/>
                </a:cubicBezTo>
                <a:close/>
                <a:moveTo>
                  <a:pt x="2797040" y="12283490"/>
                </a:moveTo>
                <a:cubicBezTo>
                  <a:pt x="2802565" y="12285546"/>
                  <a:pt x="2809132" y="12289869"/>
                  <a:pt x="2816204" y="12294525"/>
                </a:cubicBezTo>
                <a:cubicBezTo>
                  <a:pt x="2796254" y="12294034"/>
                  <a:pt x="2796254" y="12294034"/>
                  <a:pt x="2784129" y="12286053"/>
                </a:cubicBezTo>
                <a:cubicBezTo>
                  <a:pt x="2787033" y="12281643"/>
                  <a:pt x="2791515" y="12281433"/>
                  <a:pt x="2797040" y="12283490"/>
                </a:cubicBezTo>
                <a:close/>
                <a:moveTo>
                  <a:pt x="9889024" y="12279046"/>
                </a:moveTo>
                <a:cubicBezTo>
                  <a:pt x="9879984" y="12280405"/>
                  <a:pt x="9874258" y="12283878"/>
                  <a:pt x="9874386" y="12290284"/>
                </a:cubicBezTo>
                <a:cubicBezTo>
                  <a:pt x="9880192" y="12281464"/>
                  <a:pt x="10011791" y="12380736"/>
                  <a:pt x="10044324" y="12362115"/>
                </a:cubicBezTo>
                <a:cubicBezTo>
                  <a:pt x="10061744" y="12335653"/>
                  <a:pt x="10035474" y="12318361"/>
                  <a:pt x="9991276" y="12301908"/>
                </a:cubicBezTo>
                <a:cubicBezTo>
                  <a:pt x="9973089" y="12289936"/>
                  <a:pt x="9916144" y="12274971"/>
                  <a:pt x="9889024" y="12279046"/>
                </a:cubicBezTo>
                <a:close/>
                <a:moveTo>
                  <a:pt x="2756125" y="12269198"/>
                </a:moveTo>
                <a:cubicBezTo>
                  <a:pt x="2762912" y="12272086"/>
                  <a:pt x="2772005" y="12278072"/>
                  <a:pt x="2784129" y="12286053"/>
                </a:cubicBezTo>
                <a:cubicBezTo>
                  <a:pt x="2778323" y="12294873"/>
                  <a:pt x="2754075" y="12278911"/>
                  <a:pt x="2741951" y="12270930"/>
                </a:cubicBezTo>
                <a:cubicBezTo>
                  <a:pt x="2744854" y="12266520"/>
                  <a:pt x="2749337" y="12266310"/>
                  <a:pt x="2756125" y="12269198"/>
                </a:cubicBezTo>
                <a:close/>
                <a:moveTo>
                  <a:pt x="2723544" y="12260394"/>
                </a:moveTo>
                <a:cubicBezTo>
                  <a:pt x="2729322" y="12262617"/>
                  <a:pt x="2735889" y="12266940"/>
                  <a:pt x="2741951" y="12270930"/>
                </a:cubicBezTo>
                <a:cubicBezTo>
                  <a:pt x="2736145" y="12279751"/>
                  <a:pt x="2724020" y="12271770"/>
                  <a:pt x="2709876" y="12262458"/>
                </a:cubicBezTo>
                <a:cubicBezTo>
                  <a:pt x="2712779" y="12258048"/>
                  <a:pt x="2717767" y="12258171"/>
                  <a:pt x="2723544" y="12260394"/>
                </a:cubicBezTo>
                <a:close/>
                <a:moveTo>
                  <a:pt x="2681750" y="12245787"/>
                </a:moveTo>
                <a:cubicBezTo>
                  <a:pt x="2688659" y="12248491"/>
                  <a:pt x="2697752" y="12254477"/>
                  <a:pt x="2709876" y="12262458"/>
                </a:cubicBezTo>
                <a:cubicBezTo>
                  <a:pt x="2703101" y="12272750"/>
                  <a:pt x="2678853" y="12256788"/>
                  <a:pt x="2666729" y="12248807"/>
                </a:cubicBezTo>
                <a:cubicBezTo>
                  <a:pt x="2670116" y="12243661"/>
                  <a:pt x="2674841" y="12243083"/>
                  <a:pt x="2681750" y="12245787"/>
                </a:cubicBezTo>
                <a:close/>
                <a:moveTo>
                  <a:pt x="2592475" y="12225212"/>
                </a:moveTo>
                <a:cubicBezTo>
                  <a:pt x="2610406" y="12224373"/>
                  <a:pt x="2628337" y="12223533"/>
                  <a:pt x="2666729" y="12248807"/>
                </a:cubicBezTo>
                <a:cubicBezTo>
                  <a:pt x="2642993" y="12258467"/>
                  <a:pt x="2616723" y="12241174"/>
                  <a:pt x="2592475" y="12225212"/>
                </a:cubicBezTo>
                <a:close/>
                <a:moveTo>
                  <a:pt x="2518221" y="12201619"/>
                </a:moveTo>
                <a:cubicBezTo>
                  <a:pt x="2536152" y="12200779"/>
                  <a:pt x="2554083" y="12199939"/>
                  <a:pt x="2592475" y="12225212"/>
                </a:cubicBezTo>
                <a:cubicBezTo>
                  <a:pt x="2566718" y="12233543"/>
                  <a:pt x="2542469" y="12217581"/>
                  <a:pt x="2518221" y="12201619"/>
                </a:cubicBezTo>
                <a:close/>
                <a:moveTo>
                  <a:pt x="2488327" y="12183784"/>
                </a:moveTo>
                <a:cubicBezTo>
                  <a:pt x="2495489" y="12186655"/>
                  <a:pt x="2505087" y="12192973"/>
                  <a:pt x="2518221" y="12201619"/>
                </a:cubicBezTo>
                <a:cubicBezTo>
                  <a:pt x="2511447" y="12211909"/>
                  <a:pt x="2485179" y="12194617"/>
                  <a:pt x="2473054" y="12186636"/>
                </a:cubicBezTo>
                <a:cubicBezTo>
                  <a:pt x="2476441" y="12181491"/>
                  <a:pt x="2481166" y="12180913"/>
                  <a:pt x="2488327" y="12183784"/>
                </a:cubicBezTo>
                <a:close/>
                <a:moveTo>
                  <a:pt x="2396214" y="12166970"/>
                </a:moveTo>
                <a:lnTo>
                  <a:pt x="2391043" y="12174826"/>
                </a:lnTo>
                <a:cubicBezTo>
                  <a:pt x="2389319" y="12177444"/>
                  <a:pt x="2393341" y="12171334"/>
                  <a:pt x="2396214" y="12166970"/>
                </a:cubicBezTo>
                <a:close/>
                <a:moveTo>
                  <a:pt x="2398800" y="12163042"/>
                </a:moveTo>
                <a:cubicBezTo>
                  <a:pt x="2416731" y="12162202"/>
                  <a:pt x="2436682" y="12162693"/>
                  <a:pt x="2473054" y="12186636"/>
                </a:cubicBezTo>
                <a:cubicBezTo>
                  <a:pt x="2449317" y="12196297"/>
                  <a:pt x="2425069" y="12180334"/>
                  <a:pt x="2398800" y="12163042"/>
                </a:cubicBezTo>
                <a:close/>
                <a:moveTo>
                  <a:pt x="10418010" y="12143542"/>
                </a:moveTo>
                <a:cubicBezTo>
                  <a:pt x="10415489" y="12143660"/>
                  <a:pt x="10414400" y="12145314"/>
                  <a:pt x="10415979" y="12149515"/>
                </a:cubicBezTo>
                <a:lnTo>
                  <a:pt x="10446034" y="12156655"/>
                </a:lnTo>
                <a:cubicBezTo>
                  <a:pt x="10446034" y="12156655"/>
                  <a:pt x="10425575" y="12143187"/>
                  <a:pt x="10418010" y="12143542"/>
                </a:cubicBezTo>
                <a:close/>
                <a:moveTo>
                  <a:pt x="2321961" y="12143376"/>
                </a:moveTo>
                <a:cubicBezTo>
                  <a:pt x="2319088" y="12147740"/>
                  <a:pt x="2315066" y="12153850"/>
                  <a:pt x="2316790" y="12151232"/>
                </a:cubicBezTo>
                <a:close/>
                <a:moveTo>
                  <a:pt x="2331896" y="12128284"/>
                </a:moveTo>
                <a:lnTo>
                  <a:pt x="2326996" y="12135727"/>
                </a:lnTo>
                <a:cubicBezTo>
                  <a:pt x="2329718" y="12131592"/>
                  <a:pt x="2333529" y="12125804"/>
                  <a:pt x="2331896" y="12128284"/>
                </a:cubicBezTo>
                <a:close/>
                <a:moveTo>
                  <a:pt x="10384667" y="11840353"/>
                </a:moveTo>
                <a:cubicBezTo>
                  <a:pt x="10391131" y="11841052"/>
                  <a:pt x="10415993" y="11850307"/>
                  <a:pt x="10415993" y="11850307"/>
                </a:cubicBezTo>
                <a:cubicBezTo>
                  <a:pt x="10410187" y="11859127"/>
                  <a:pt x="10385939" y="11843165"/>
                  <a:pt x="10385939" y="11843165"/>
                </a:cubicBezTo>
                <a:cubicBezTo>
                  <a:pt x="10382403" y="11840837"/>
                  <a:pt x="10382513" y="11840120"/>
                  <a:pt x="10384667" y="11840353"/>
                </a:cubicBezTo>
                <a:close/>
                <a:moveTo>
                  <a:pt x="10482822" y="11801584"/>
                </a:moveTo>
                <a:cubicBezTo>
                  <a:pt x="10538635" y="11800395"/>
                  <a:pt x="10446047" y="11857448"/>
                  <a:pt x="10476048" y="11811874"/>
                </a:cubicBezTo>
                <a:close/>
                <a:moveTo>
                  <a:pt x="10324443" y="11659397"/>
                </a:moveTo>
                <a:cubicBezTo>
                  <a:pt x="10321540" y="11663807"/>
                  <a:pt x="10317057" y="11664017"/>
                  <a:pt x="10311785" y="11662126"/>
                </a:cubicBezTo>
                <a:lnTo>
                  <a:pt x="10310763" y="11661546"/>
                </a:lnTo>
                <a:close/>
                <a:moveTo>
                  <a:pt x="10294388" y="11652255"/>
                </a:moveTo>
                <a:lnTo>
                  <a:pt x="10310763" y="11661546"/>
                </a:lnTo>
                <a:lnTo>
                  <a:pt x="10305061" y="11662442"/>
                </a:lnTo>
                <a:cubicBezTo>
                  <a:pt x="10300578" y="11662652"/>
                  <a:pt x="10297547" y="11660657"/>
                  <a:pt x="10294388" y="11652255"/>
                </a:cubicBezTo>
                <a:close/>
                <a:moveTo>
                  <a:pt x="10223399" y="11513708"/>
                </a:moveTo>
                <a:lnTo>
                  <a:pt x="10221256" y="11516963"/>
                </a:lnTo>
                <a:cubicBezTo>
                  <a:pt x="10218912" y="11520524"/>
                  <a:pt x="10217037" y="11523372"/>
                  <a:pt x="10217037" y="11523372"/>
                </a:cubicBezTo>
                <a:close/>
                <a:moveTo>
                  <a:pt x="10229694" y="11504146"/>
                </a:moveTo>
                <a:cubicBezTo>
                  <a:pt x="10228991" y="11505214"/>
                  <a:pt x="10227702" y="11507172"/>
                  <a:pt x="10225651" y="11510287"/>
                </a:cubicBezTo>
                <a:lnTo>
                  <a:pt x="10223399" y="11513708"/>
                </a:lnTo>
                <a:lnTo>
                  <a:pt x="10228287" y="11506282"/>
                </a:lnTo>
                <a:cubicBezTo>
                  <a:pt x="10230163" y="11503433"/>
                  <a:pt x="10231100" y="11502009"/>
                  <a:pt x="10229694" y="11504146"/>
                </a:cubicBezTo>
                <a:close/>
                <a:moveTo>
                  <a:pt x="10014339" y="11477461"/>
                </a:moveTo>
                <a:lnTo>
                  <a:pt x="10014681" y="11477673"/>
                </a:lnTo>
                <a:lnTo>
                  <a:pt x="10013769" y="11480173"/>
                </a:lnTo>
                <a:cubicBezTo>
                  <a:pt x="10012727" y="11477907"/>
                  <a:pt x="10013023" y="11477113"/>
                  <a:pt x="10014339" y="11477461"/>
                </a:cubicBezTo>
                <a:close/>
                <a:moveTo>
                  <a:pt x="10154853" y="11455044"/>
                </a:moveTo>
                <a:lnTo>
                  <a:pt x="10223301" y="11487459"/>
                </a:lnTo>
                <a:cubicBezTo>
                  <a:pt x="10223301" y="11487459"/>
                  <a:pt x="10166520" y="11490118"/>
                  <a:pt x="10154853" y="11455044"/>
                </a:cubicBezTo>
                <a:close/>
                <a:moveTo>
                  <a:pt x="213711" y="11337823"/>
                </a:moveTo>
                <a:lnTo>
                  <a:pt x="225835" y="11345804"/>
                </a:lnTo>
                <a:cubicBezTo>
                  <a:pt x="213711" y="11337823"/>
                  <a:pt x="213711" y="11337823"/>
                  <a:pt x="213711" y="11337823"/>
                </a:cubicBezTo>
                <a:close/>
                <a:moveTo>
                  <a:pt x="446219" y="11332545"/>
                </a:moveTo>
                <a:cubicBezTo>
                  <a:pt x="438973" y="11337159"/>
                  <a:pt x="538272" y="11376055"/>
                  <a:pt x="528006" y="11348752"/>
                </a:cubicBezTo>
                <a:cubicBezTo>
                  <a:pt x="521688" y="11331950"/>
                  <a:pt x="496984" y="11343080"/>
                  <a:pt x="496984" y="11343080"/>
                </a:cubicBezTo>
                <a:cubicBezTo>
                  <a:pt x="462888" y="11333278"/>
                  <a:pt x="448634" y="11331007"/>
                  <a:pt x="446219" y="11332545"/>
                </a:cubicBezTo>
                <a:close/>
                <a:moveTo>
                  <a:pt x="255256" y="11280519"/>
                </a:moveTo>
                <a:cubicBezTo>
                  <a:pt x="252945" y="11280352"/>
                  <a:pt x="250969" y="11281224"/>
                  <a:pt x="249517" y="11283429"/>
                </a:cubicBezTo>
                <a:cubicBezTo>
                  <a:pt x="249517" y="11283429"/>
                  <a:pt x="249571" y="11336144"/>
                  <a:pt x="287453" y="11335794"/>
                </a:cubicBezTo>
                <a:cubicBezTo>
                  <a:pt x="303989" y="11333774"/>
                  <a:pt x="271434" y="11281690"/>
                  <a:pt x="255256" y="11280519"/>
                </a:cubicBezTo>
                <a:close/>
                <a:moveTo>
                  <a:pt x="9485863" y="11107376"/>
                </a:moveTo>
                <a:cubicBezTo>
                  <a:pt x="9497987" y="11115357"/>
                  <a:pt x="9704297" y="11211130"/>
                  <a:pt x="9717985" y="11247534"/>
                </a:cubicBezTo>
                <a:cubicBezTo>
                  <a:pt x="9717985" y="11247534"/>
                  <a:pt x="9506836" y="11159111"/>
                  <a:pt x="9485863" y="11107376"/>
                </a:cubicBezTo>
                <a:close/>
                <a:moveTo>
                  <a:pt x="843861" y="11016120"/>
                </a:moveTo>
                <a:cubicBezTo>
                  <a:pt x="841765" y="11014148"/>
                  <a:pt x="843162" y="11015463"/>
                  <a:pt x="845957" y="11018092"/>
                </a:cubicBezTo>
                <a:lnTo>
                  <a:pt x="852563" y="11024309"/>
                </a:lnTo>
                <a:lnTo>
                  <a:pt x="862723" y="11033870"/>
                </a:lnTo>
                <a:cubicBezTo>
                  <a:pt x="862723" y="11033870"/>
                  <a:pt x="859929" y="11031240"/>
                  <a:pt x="856436" y="11027953"/>
                </a:cubicBezTo>
                <a:lnTo>
                  <a:pt x="852563" y="11024309"/>
                </a:lnTo>
                <a:lnTo>
                  <a:pt x="849886" y="11021790"/>
                </a:lnTo>
                <a:cubicBezTo>
                  <a:pt x="846830" y="11018914"/>
                  <a:pt x="844909" y="11017106"/>
                  <a:pt x="843861" y="11016120"/>
                </a:cubicBezTo>
                <a:close/>
                <a:moveTo>
                  <a:pt x="713032" y="10922689"/>
                </a:moveTo>
                <a:cubicBezTo>
                  <a:pt x="713695" y="10923125"/>
                  <a:pt x="715463" y="10924289"/>
                  <a:pt x="719000" y="10926617"/>
                </a:cubicBezTo>
                <a:cubicBezTo>
                  <a:pt x="719000" y="10926617"/>
                  <a:pt x="711043" y="10921380"/>
                  <a:pt x="713032" y="10922689"/>
                </a:cubicBezTo>
                <a:close/>
                <a:moveTo>
                  <a:pt x="586335" y="10877018"/>
                </a:moveTo>
                <a:cubicBezTo>
                  <a:pt x="593070" y="10877304"/>
                  <a:pt x="618477" y="10885731"/>
                  <a:pt x="618477" y="10885731"/>
                </a:cubicBezTo>
                <a:cubicBezTo>
                  <a:pt x="611703" y="10896022"/>
                  <a:pt x="587455" y="10880060"/>
                  <a:pt x="587455" y="10880060"/>
                </a:cubicBezTo>
                <a:cubicBezTo>
                  <a:pt x="583918" y="10877732"/>
                  <a:pt x="584089" y="10876923"/>
                  <a:pt x="586335" y="10877018"/>
                </a:cubicBezTo>
                <a:close/>
                <a:moveTo>
                  <a:pt x="1311646" y="10785082"/>
                </a:moveTo>
                <a:cubicBezTo>
                  <a:pt x="1308450" y="10785743"/>
                  <a:pt x="1306998" y="10787949"/>
                  <a:pt x="1308578" y="10792149"/>
                </a:cubicBezTo>
                <a:lnTo>
                  <a:pt x="1352777" y="10808602"/>
                </a:lnTo>
                <a:cubicBezTo>
                  <a:pt x="1346523" y="10795003"/>
                  <a:pt x="1321234" y="10783097"/>
                  <a:pt x="1311646" y="10785082"/>
                </a:cubicBezTo>
                <a:close/>
                <a:moveTo>
                  <a:pt x="1121166" y="10694066"/>
                </a:moveTo>
                <a:cubicBezTo>
                  <a:pt x="1072213" y="10689233"/>
                  <a:pt x="1191178" y="10754903"/>
                  <a:pt x="1189614" y="10726480"/>
                </a:cubicBezTo>
                <a:cubicBezTo>
                  <a:pt x="1171172" y="10701697"/>
                  <a:pt x="1102268" y="10696375"/>
                  <a:pt x="1121166" y="10694066"/>
                </a:cubicBezTo>
                <a:close/>
                <a:moveTo>
                  <a:pt x="1521288" y="10361362"/>
                </a:moveTo>
                <a:cubicBezTo>
                  <a:pt x="1535168" y="10361313"/>
                  <a:pt x="1568035" y="10378207"/>
                  <a:pt x="1572773" y="10390808"/>
                </a:cubicBezTo>
                <a:lnTo>
                  <a:pt x="1515481" y="10367845"/>
                </a:lnTo>
                <a:cubicBezTo>
                  <a:pt x="1514144" y="10363277"/>
                  <a:pt x="1516661" y="10361378"/>
                  <a:pt x="1521288" y="10361362"/>
                </a:cubicBezTo>
                <a:close/>
                <a:moveTo>
                  <a:pt x="2038633" y="10202292"/>
                </a:moveTo>
                <a:cubicBezTo>
                  <a:pt x="2020702" y="10203132"/>
                  <a:pt x="2038633" y="10202292"/>
                  <a:pt x="2038633" y="10202292"/>
                </a:cubicBezTo>
                <a:close/>
                <a:moveTo>
                  <a:pt x="4730054" y="9143129"/>
                </a:moveTo>
                <a:cubicBezTo>
                  <a:pt x="4725488" y="9143054"/>
                  <a:pt x="4723091" y="9144769"/>
                  <a:pt x="4724671" y="9148969"/>
                </a:cubicBezTo>
                <a:lnTo>
                  <a:pt x="4780994" y="9173403"/>
                </a:lnTo>
                <a:cubicBezTo>
                  <a:pt x="4776982" y="9159700"/>
                  <a:pt x="4743752" y="9143357"/>
                  <a:pt x="4730054" y="9143129"/>
                </a:cubicBezTo>
                <a:close/>
                <a:moveTo>
                  <a:pt x="4683872" y="9099165"/>
                </a:moveTo>
                <a:cubicBezTo>
                  <a:pt x="4680382" y="9099929"/>
                  <a:pt x="4678623" y="9102327"/>
                  <a:pt x="4679961" y="9106895"/>
                </a:cubicBezTo>
                <a:lnTo>
                  <a:pt x="4725127" y="9121877"/>
                </a:lnTo>
                <a:cubicBezTo>
                  <a:pt x="4720389" y="9109276"/>
                  <a:pt x="4694342" y="9096871"/>
                  <a:pt x="4683872" y="9099165"/>
                </a:cubicBezTo>
                <a:close/>
                <a:moveTo>
                  <a:pt x="5697304" y="9047745"/>
                </a:moveTo>
                <a:cubicBezTo>
                  <a:pt x="5692488" y="9047637"/>
                  <a:pt x="5688582" y="9048621"/>
                  <a:pt x="5686889" y="9051194"/>
                </a:cubicBezTo>
                <a:cubicBezTo>
                  <a:pt x="5699012" y="9059175"/>
                  <a:pt x="5744179" y="9074157"/>
                  <a:pt x="5730034" y="9064846"/>
                </a:cubicBezTo>
                <a:cubicBezTo>
                  <a:pt x="5734389" y="9058230"/>
                  <a:pt x="5711753" y="9048070"/>
                  <a:pt x="5697304" y="9047745"/>
                </a:cubicBezTo>
                <a:close/>
                <a:moveTo>
                  <a:pt x="5643088" y="8998524"/>
                </a:moveTo>
                <a:cubicBezTo>
                  <a:pt x="5637082" y="8997336"/>
                  <a:pt x="5632473" y="8997463"/>
                  <a:pt x="5631021" y="8999668"/>
                </a:cubicBezTo>
                <a:cubicBezTo>
                  <a:pt x="5636372" y="9017939"/>
                  <a:pt x="5699469" y="9032082"/>
                  <a:pt x="5687345" y="9024101"/>
                </a:cubicBezTo>
                <a:cubicBezTo>
                  <a:pt x="5691700" y="9017485"/>
                  <a:pt x="5661107" y="9002088"/>
                  <a:pt x="5643088" y="8998524"/>
                </a:cubicBezTo>
                <a:close/>
                <a:moveTo>
                  <a:pt x="5561690" y="8932298"/>
                </a:moveTo>
                <a:cubicBezTo>
                  <a:pt x="5555873" y="8931234"/>
                  <a:pt x="5551391" y="8931444"/>
                  <a:pt x="5549939" y="8933649"/>
                </a:cubicBezTo>
                <a:cubicBezTo>
                  <a:pt x="5556257" y="8950452"/>
                  <a:pt x="5618386" y="8966064"/>
                  <a:pt x="5604242" y="8956753"/>
                </a:cubicBezTo>
                <a:cubicBezTo>
                  <a:pt x="5608597" y="8950138"/>
                  <a:pt x="5579140" y="8935488"/>
                  <a:pt x="5561690" y="8932298"/>
                </a:cubicBezTo>
                <a:close/>
                <a:moveTo>
                  <a:pt x="5478960" y="8874282"/>
                </a:moveTo>
                <a:cubicBezTo>
                  <a:pt x="5493615" y="8909216"/>
                  <a:pt x="5547408" y="8906697"/>
                  <a:pt x="5535283" y="8898716"/>
                </a:cubicBezTo>
                <a:cubicBezTo>
                  <a:pt x="5541089" y="8889896"/>
                  <a:pt x="5478960" y="8874282"/>
                  <a:pt x="5478960" y="8874282"/>
                </a:cubicBezTo>
                <a:close/>
                <a:moveTo>
                  <a:pt x="5402253" y="8781612"/>
                </a:moveTo>
                <a:lnTo>
                  <a:pt x="5406228" y="8789182"/>
                </a:lnTo>
                <a:lnTo>
                  <a:pt x="5411289" y="8798820"/>
                </a:lnTo>
                <a:cubicBezTo>
                  <a:pt x="5413799" y="8803601"/>
                  <a:pt x="5415808" y="8807425"/>
                  <a:pt x="5415808" y="8807425"/>
                </a:cubicBezTo>
                <a:cubicBezTo>
                  <a:pt x="5411791" y="8799777"/>
                  <a:pt x="5408779" y="8794040"/>
                  <a:pt x="5406583" y="8789857"/>
                </a:cubicBezTo>
                <a:lnTo>
                  <a:pt x="5406228" y="8789182"/>
                </a:lnTo>
                <a:lnTo>
                  <a:pt x="5403759" y="8784480"/>
                </a:lnTo>
                <a:cubicBezTo>
                  <a:pt x="5401751" y="8780656"/>
                  <a:pt x="5400747" y="8778744"/>
                  <a:pt x="5402253" y="8781612"/>
                </a:cubicBezTo>
                <a:close/>
                <a:moveTo>
                  <a:pt x="5302547" y="8709030"/>
                </a:moveTo>
                <a:cubicBezTo>
                  <a:pt x="5298056" y="8708840"/>
                  <a:pt x="5295721" y="8710463"/>
                  <a:pt x="5297300" y="8714663"/>
                </a:cubicBezTo>
                <a:cubicBezTo>
                  <a:pt x="5290526" y="8724954"/>
                  <a:pt x="5353623" y="8739097"/>
                  <a:pt x="5353623" y="8739097"/>
                </a:cubicBezTo>
                <a:cubicBezTo>
                  <a:pt x="5348885" y="8726496"/>
                  <a:pt x="5316019" y="8709602"/>
                  <a:pt x="5302547" y="8709030"/>
                </a:cubicBezTo>
                <a:close/>
                <a:moveTo>
                  <a:pt x="5243534" y="8657540"/>
                </a:moveTo>
                <a:cubicBezTo>
                  <a:pt x="5240338" y="8658202"/>
                  <a:pt x="5238886" y="8660407"/>
                  <a:pt x="5240465" y="8664607"/>
                </a:cubicBezTo>
                <a:lnTo>
                  <a:pt x="5284665" y="8681060"/>
                </a:lnTo>
                <a:cubicBezTo>
                  <a:pt x="5278411" y="8667461"/>
                  <a:pt x="5253122" y="8655555"/>
                  <a:pt x="5243534" y="8657540"/>
                </a:cubicBezTo>
                <a:close/>
                <a:moveTo>
                  <a:pt x="4029835" y="8629510"/>
                </a:moveTo>
                <a:cubicBezTo>
                  <a:pt x="4026027" y="8629933"/>
                  <a:pt x="4022873" y="8631150"/>
                  <a:pt x="4021421" y="8633355"/>
                </a:cubicBezTo>
                <a:cubicBezTo>
                  <a:pt x="4021421" y="8633355"/>
                  <a:pt x="4065620" y="8649807"/>
                  <a:pt x="4053496" y="8641827"/>
                </a:cubicBezTo>
                <a:cubicBezTo>
                  <a:pt x="4058577" y="8634109"/>
                  <a:pt x="4041261" y="8628240"/>
                  <a:pt x="4029835" y="8629510"/>
                </a:cubicBezTo>
                <a:close/>
                <a:moveTo>
                  <a:pt x="4118564" y="8582856"/>
                </a:moveTo>
                <a:cubicBezTo>
                  <a:pt x="4113504" y="8582292"/>
                  <a:pt x="4109653" y="8582918"/>
                  <a:pt x="4108202" y="8585123"/>
                </a:cubicBezTo>
                <a:cubicBezTo>
                  <a:pt x="4120326" y="8593104"/>
                  <a:pt x="4176649" y="8617538"/>
                  <a:pt x="4164525" y="8609557"/>
                </a:cubicBezTo>
                <a:cubicBezTo>
                  <a:pt x="4159787" y="8596955"/>
                  <a:pt x="4133740" y="8584550"/>
                  <a:pt x="4118564" y="8582856"/>
                </a:cubicBezTo>
                <a:close/>
                <a:moveTo>
                  <a:pt x="4998295" y="8570512"/>
                </a:moveTo>
                <a:cubicBezTo>
                  <a:pt x="4992488" y="8579334"/>
                  <a:pt x="5079378" y="8636531"/>
                  <a:pt x="5123120" y="8680076"/>
                </a:cubicBezTo>
                <a:cubicBezTo>
                  <a:pt x="5224664" y="8772207"/>
                  <a:pt x="5287817" y="8839064"/>
                  <a:pt x="5380055" y="8914534"/>
                </a:cubicBezTo>
                <a:cubicBezTo>
                  <a:pt x="5436890" y="8964590"/>
                  <a:pt x="5550048" y="9039080"/>
                  <a:pt x="5481089" y="8981043"/>
                </a:cubicBezTo>
                <a:cubicBezTo>
                  <a:pt x="5418905" y="8912714"/>
                  <a:pt x="5337823" y="8846697"/>
                  <a:pt x="5266844" y="8787329"/>
                </a:cubicBezTo>
                <a:cubicBezTo>
                  <a:pt x="5242595" y="8771367"/>
                  <a:pt x="5004101" y="8561692"/>
                  <a:pt x="4998295" y="8570512"/>
                </a:cubicBezTo>
                <a:close/>
                <a:moveTo>
                  <a:pt x="4083893" y="8547391"/>
                </a:moveTo>
                <a:cubicBezTo>
                  <a:pt x="4080160" y="8547699"/>
                  <a:pt x="4077067" y="8548824"/>
                  <a:pt x="4075615" y="8551029"/>
                </a:cubicBezTo>
                <a:cubicBezTo>
                  <a:pt x="4075615" y="8551029"/>
                  <a:pt x="4119815" y="8567481"/>
                  <a:pt x="4107690" y="8559500"/>
                </a:cubicBezTo>
                <a:cubicBezTo>
                  <a:pt x="4112045" y="8552884"/>
                  <a:pt x="4095092" y="8546465"/>
                  <a:pt x="4083893" y="8547391"/>
                </a:cubicBezTo>
                <a:close/>
                <a:moveTo>
                  <a:pt x="4014935" y="8489353"/>
                </a:moveTo>
                <a:cubicBezTo>
                  <a:pt x="4011202" y="8489662"/>
                  <a:pt x="4008109" y="8490786"/>
                  <a:pt x="4006657" y="8492991"/>
                </a:cubicBezTo>
                <a:cubicBezTo>
                  <a:pt x="4006657" y="8492991"/>
                  <a:pt x="4050856" y="8509444"/>
                  <a:pt x="4038732" y="8501463"/>
                </a:cubicBezTo>
                <a:cubicBezTo>
                  <a:pt x="4043087" y="8494848"/>
                  <a:pt x="4026133" y="8488429"/>
                  <a:pt x="4014935" y="8489353"/>
                </a:cubicBezTo>
                <a:close/>
                <a:moveTo>
                  <a:pt x="4881772" y="8459732"/>
                </a:moveTo>
                <a:cubicBezTo>
                  <a:pt x="4876466" y="8457292"/>
                  <a:pt x="4873032" y="8457764"/>
                  <a:pt x="4872502" y="8462420"/>
                </a:cubicBezTo>
                <a:cubicBezTo>
                  <a:pt x="4878308" y="8453599"/>
                  <a:pt x="4915192" y="8503164"/>
                  <a:pt x="4915192" y="8503164"/>
                </a:cubicBezTo>
                <a:cubicBezTo>
                  <a:pt x="5047846" y="8636582"/>
                  <a:pt x="4918919" y="8476809"/>
                  <a:pt x="4881772" y="8459732"/>
                </a:cubicBezTo>
                <a:close/>
                <a:moveTo>
                  <a:pt x="3972255" y="8448319"/>
                </a:moveTo>
                <a:cubicBezTo>
                  <a:pt x="3967310" y="8447994"/>
                  <a:pt x="3963398" y="8448712"/>
                  <a:pt x="3961947" y="8450917"/>
                </a:cubicBezTo>
                <a:cubicBezTo>
                  <a:pt x="3976091" y="8460228"/>
                  <a:pt x="4018269" y="8475350"/>
                  <a:pt x="4006146" y="8467370"/>
                </a:cubicBezTo>
                <a:cubicBezTo>
                  <a:pt x="4011227" y="8459651"/>
                  <a:pt x="3987090" y="8449294"/>
                  <a:pt x="3972255" y="8448319"/>
                </a:cubicBezTo>
                <a:close/>
                <a:moveTo>
                  <a:pt x="3641334" y="8423186"/>
                </a:moveTo>
                <a:cubicBezTo>
                  <a:pt x="3653457" y="8431167"/>
                  <a:pt x="3641334" y="8423186"/>
                  <a:pt x="3641334" y="8423186"/>
                </a:cubicBezTo>
                <a:close/>
                <a:moveTo>
                  <a:pt x="4831388" y="8412407"/>
                </a:moveTo>
                <a:cubicBezTo>
                  <a:pt x="4828087" y="8413296"/>
                  <a:pt x="4826454" y="8415777"/>
                  <a:pt x="4827791" y="8420345"/>
                </a:cubicBezTo>
                <a:lnTo>
                  <a:pt x="4870938" y="8433997"/>
                </a:lnTo>
                <a:cubicBezTo>
                  <a:pt x="4866200" y="8421395"/>
                  <a:pt x="4841290" y="8409739"/>
                  <a:pt x="4831388" y="8412407"/>
                </a:cubicBezTo>
                <a:close/>
                <a:moveTo>
                  <a:pt x="3929673" y="8406723"/>
                </a:moveTo>
                <a:cubicBezTo>
                  <a:pt x="3924857" y="8406615"/>
                  <a:pt x="3920950" y="8407599"/>
                  <a:pt x="3919256" y="8410172"/>
                </a:cubicBezTo>
                <a:cubicBezTo>
                  <a:pt x="3931380" y="8418153"/>
                  <a:pt x="3974527" y="8431805"/>
                  <a:pt x="3962403" y="8423824"/>
                </a:cubicBezTo>
                <a:cubicBezTo>
                  <a:pt x="3966758" y="8417208"/>
                  <a:pt x="3944121" y="8407048"/>
                  <a:pt x="3929673" y="8406723"/>
                </a:cubicBezTo>
                <a:close/>
                <a:moveTo>
                  <a:pt x="3593429" y="8367815"/>
                </a:moveTo>
                <a:cubicBezTo>
                  <a:pt x="3589885" y="8368248"/>
                  <a:pt x="3586918" y="8369455"/>
                  <a:pt x="3585466" y="8371660"/>
                </a:cubicBezTo>
                <a:cubicBezTo>
                  <a:pt x="3597591" y="8379641"/>
                  <a:pt x="3627645" y="8386783"/>
                  <a:pt x="3615521" y="8378802"/>
                </a:cubicBezTo>
                <a:cubicBezTo>
                  <a:pt x="3619876" y="8372186"/>
                  <a:pt x="3604059" y="8366515"/>
                  <a:pt x="3593429" y="8367815"/>
                </a:cubicBezTo>
                <a:close/>
                <a:moveTo>
                  <a:pt x="3869196" y="8349825"/>
                </a:moveTo>
                <a:cubicBezTo>
                  <a:pt x="3875057" y="8393719"/>
                  <a:pt x="3869196" y="8349825"/>
                  <a:pt x="3869196" y="8349825"/>
                </a:cubicBezTo>
                <a:close/>
                <a:moveTo>
                  <a:pt x="3508170" y="8295491"/>
                </a:moveTo>
                <a:cubicBezTo>
                  <a:pt x="3520294" y="8303472"/>
                  <a:pt x="3508170" y="8295491"/>
                  <a:pt x="3508170" y="8295491"/>
                </a:cubicBezTo>
                <a:close/>
                <a:moveTo>
                  <a:pt x="3472297" y="8248929"/>
                </a:moveTo>
                <a:cubicBezTo>
                  <a:pt x="3468428" y="8249444"/>
                  <a:pt x="3465153" y="8250844"/>
                  <a:pt x="3463460" y="8253416"/>
                </a:cubicBezTo>
                <a:cubicBezTo>
                  <a:pt x="3477604" y="8262728"/>
                  <a:pt x="3508626" y="8268399"/>
                  <a:pt x="3496502" y="8260418"/>
                </a:cubicBezTo>
                <a:cubicBezTo>
                  <a:pt x="3500858" y="8253802"/>
                  <a:pt x="3483904" y="8247384"/>
                  <a:pt x="3472297" y="8248929"/>
                </a:cubicBezTo>
                <a:close/>
                <a:moveTo>
                  <a:pt x="3353900" y="8135926"/>
                </a:moveTo>
                <a:cubicBezTo>
                  <a:pt x="3354196" y="8136713"/>
                  <a:pt x="3354986" y="8138813"/>
                  <a:pt x="3356565" y="8143014"/>
                </a:cubicBezTo>
                <a:cubicBezTo>
                  <a:pt x="3356565" y="8143014"/>
                  <a:pt x="3353011" y="8133562"/>
                  <a:pt x="3353900" y="8135926"/>
                </a:cubicBezTo>
                <a:close/>
                <a:moveTo>
                  <a:pt x="3933838" y="8084142"/>
                </a:moveTo>
                <a:cubicBezTo>
                  <a:pt x="3931328" y="8085086"/>
                  <a:pt x="3929889" y="8087136"/>
                  <a:pt x="3929832" y="8090522"/>
                </a:cubicBezTo>
                <a:cubicBezTo>
                  <a:pt x="3924481" y="8072250"/>
                  <a:pt x="4114022" y="8277094"/>
                  <a:pt x="4101898" y="8269113"/>
                </a:cubicBezTo>
                <a:cubicBezTo>
                  <a:pt x="4170857" y="8327150"/>
                  <a:pt x="4296649" y="8435243"/>
                  <a:pt x="4427792" y="8561608"/>
                </a:cubicBezTo>
                <a:cubicBezTo>
                  <a:pt x="4553585" y="8669701"/>
                  <a:pt x="4669275" y="8771143"/>
                  <a:pt x="4785762" y="8862575"/>
                </a:cubicBezTo>
                <a:cubicBezTo>
                  <a:pt x="4567730" y="8679012"/>
                  <a:pt x="4276133" y="8356415"/>
                  <a:pt x="4037639" y="8146740"/>
                </a:cubicBezTo>
                <a:cubicBezTo>
                  <a:pt x="4021503" y="8125056"/>
                  <a:pt x="3951414" y="8077534"/>
                  <a:pt x="3933838" y="8084142"/>
                </a:cubicBezTo>
                <a:close/>
                <a:moveTo>
                  <a:pt x="3058016" y="7971771"/>
                </a:moveTo>
                <a:cubicBezTo>
                  <a:pt x="3058016" y="7971771"/>
                  <a:pt x="3158593" y="8065372"/>
                  <a:pt x="3201283" y="8106117"/>
                </a:cubicBezTo>
                <a:cubicBezTo>
                  <a:pt x="3504493" y="8411072"/>
                  <a:pt x="3800333" y="8696426"/>
                  <a:pt x="4146178" y="8989410"/>
                </a:cubicBezTo>
                <a:cubicBezTo>
                  <a:pt x="3871312" y="8755793"/>
                  <a:pt x="4228825" y="9083851"/>
                  <a:pt x="4235088" y="9047938"/>
                </a:cubicBezTo>
                <a:lnTo>
                  <a:pt x="4184571" y="9014684"/>
                </a:lnTo>
                <a:cubicBezTo>
                  <a:pt x="3862973" y="8737661"/>
                  <a:pt x="3618162" y="8511184"/>
                  <a:pt x="3334446" y="8233811"/>
                </a:cubicBezTo>
                <a:cubicBezTo>
                  <a:pt x="3328129" y="8217010"/>
                  <a:pt x="3057505" y="7946148"/>
                  <a:pt x="3058016" y="7971771"/>
                </a:cubicBezTo>
                <a:close/>
                <a:moveTo>
                  <a:pt x="3000011" y="7884102"/>
                </a:moveTo>
                <a:lnTo>
                  <a:pt x="3000176" y="7887099"/>
                </a:lnTo>
                <a:lnTo>
                  <a:pt x="3000451" y="7892096"/>
                </a:lnTo>
                <a:cubicBezTo>
                  <a:pt x="3000573" y="7894316"/>
                  <a:pt x="3000670" y="7896092"/>
                  <a:pt x="3000670" y="7896092"/>
                </a:cubicBezTo>
                <a:lnTo>
                  <a:pt x="3000176" y="7887099"/>
                </a:lnTo>
                <a:lnTo>
                  <a:pt x="3000084" y="7885434"/>
                </a:lnTo>
                <a:cubicBezTo>
                  <a:pt x="2999986" y="7883658"/>
                  <a:pt x="2999938" y="7882769"/>
                  <a:pt x="3000011" y="7884102"/>
                </a:cubicBezTo>
                <a:close/>
                <a:moveTo>
                  <a:pt x="3214762" y="7843034"/>
                </a:moveTo>
                <a:cubicBezTo>
                  <a:pt x="3211470" y="7842052"/>
                  <a:pt x="3209514" y="7843926"/>
                  <a:pt x="3210146" y="7850664"/>
                </a:cubicBezTo>
                <a:cubicBezTo>
                  <a:pt x="3210146" y="7850664"/>
                  <a:pt x="3308703" y="7942934"/>
                  <a:pt x="3296579" y="7934952"/>
                </a:cubicBezTo>
                <a:cubicBezTo>
                  <a:pt x="3385999" y="8019103"/>
                  <a:pt x="3442377" y="8096252"/>
                  <a:pt x="3549729" y="8179562"/>
                </a:cubicBezTo>
                <a:cubicBezTo>
                  <a:pt x="3568170" y="8204344"/>
                  <a:pt x="3600756" y="8238438"/>
                  <a:pt x="3637129" y="8262382"/>
                </a:cubicBezTo>
                <a:cubicBezTo>
                  <a:pt x="3645467" y="8280514"/>
                  <a:pt x="3675521" y="8287655"/>
                  <a:pt x="3681839" y="8304456"/>
                </a:cubicBezTo>
                <a:cubicBezTo>
                  <a:pt x="3770292" y="8390076"/>
                  <a:pt x="3857692" y="8472896"/>
                  <a:pt x="3959237" y="8565027"/>
                </a:cubicBezTo>
                <a:cubicBezTo>
                  <a:pt x="3967118" y="8610252"/>
                  <a:pt x="4059760" y="8605913"/>
                  <a:pt x="3959237" y="8565027"/>
                </a:cubicBezTo>
                <a:cubicBezTo>
                  <a:pt x="3889767" y="8481368"/>
                  <a:pt x="3801314" y="8395748"/>
                  <a:pt x="3681839" y="8304456"/>
                </a:cubicBezTo>
                <a:cubicBezTo>
                  <a:pt x="3693452" y="8286814"/>
                  <a:pt x="3663398" y="8279674"/>
                  <a:pt x="3637129" y="8262382"/>
                </a:cubicBezTo>
                <a:cubicBezTo>
                  <a:pt x="3636618" y="8236759"/>
                  <a:pt x="3600245" y="8212816"/>
                  <a:pt x="3549729" y="8179562"/>
                </a:cubicBezTo>
                <a:cubicBezTo>
                  <a:pt x="3505475" y="8110394"/>
                  <a:pt x="3341746" y="7949936"/>
                  <a:pt x="3246519" y="7874606"/>
                </a:cubicBezTo>
                <a:cubicBezTo>
                  <a:pt x="3246519" y="7874606"/>
                  <a:pt x="3224635" y="7845978"/>
                  <a:pt x="3214762" y="7843034"/>
                </a:cubicBezTo>
                <a:close/>
                <a:moveTo>
                  <a:pt x="3079263" y="7799800"/>
                </a:moveTo>
                <a:cubicBezTo>
                  <a:pt x="3075571" y="7802110"/>
                  <a:pt x="3075698" y="7808516"/>
                  <a:pt x="3084919" y="7820908"/>
                </a:cubicBezTo>
                <a:cubicBezTo>
                  <a:pt x="3097043" y="7828888"/>
                  <a:pt x="3122801" y="7820558"/>
                  <a:pt x="3135436" y="7854162"/>
                </a:cubicBezTo>
                <a:cubicBezTo>
                  <a:pt x="3153878" y="7878944"/>
                  <a:pt x="3135948" y="7879784"/>
                  <a:pt x="3153421" y="7906037"/>
                </a:cubicBezTo>
                <a:cubicBezTo>
                  <a:pt x="3212787" y="7983046"/>
                  <a:pt x="3343875" y="8056695"/>
                  <a:pt x="3425469" y="8148336"/>
                </a:cubicBezTo>
                <a:cubicBezTo>
                  <a:pt x="3785002" y="8477725"/>
                  <a:pt x="4130902" y="8823425"/>
                  <a:pt x="4539389" y="9157646"/>
                </a:cubicBezTo>
                <a:cubicBezTo>
                  <a:pt x="4665181" y="9265739"/>
                  <a:pt x="4808905" y="9372992"/>
                  <a:pt x="4991022" y="9505519"/>
                </a:cubicBezTo>
                <a:cubicBezTo>
                  <a:pt x="5129991" y="9624393"/>
                  <a:pt x="4948332" y="9464774"/>
                  <a:pt x="4927869" y="9438661"/>
                </a:cubicBezTo>
                <a:cubicBezTo>
                  <a:pt x="4355197" y="8971074"/>
                  <a:pt x="3815057" y="8484866"/>
                  <a:pt x="3355488" y="8039054"/>
                </a:cubicBezTo>
                <a:cubicBezTo>
                  <a:pt x="3279160" y="7961414"/>
                  <a:pt x="3177561" y="7816568"/>
                  <a:pt x="3096532" y="7803266"/>
                </a:cubicBezTo>
                <a:cubicBezTo>
                  <a:pt x="3090470" y="7799275"/>
                  <a:pt x="3082957" y="7797490"/>
                  <a:pt x="3079263" y="7799800"/>
                </a:cubicBezTo>
                <a:close/>
                <a:moveTo>
                  <a:pt x="8213831" y="7546449"/>
                </a:moveTo>
                <a:cubicBezTo>
                  <a:pt x="8214127" y="7547236"/>
                  <a:pt x="8214916" y="7549336"/>
                  <a:pt x="8216496" y="7553537"/>
                </a:cubicBezTo>
                <a:cubicBezTo>
                  <a:pt x="8216496" y="7553537"/>
                  <a:pt x="8212942" y="7544086"/>
                  <a:pt x="8213831" y="7546449"/>
                </a:cubicBezTo>
                <a:close/>
                <a:moveTo>
                  <a:pt x="8045722" y="7510887"/>
                </a:moveTo>
                <a:cubicBezTo>
                  <a:pt x="8042611" y="7511901"/>
                  <a:pt x="8040978" y="7514381"/>
                  <a:pt x="8042315" y="7518949"/>
                </a:cubicBezTo>
                <a:lnTo>
                  <a:pt x="8073338" y="7524621"/>
                </a:lnTo>
                <a:cubicBezTo>
                  <a:pt x="8077693" y="7518005"/>
                  <a:pt x="8055056" y="7507845"/>
                  <a:pt x="8045722" y="7510887"/>
                </a:cubicBezTo>
                <a:close/>
                <a:moveTo>
                  <a:pt x="7459160" y="7403666"/>
                </a:moveTo>
                <a:cubicBezTo>
                  <a:pt x="7461256" y="7405639"/>
                  <a:pt x="7466845" y="7410898"/>
                  <a:pt x="7478022" y="7421417"/>
                </a:cubicBezTo>
                <a:cubicBezTo>
                  <a:pt x="7478022" y="7421417"/>
                  <a:pt x="7452873" y="7397750"/>
                  <a:pt x="7459160" y="7403666"/>
                </a:cubicBezTo>
                <a:close/>
                <a:moveTo>
                  <a:pt x="7271374" y="7363349"/>
                </a:moveTo>
                <a:cubicBezTo>
                  <a:pt x="7261004" y="7363634"/>
                  <a:pt x="7279621" y="7397225"/>
                  <a:pt x="7292686" y="7377378"/>
                </a:cubicBezTo>
                <a:cubicBezTo>
                  <a:pt x="7304809" y="7385359"/>
                  <a:pt x="7316934" y="7393340"/>
                  <a:pt x="7322740" y="7384520"/>
                </a:cubicBezTo>
                <a:cubicBezTo>
                  <a:pt x="7334864" y="7392501"/>
                  <a:pt x="7346988" y="7400482"/>
                  <a:pt x="7352795" y="7391661"/>
                </a:cubicBezTo>
                <a:cubicBezTo>
                  <a:pt x="7364918" y="7399642"/>
                  <a:pt x="7379063" y="7408953"/>
                  <a:pt x="7385837" y="7398662"/>
                </a:cubicBezTo>
                <a:cubicBezTo>
                  <a:pt x="7397961" y="7406643"/>
                  <a:pt x="7410086" y="7414625"/>
                  <a:pt x="7415892" y="7405804"/>
                </a:cubicBezTo>
                <a:cubicBezTo>
                  <a:pt x="7403768" y="7397823"/>
                  <a:pt x="7385837" y="7398662"/>
                  <a:pt x="7385837" y="7398662"/>
                </a:cubicBezTo>
                <a:cubicBezTo>
                  <a:pt x="7371693" y="7389351"/>
                  <a:pt x="7352795" y="7391661"/>
                  <a:pt x="7352795" y="7391661"/>
                </a:cubicBezTo>
                <a:cubicBezTo>
                  <a:pt x="7340671" y="7383680"/>
                  <a:pt x="7322740" y="7384520"/>
                  <a:pt x="7322740" y="7384520"/>
                </a:cubicBezTo>
                <a:cubicBezTo>
                  <a:pt x="7310616" y="7376538"/>
                  <a:pt x="7292686" y="7377378"/>
                  <a:pt x="7292686" y="7377378"/>
                </a:cubicBezTo>
                <a:cubicBezTo>
                  <a:pt x="7281508" y="7366859"/>
                  <a:pt x="7274831" y="7363254"/>
                  <a:pt x="7271374" y="7363349"/>
                </a:cubicBezTo>
                <a:close/>
                <a:moveTo>
                  <a:pt x="8431853" y="7346830"/>
                </a:moveTo>
                <a:cubicBezTo>
                  <a:pt x="8450221" y="7349176"/>
                  <a:pt x="8471815" y="7357070"/>
                  <a:pt x="8497074" y="7373697"/>
                </a:cubicBezTo>
                <a:cubicBezTo>
                  <a:pt x="8464999" y="7365225"/>
                  <a:pt x="8429138" y="7366905"/>
                  <a:pt x="8385991" y="7353252"/>
                </a:cubicBezTo>
                <a:cubicBezTo>
                  <a:pt x="8398344" y="7347687"/>
                  <a:pt x="8413485" y="7344485"/>
                  <a:pt x="8431853" y="7346830"/>
                </a:cubicBezTo>
                <a:close/>
                <a:moveTo>
                  <a:pt x="8366826" y="7342217"/>
                </a:moveTo>
                <a:cubicBezTo>
                  <a:pt x="8372351" y="7344273"/>
                  <a:pt x="8378919" y="7348597"/>
                  <a:pt x="8385991" y="7353252"/>
                </a:cubicBezTo>
                <a:cubicBezTo>
                  <a:pt x="8385991" y="7353252"/>
                  <a:pt x="8366040" y="7352762"/>
                  <a:pt x="8353916" y="7344781"/>
                </a:cubicBezTo>
                <a:cubicBezTo>
                  <a:pt x="8356819" y="7340370"/>
                  <a:pt x="8361301" y="7340160"/>
                  <a:pt x="8366826" y="7342217"/>
                </a:cubicBezTo>
                <a:close/>
                <a:moveTo>
                  <a:pt x="8336520" y="7334909"/>
                </a:moveTo>
                <a:cubicBezTo>
                  <a:pt x="8341792" y="7336800"/>
                  <a:pt x="8347854" y="7340790"/>
                  <a:pt x="8353916" y="7344781"/>
                </a:cubicBezTo>
                <a:cubicBezTo>
                  <a:pt x="8353916" y="7344781"/>
                  <a:pt x="8335986" y="7345620"/>
                  <a:pt x="8323861" y="7337639"/>
                </a:cubicBezTo>
                <a:cubicBezTo>
                  <a:pt x="8326765" y="7333229"/>
                  <a:pt x="8331247" y="7333019"/>
                  <a:pt x="8336520" y="7334909"/>
                </a:cubicBezTo>
                <a:close/>
                <a:moveTo>
                  <a:pt x="8304697" y="7326604"/>
                </a:moveTo>
                <a:cubicBezTo>
                  <a:pt x="8310222" y="7328661"/>
                  <a:pt x="8316789" y="7332984"/>
                  <a:pt x="8323861" y="7337639"/>
                </a:cubicBezTo>
                <a:cubicBezTo>
                  <a:pt x="8323861" y="7337639"/>
                  <a:pt x="8303910" y="7337149"/>
                  <a:pt x="8291786" y="7329168"/>
                </a:cubicBezTo>
                <a:cubicBezTo>
                  <a:pt x="8294689" y="7324757"/>
                  <a:pt x="8299172" y="7324547"/>
                  <a:pt x="8304697" y="7326604"/>
                </a:cubicBezTo>
                <a:close/>
                <a:moveTo>
                  <a:pt x="8251443" y="7312357"/>
                </a:moveTo>
                <a:cubicBezTo>
                  <a:pt x="8265581" y="7315078"/>
                  <a:pt x="8279662" y="7321187"/>
                  <a:pt x="8291786" y="7329168"/>
                </a:cubicBezTo>
                <a:cubicBezTo>
                  <a:pt x="8267081" y="7340298"/>
                  <a:pt x="8242833" y="7324336"/>
                  <a:pt x="8210758" y="7315865"/>
                </a:cubicBezTo>
                <a:cubicBezTo>
                  <a:pt x="8223110" y="7310300"/>
                  <a:pt x="8237305" y="7309635"/>
                  <a:pt x="8251443" y="7312357"/>
                </a:cubicBezTo>
                <a:close/>
                <a:moveTo>
                  <a:pt x="8193362" y="7305994"/>
                </a:moveTo>
                <a:cubicBezTo>
                  <a:pt x="8198634" y="7307884"/>
                  <a:pt x="8204696" y="7311874"/>
                  <a:pt x="8210758" y="7315865"/>
                </a:cubicBezTo>
                <a:cubicBezTo>
                  <a:pt x="8210758" y="7315865"/>
                  <a:pt x="8192827" y="7316704"/>
                  <a:pt x="8180703" y="7308723"/>
                </a:cubicBezTo>
                <a:cubicBezTo>
                  <a:pt x="8183607" y="7304313"/>
                  <a:pt x="8188089" y="7304103"/>
                  <a:pt x="8193362" y="7305994"/>
                </a:cubicBezTo>
                <a:close/>
                <a:moveTo>
                  <a:pt x="8164474" y="7294879"/>
                </a:moveTo>
                <a:cubicBezTo>
                  <a:pt x="8170977" y="7295999"/>
                  <a:pt x="8177544" y="7300322"/>
                  <a:pt x="8180703" y="7308723"/>
                </a:cubicBezTo>
                <a:cubicBezTo>
                  <a:pt x="8180703" y="7308723"/>
                  <a:pt x="8162773" y="7309563"/>
                  <a:pt x="8148628" y="7300252"/>
                </a:cubicBezTo>
                <a:cubicBezTo>
                  <a:pt x="8151531" y="7295841"/>
                  <a:pt x="8157971" y="7293759"/>
                  <a:pt x="8164474" y="7294879"/>
                </a:cubicBezTo>
                <a:close/>
                <a:moveTo>
                  <a:pt x="8133409" y="7287073"/>
                </a:moveTo>
                <a:cubicBezTo>
                  <a:pt x="8139408" y="7287860"/>
                  <a:pt x="8145470" y="7291851"/>
                  <a:pt x="8148628" y="7300252"/>
                </a:cubicBezTo>
                <a:cubicBezTo>
                  <a:pt x="8148628" y="7300252"/>
                  <a:pt x="8130698" y="7301091"/>
                  <a:pt x="8118573" y="7293110"/>
                </a:cubicBezTo>
                <a:cubicBezTo>
                  <a:pt x="8121477" y="7288700"/>
                  <a:pt x="8127411" y="7286285"/>
                  <a:pt x="8133409" y="7287073"/>
                </a:cubicBezTo>
                <a:close/>
                <a:moveTo>
                  <a:pt x="8103234" y="7280115"/>
                </a:moveTo>
                <a:cubicBezTo>
                  <a:pt x="8109353" y="7280719"/>
                  <a:pt x="8115414" y="7284709"/>
                  <a:pt x="8118573" y="7293110"/>
                </a:cubicBezTo>
                <a:cubicBezTo>
                  <a:pt x="8118573" y="7293110"/>
                  <a:pt x="8099675" y="7295420"/>
                  <a:pt x="8087551" y="7287439"/>
                </a:cubicBezTo>
                <a:cubicBezTo>
                  <a:pt x="8090938" y="7282294"/>
                  <a:pt x="8097115" y="7279511"/>
                  <a:pt x="8103234" y="7280115"/>
                </a:cubicBezTo>
                <a:close/>
                <a:moveTo>
                  <a:pt x="7958182" y="7247614"/>
                </a:moveTo>
                <a:cubicBezTo>
                  <a:pt x="8003067" y="7250789"/>
                  <a:pt x="8045309" y="7269114"/>
                  <a:pt x="8087551" y="7287439"/>
                </a:cubicBezTo>
                <a:cubicBezTo>
                  <a:pt x="8031739" y="7288628"/>
                  <a:pt x="7975416" y="7264194"/>
                  <a:pt x="7912318" y="7250052"/>
                </a:cubicBezTo>
                <a:cubicBezTo>
                  <a:pt x="7927965" y="7247182"/>
                  <a:pt x="7943220" y="7246556"/>
                  <a:pt x="7958182" y="7247614"/>
                </a:cubicBezTo>
                <a:close/>
                <a:moveTo>
                  <a:pt x="7879703" y="7227001"/>
                </a:moveTo>
                <a:cubicBezTo>
                  <a:pt x="7890973" y="7229679"/>
                  <a:pt x="7903097" y="7237660"/>
                  <a:pt x="7912318" y="7250052"/>
                </a:cubicBezTo>
                <a:cubicBezTo>
                  <a:pt x="7894387" y="7250891"/>
                  <a:pt x="7882263" y="7242910"/>
                  <a:pt x="7852209" y="7235769"/>
                </a:cubicBezTo>
                <a:cubicBezTo>
                  <a:pt x="7858016" y="7226948"/>
                  <a:pt x="7868432" y="7224323"/>
                  <a:pt x="7879703" y="7227001"/>
                </a:cubicBezTo>
                <a:close/>
                <a:moveTo>
                  <a:pt x="7835222" y="7221426"/>
                </a:moveTo>
                <a:cubicBezTo>
                  <a:pt x="7841473" y="7222380"/>
                  <a:pt x="7848040" y="7226703"/>
                  <a:pt x="7852209" y="7235769"/>
                </a:cubicBezTo>
                <a:cubicBezTo>
                  <a:pt x="7852209" y="7235769"/>
                  <a:pt x="7832258" y="7235278"/>
                  <a:pt x="7820133" y="7227297"/>
                </a:cubicBezTo>
                <a:cubicBezTo>
                  <a:pt x="7823036" y="7222887"/>
                  <a:pt x="7828971" y="7220472"/>
                  <a:pt x="7835222" y="7221426"/>
                </a:cubicBezTo>
                <a:close/>
                <a:moveTo>
                  <a:pt x="7804794" y="7214302"/>
                </a:moveTo>
                <a:cubicBezTo>
                  <a:pt x="7810913" y="7214906"/>
                  <a:pt x="7816975" y="7218896"/>
                  <a:pt x="7820133" y="7227297"/>
                </a:cubicBezTo>
                <a:cubicBezTo>
                  <a:pt x="7820133" y="7227297"/>
                  <a:pt x="7801235" y="7229607"/>
                  <a:pt x="7789111" y="7221626"/>
                </a:cubicBezTo>
                <a:cubicBezTo>
                  <a:pt x="7792498" y="7216480"/>
                  <a:pt x="7798675" y="7213698"/>
                  <a:pt x="7804794" y="7214302"/>
                </a:cubicBezTo>
                <a:close/>
                <a:moveTo>
                  <a:pt x="7718395" y="7191076"/>
                </a:moveTo>
                <a:cubicBezTo>
                  <a:pt x="7739479" y="7188953"/>
                  <a:pt x="7760317" y="7202671"/>
                  <a:pt x="7789111" y="7221626"/>
                </a:cubicBezTo>
                <a:cubicBezTo>
                  <a:pt x="7771181" y="7222465"/>
                  <a:pt x="7739106" y="7213994"/>
                  <a:pt x="7696927" y="7198872"/>
                </a:cubicBezTo>
                <a:cubicBezTo>
                  <a:pt x="7704313" y="7194251"/>
                  <a:pt x="7711368" y="7191784"/>
                  <a:pt x="7718395" y="7191076"/>
                </a:cubicBezTo>
                <a:close/>
                <a:moveTo>
                  <a:pt x="6911779" y="7179314"/>
                </a:moveTo>
                <a:cubicBezTo>
                  <a:pt x="6912347" y="7179688"/>
                  <a:pt x="6913863" y="7180686"/>
                  <a:pt x="6916894" y="7182681"/>
                </a:cubicBezTo>
                <a:cubicBezTo>
                  <a:pt x="6916894" y="7182681"/>
                  <a:pt x="6910074" y="7178192"/>
                  <a:pt x="6911779" y="7179314"/>
                </a:cubicBezTo>
                <a:close/>
                <a:moveTo>
                  <a:pt x="7663361" y="7174997"/>
                </a:moveTo>
                <a:cubicBezTo>
                  <a:pt x="7675471" y="7172894"/>
                  <a:pt x="7690673" y="7185272"/>
                  <a:pt x="7696927" y="7198872"/>
                </a:cubicBezTo>
                <a:cubicBezTo>
                  <a:pt x="7691121" y="7207692"/>
                  <a:pt x="7676976" y="7198381"/>
                  <a:pt x="7652728" y="7182419"/>
                </a:cubicBezTo>
                <a:cubicBezTo>
                  <a:pt x="7655631" y="7178009"/>
                  <a:pt x="7659324" y="7175698"/>
                  <a:pt x="7663361" y="7174997"/>
                </a:cubicBezTo>
                <a:close/>
                <a:moveTo>
                  <a:pt x="6879704" y="7170842"/>
                </a:moveTo>
                <a:cubicBezTo>
                  <a:pt x="6877999" y="7169720"/>
                  <a:pt x="6884819" y="7174209"/>
                  <a:pt x="6884819" y="7174209"/>
                </a:cubicBezTo>
                <a:cubicBezTo>
                  <a:pt x="6881788" y="7172214"/>
                  <a:pt x="6880272" y="7171216"/>
                  <a:pt x="6879704" y="7170842"/>
                </a:cubicBezTo>
                <a:close/>
                <a:moveTo>
                  <a:pt x="6849649" y="7163701"/>
                </a:moveTo>
                <a:cubicBezTo>
                  <a:pt x="6850218" y="7164075"/>
                  <a:pt x="6851733" y="7165073"/>
                  <a:pt x="6854764" y="7167068"/>
                </a:cubicBezTo>
                <a:cubicBezTo>
                  <a:pt x="6854764" y="7167068"/>
                  <a:pt x="6847944" y="7162579"/>
                  <a:pt x="6849649" y="7163701"/>
                </a:cubicBezTo>
                <a:close/>
                <a:moveTo>
                  <a:pt x="7606502" y="7163545"/>
                </a:moveTo>
                <a:cubicBezTo>
                  <a:pt x="7622039" y="7162217"/>
                  <a:pt x="7634542" y="7170447"/>
                  <a:pt x="7652728" y="7182419"/>
                </a:cubicBezTo>
                <a:cubicBezTo>
                  <a:pt x="7645953" y="7192710"/>
                  <a:pt x="7615899" y="7185568"/>
                  <a:pt x="7589630" y="7168276"/>
                </a:cubicBezTo>
                <a:cubicBezTo>
                  <a:pt x="7595806" y="7165493"/>
                  <a:pt x="7601322" y="7163988"/>
                  <a:pt x="7606502" y="7163545"/>
                </a:cubicBezTo>
                <a:close/>
                <a:moveTo>
                  <a:pt x="7574411" y="7155097"/>
                </a:moveTo>
                <a:cubicBezTo>
                  <a:pt x="7580409" y="7155885"/>
                  <a:pt x="7586471" y="7159875"/>
                  <a:pt x="7589630" y="7168276"/>
                </a:cubicBezTo>
                <a:cubicBezTo>
                  <a:pt x="7589630" y="7168276"/>
                  <a:pt x="7571700" y="7169116"/>
                  <a:pt x="7559575" y="7161134"/>
                </a:cubicBezTo>
                <a:cubicBezTo>
                  <a:pt x="7562479" y="7156724"/>
                  <a:pt x="7568413" y="7154309"/>
                  <a:pt x="7574411" y="7155097"/>
                </a:cubicBezTo>
                <a:close/>
                <a:moveTo>
                  <a:pt x="7543346" y="7147290"/>
                </a:moveTo>
                <a:cubicBezTo>
                  <a:pt x="7549849" y="7148411"/>
                  <a:pt x="7556417" y="7152733"/>
                  <a:pt x="7559575" y="7161134"/>
                </a:cubicBezTo>
                <a:cubicBezTo>
                  <a:pt x="7559575" y="7161134"/>
                  <a:pt x="7541645" y="7161974"/>
                  <a:pt x="7527500" y="7152663"/>
                </a:cubicBezTo>
                <a:cubicBezTo>
                  <a:pt x="7530403" y="7148253"/>
                  <a:pt x="7536842" y="7146170"/>
                  <a:pt x="7543346" y="7147290"/>
                </a:cubicBezTo>
                <a:close/>
                <a:moveTo>
                  <a:pt x="7512281" y="7139484"/>
                </a:moveTo>
                <a:cubicBezTo>
                  <a:pt x="7518279" y="7140272"/>
                  <a:pt x="7524341" y="7144262"/>
                  <a:pt x="7527500" y="7152663"/>
                </a:cubicBezTo>
                <a:cubicBezTo>
                  <a:pt x="7527500" y="7152663"/>
                  <a:pt x="7509570" y="7153503"/>
                  <a:pt x="7497446" y="7145522"/>
                </a:cubicBezTo>
                <a:cubicBezTo>
                  <a:pt x="7500349" y="7141111"/>
                  <a:pt x="7506283" y="7138696"/>
                  <a:pt x="7512281" y="7139484"/>
                </a:cubicBezTo>
                <a:close/>
                <a:moveTo>
                  <a:pt x="6744374" y="7134436"/>
                </a:moveTo>
                <a:cubicBezTo>
                  <a:pt x="6744942" y="7134810"/>
                  <a:pt x="6746458" y="7135808"/>
                  <a:pt x="6749488" y="7137803"/>
                </a:cubicBezTo>
                <a:cubicBezTo>
                  <a:pt x="6749488" y="7137803"/>
                  <a:pt x="6742668" y="7133314"/>
                  <a:pt x="6744374" y="7134436"/>
                </a:cubicBezTo>
                <a:close/>
                <a:moveTo>
                  <a:pt x="7482106" y="7132526"/>
                </a:moveTo>
                <a:cubicBezTo>
                  <a:pt x="7488225" y="7133130"/>
                  <a:pt x="7494287" y="7137121"/>
                  <a:pt x="7497446" y="7145522"/>
                </a:cubicBezTo>
                <a:cubicBezTo>
                  <a:pt x="7497446" y="7145522"/>
                  <a:pt x="7478547" y="7147832"/>
                  <a:pt x="7466423" y="7139850"/>
                </a:cubicBezTo>
                <a:cubicBezTo>
                  <a:pt x="7469810" y="7134705"/>
                  <a:pt x="7475986" y="7131922"/>
                  <a:pt x="7482106" y="7132526"/>
                </a:cubicBezTo>
                <a:close/>
                <a:moveTo>
                  <a:pt x="7450556" y="7125455"/>
                </a:moveTo>
                <a:cubicBezTo>
                  <a:pt x="7457181" y="7126391"/>
                  <a:pt x="7463748" y="7130714"/>
                  <a:pt x="7466423" y="7139850"/>
                </a:cubicBezTo>
                <a:cubicBezTo>
                  <a:pt x="7466423" y="7139850"/>
                  <a:pt x="7448493" y="7140690"/>
                  <a:pt x="7434348" y="7131379"/>
                </a:cubicBezTo>
                <a:cubicBezTo>
                  <a:pt x="7437251" y="7126968"/>
                  <a:pt x="7443932" y="7124518"/>
                  <a:pt x="7450556" y="7125455"/>
                </a:cubicBezTo>
                <a:close/>
                <a:moveTo>
                  <a:pt x="7365901" y="7098964"/>
                </a:moveTo>
                <a:cubicBezTo>
                  <a:pt x="7383831" y="7098124"/>
                  <a:pt x="7415906" y="7106596"/>
                  <a:pt x="7434348" y="7131379"/>
                </a:cubicBezTo>
                <a:cubicBezTo>
                  <a:pt x="7416417" y="7132218"/>
                  <a:pt x="7398487" y="7133058"/>
                  <a:pt x="7365901" y="7098964"/>
                </a:cubicBezTo>
                <a:close/>
                <a:moveTo>
                  <a:pt x="7335846" y="7091823"/>
                </a:moveTo>
                <a:cubicBezTo>
                  <a:pt x="7335846" y="7091823"/>
                  <a:pt x="7353776" y="7090983"/>
                  <a:pt x="7365901" y="7098964"/>
                </a:cubicBezTo>
                <a:cubicBezTo>
                  <a:pt x="7360094" y="7107785"/>
                  <a:pt x="7342163" y="7108624"/>
                  <a:pt x="7335846" y="7091823"/>
                </a:cubicBezTo>
                <a:close/>
                <a:moveTo>
                  <a:pt x="7303771" y="7083351"/>
                </a:moveTo>
                <a:cubicBezTo>
                  <a:pt x="7317916" y="7092662"/>
                  <a:pt x="7323722" y="7083842"/>
                  <a:pt x="7335846" y="7091823"/>
                </a:cubicBezTo>
                <a:cubicBezTo>
                  <a:pt x="7330040" y="7100643"/>
                  <a:pt x="7311141" y="7102953"/>
                  <a:pt x="7303771" y="7083351"/>
                </a:cubicBezTo>
                <a:close/>
                <a:moveTo>
                  <a:pt x="6544162" y="7080605"/>
                </a:moveTo>
                <a:lnTo>
                  <a:pt x="6550007" y="7084453"/>
                </a:lnTo>
                <a:cubicBezTo>
                  <a:pt x="6550007" y="7084453"/>
                  <a:pt x="6548492" y="7083456"/>
                  <a:pt x="6546597" y="7082209"/>
                </a:cubicBezTo>
                <a:close/>
                <a:moveTo>
                  <a:pt x="6539778" y="7077719"/>
                </a:moveTo>
                <a:cubicBezTo>
                  <a:pt x="6538641" y="7076971"/>
                  <a:pt x="6539398" y="7077470"/>
                  <a:pt x="6540914" y="7078467"/>
                </a:cubicBezTo>
                <a:lnTo>
                  <a:pt x="6544162" y="7080605"/>
                </a:lnTo>
                <a:close/>
                <a:moveTo>
                  <a:pt x="7272748" y="7077680"/>
                </a:moveTo>
                <a:cubicBezTo>
                  <a:pt x="7284872" y="7085661"/>
                  <a:pt x="7291647" y="7075370"/>
                  <a:pt x="7303771" y="7083351"/>
                </a:cubicBezTo>
                <a:cubicBezTo>
                  <a:pt x="7296996" y="7093642"/>
                  <a:pt x="7279066" y="7094482"/>
                  <a:pt x="7272748" y="7077680"/>
                </a:cubicBezTo>
                <a:close/>
                <a:moveTo>
                  <a:pt x="7242694" y="7070538"/>
                </a:moveTo>
                <a:cubicBezTo>
                  <a:pt x="7254818" y="7078519"/>
                  <a:pt x="7260624" y="7069699"/>
                  <a:pt x="7272748" y="7077680"/>
                </a:cubicBezTo>
                <a:cubicBezTo>
                  <a:pt x="7266942" y="7086500"/>
                  <a:pt x="7249011" y="7087340"/>
                  <a:pt x="7242694" y="7070538"/>
                </a:cubicBezTo>
                <a:close/>
                <a:moveTo>
                  <a:pt x="6506626" y="7059057"/>
                </a:moveTo>
                <a:cubicBezTo>
                  <a:pt x="6511678" y="7062383"/>
                  <a:pt x="6516794" y="7068911"/>
                  <a:pt x="6519952" y="7077312"/>
                </a:cubicBezTo>
                <a:cubicBezTo>
                  <a:pt x="6507828" y="7069331"/>
                  <a:pt x="6493684" y="7060019"/>
                  <a:pt x="6493684" y="7060019"/>
                </a:cubicBezTo>
                <a:cubicBezTo>
                  <a:pt x="6496587" y="7055609"/>
                  <a:pt x="6501574" y="7055732"/>
                  <a:pt x="6506626" y="7059057"/>
                </a:cubicBezTo>
                <a:close/>
                <a:moveTo>
                  <a:pt x="7443174" y="7055273"/>
                </a:moveTo>
                <a:cubicBezTo>
                  <a:pt x="7437055" y="7054669"/>
                  <a:pt x="7430879" y="7057451"/>
                  <a:pt x="7427976" y="7061862"/>
                </a:cubicBezTo>
                <a:cubicBezTo>
                  <a:pt x="7440100" y="7069843"/>
                  <a:pt x="7458030" y="7069004"/>
                  <a:pt x="7458030" y="7069004"/>
                </a:cubicBezTo>
                <a:cubicBezTo>
                  <a:pt x="7470154" y="7076985"/>
                  <a:pt x="7491074" y="7076005"/>
                  <a:pt x="7491074" y="7076005"/>
                </a:cubicBezTo>
                <a:cubicBezTo>
                  <a:pt x="7503198" y="7083986"/>
                  <a:pt x="7521128" y="7083147"/>
                  <a:pt x="7521128" y="7083147"/>
                </a:cubicBezTo>
                <a:cubicBezTo>
                  <a:pt x="7533252" y="7091128"/>
                  <a:pt x="7551183" y="7090288"/>
                  <a:pt x="7551183" y="7090288"/>
                </a:cubicBezTo>
                <a:cubicBezTo>
                  <a:pt x="7563307" y="7098269"/>
                  <a:pt x="7583258" y="7098759"/>
                  <a:pt x="7583258" y="7098759"/>
                </a:cubicBezTo>
                <a:cubicBezTo>
                  <a:pt x="7595382" y="7106740"/>
                  <a:pt x="7613313" y="7105901"/>
                  <a:pt x="7613313" y="7105901"/>
                </a:cubicBezTo>
                <a:cubicBezTo>
                  <a:pt x="7888015" y="7181374"/>
                  <a:pt x="8154380" y="7238716"/>
                  <a:pt x="8408621" y="7288077"/>
                </a:cubicBezTo>
                <a:cubicBezTo>
                  <a:pt x="8471262" y="7329312"/>
                  <a:pt x="8445992" y="7262105"/>
                  <a:pt x="8408621" y="7288077"/>
                </a:cubicBezTo>
                <a:cubicBezTo>
                  <a:pt x="8141745" y="7205113"/>
                  <a:pt x="7879677" y="7163243"/>
                  <a:pt x="7613313" y="7105901"/>
                </a:cubicBezTo>
                <a:cubicBezTo>
                  <a:pt x="7607963" y="7087629"/>
                  <a:pt x="7589064" y="7089939"/>
                  <a:pt x="7583258" y="7098759"/>
                </a:cubicBezTo>
                <a:cubicBezTo>
                  <a:pt x="7574920" y="7080627"/>
                  <a:pt x="7556989" y="7081467"/>
                  <a:pt x="7551183" y="7090288"/>
                </a:cubicBezTo>
                <a:cubicBezTo>
                  <a:pt x="7544865" y="7073486"/>
                  <a:pt x="7526935" y="7074326"/>
                  <a:pt x="7521128" y="7083147"/>
                </a:cubicBezTo>
                <a:cubicBezTo>
                  <a:pt x="7514810" y="7066345"/>
                  <a:pt x="7496880" y="7067185"/>
                  <a:pt x="7491074" y="7076005"/>
                </a:cubicBezTo>
                <a:cubicBezTo>
                  <a:pt x="7482735" y="7057873"/>
                  <a:pt x="7464805" y="7058713"/>
                  <a:pt x="7458030" y="7069004"/>
                </a:cubicBezTo>
                <a:cubicBezTo>
                  <a:pt x="7455355" y="7059868"/>
                  <a:pt x="7449293" y="7055877"/>
                  <a:pt x="7443174" y="7055273"/>
                </a:cubicBezTo>
                <a:close/>
                <a:moveTo>
                  <a:pt x="7206146" y="7051813"/>
                </a:moveTo>
                <a:cubicBezTo>
                  <a:pt x="7216551" y="7053329"/>
                  <a:pt x="7233601" y="7064553"/>
                  <a:pt x="7242694" y="7070538"/>
                </a:cubicBezTo>
                <a:cubicBezTo>
                  <a:pt x="7231081" y="7088180"/>
                  <a:pt x="7218957" y="7080199"/>
                  <a:pt x="7198495" y="7054086"/>
                </a:cubicBezTo>
                <a:cubicBezTo>
                  <a:pt x="7199946" y="7051881"/>
                  <a:pt x="7202677" y="7051308"/>
                  <a:pt x="7206146" y="7051813"/>
                </a:cubicBezTo>
                <a:close/>
                <a:moveTo>
                  <a:pt x="7168440" y="7046944"/>
                </a:moveTo>
                <a:cubicBezTo>
                  <a:pt x="7180564" y="7054925"/>
                  <a:pt x="7186370" y="7046105"/>
                  <a:pt x="7198495" y="7054086"/>
                </a:cubicBezTo>
                <a:cubicBezTo>
                  <a:pt x="7192688" y="7062907"/>
                  <a:pt x="7174757" y="7063746"/>
                  <a:pt x="7168440" y="7046944"/>
                </a:cubicBezTo>
                <a:close/>
                <a:moveTo>
                  <a:pt x="7136365" y="7038473"/>
                </a:moveTo>
                <a:cubicBezTo>
                  <a:pt x="7150509" y="7047784"/>
                  <a:pt x="7156316" y="7038963"/>
                  <a:pt x="7168440" y="7046944"/>
                </a:cubicBezTo>
                <a:cubicBezTo>
                  <a:pt x="7162633" y="7055765"/>
                  <a:pt x="7156827" y="7064586"/>
                  <a:pt x="7136365" y="7038473"/>
                </a:cubicBezTo>
                <a:close/>
                <a:moveTo>
                  <a:pt x="7106310" y="7031331"/>
                </a:moveTo>
                <a:cubicBezTo>
                  <a:pt x="7118434" y="7039313"/>
                  <a:pt x="7124241" y="7030492"/>
                  <a:pt x="7136365" y="7038473"/>
                </a:cubicBezTo>
                <a:cubicBezTo>
                  <a:pt x="7130558" y="7047293"/>
                  <a:pt x="7123784" y="7057584"/>
                  <a:pt x="7106310" y="7031331"/>
                </a:cubicBezTo>
                <a:close/>
                <a:moveTo>
                  <a:pt x="7073267" y="7024330"/>
                </a:moveTo>
                <a:cubicBezTo>
                  <a:pt x="7087412" y="7033641"/>
                  <a:pt x="7094186" y="7023350"/>
                  <a:pt x="7106310" y="7031331"/>
                </a:cubicBezTo>
                <a:cubicBezTo>
                  <a:pt x="7099536" y="7041622"/>
                  <a:pt x="7093729" y="7050443"/>
                  <a:pt x="7073267" y="7024330"/>
                </a:cubicBezTo>
                <a:close/>
                <a:moveTo>
                  <a:pt x="7031089" y="7009208"/>
                </a:moveTo>
                <a:cubicBezTo>
                  <a:pt x="7049019" y="7008368"/>
                  <a:pt x="7061143" y="7016349"/>
                  <a:pt x="7073267" y="7024330"/>
                </a:cubicBezTo>
                <a:cubicBezTo>
                  <a:pt x="7061654" y="7041971"/>
                  <a:pt x="7049530" y="7033990"/>
                  <a:pt x="7031089" y="7009208"/>
                </a:cubicBezTo>
                <a:close/>
                <a:moveTo>
                  <a:pt x="6999013" y="7000736"/>
                </a:moveTo>
                <a:cubicBezTo>
                  <a:pt x="7013158" y="7010047"/>
                  <a:pt x="7018964" y="7001227"/>
                  <a:pt x="7031089" y="7009208"/>
                </a:cubicBezTo>
                <a:cubicBezTo>
                  <a:pt x="7025282" y="7018028"/>
                  <a:pt x="7019476" y="7026849"/>
                  <a:pt x="6999013" y="7000736"/>
                </a:cubicBezTo>
                <a:close/>
                <a:moveTo>
                  <a:pt x="6968959" y="6993595"/>
                </a:moveTo>
                <a:cubicBezTo>
                  <a:pt x="6981082" y="7001576"/>
                  <a:pt x="6986889" y="6992755"/>
                  <a:pt x="6999013" y="7000736"/>
                </a:cubicBezTo>
                <a:cubicBezTo>
                  <a:pt x="6993207" y="7009557"/>
                  <a:pt x="6986433" y="7019848"/>
                  <a:pt x="6968959" y="6993595"/>
                </a:cubicBezTo>
                <a:close/>
                <a:moveTo>
                  <a:pt x="6925812" y="6979942"/>
                </a:moveTo>
                <a:cubicBezTo>
                  <a:pt x="6944711" y="6977633"/>
                  <a:pt x="6956835" y="6985614"/>
                  <a:pt x="6968959" y="6993595"/>
                </a:cubicBezTo>
                <a:cubicBezTo>
                  <a:pt x="6956378" y="7012706"/>
                  <a:pt x="6950061" y="6995904"/>
                  <a:pt x="6925812" y="6979942"/>
                </a:cubicBezTo>
                <a:close/>
                <a:moveTo>
                  <a:pt x="6893737" y="6971471"/>
                </a:moveTo>
                <a:cubicBezTo>
                  <a:pt x="6905861" y="6979452"/>
                  <a:pt x="6911668" y="6970631"/>
                  <a:pt x="6925812" y="6979942"/>
                </a:cubicBezTo>
                <a:cubicBezTo>
                  <a:pt x="6920006" y="6988763"/>
                  <a:pt x="6914199" y="6997584"/>
                  <a:pt x="6893737" y="6971471"/>
                </a:cubicBezTo>
                <a:close/>
                <a:moveTo>
                  <a:pt x="6863682" y="6964330"/>
                </a:moveTo>
                <a:cubicBezTo>
                  <a:pt x="6875806" y="6972311"/>
                  <a:pt x="6881613" y="6963490"/>
                  <a:pt x="6893737" y="6971471"/>
                </a:cubicBezTo>
                <a:cubicBezTo>
                  <a:pt x="6887930" y="6980292"/>
                  <a:pt x="6882124" y="6989112"/>
                  <a:pt x="6863682" y="6964330"/>
                </a:cubicBezTo>
                <a:close/>
                <a:moveTo>
                  <a:pt x="6819483" y="6947877"/>
                </a:moveTo>
                <a:cubicBezTo>
                  <a:pt x="6837414" y="6947038"/>
                  <a:pt x="6851558" y="6956349"/>
                  <a:pt x="6863682" y="6964330"/>
                </a:cubicBezTo>
                <a:cubicBezTo>
                  <a:pt x="6852069" y="6981971"/>
                  <a:pt x="6845752" y="6965169"/>
                  <a:pt x="6819483" y="6947877"/>
                </a:cubicBezTo>
                <a:close/>
                <a:moveTo>
                  <a:pt x="6805971" y="6945304"/>
                </a:moveTo>
                <a:cubicBezTo>
                  <a:pt x="6808938" y="6944096"/>
                  <a:pt x="6813421" y="6943886"/>
                  <a:pt x="6819483" y="6947877"/>
                </a:cubicBezTo>
                <a:cubicBezTo>
                  <a:pt x="6813676" y="6956698"/>
                  <a:pt x="6806902" y="6966988"/>
                  <a:pt x="6801552" y="6948717"/>
                </a:cubicBezTo>
                <a:cubicBezTo>
                  <a:pt x="6801552" y="6948717"/>
                  <a:pt x="6803004" y="6946512"/>
                  <a:pt x="6805971" y="6945304"/>
                </a:cubicBezTo>
                <a:close/>
                <a:moveTo>
                  <a:pt x="6775180" y="6938731"/>
                </a:moveTo>
                <a:cubicBezTo>
                  <a:pt x="6780157" y="6938320"/>
                  <a:pt x="6788418" y="6940071"/>
                  <a:pt x="6801552" y="6948717"/>
                </a:cubicBezTo>
                <a:cubicBezTo>
                  <a:pt x="6782654" y="6951026"/>
                  <a:pt x="6776848" y="6959847"/>
                  <a:pt x="6768510" y="6941715"/>
                </a:cubicBezTo>
                <a:cubicBezTo>
                  <a:pt x="6768510" y="6941715"/>
                  <a:pt x="6770203" y="6939142"/>
                  <a:pt x="6775180" y="6938731"/>
                </a:cubicBezTo>
                <a:close/>
                <a:moveTo>
                  <a:pt x="6740504" y="6924860"/>
                </a:moveTo>
                <a:cubicBezTo>
                  <a:pt x="6747292" y="6927748"/>
                  <a:pt x="6756386" y="6933734"/>
                  <a:pt x="6768510" y="6941715"/>
                </a:cubicBezTo>
                <a:cubicBezTo>
                  <a:pt x="6744772" y="6951376"/>
                  <a:pt x="6738455" y="6934574"/>
                  <a:pt x="6726331" y="6926593"/>
                </a:cubicBezTo>
                <a:cubicBezTo>
                  <a:pt x="6729234" y="6922182"/>
                  <a:pt x="6733717" y="6921972"/>
                  <a:pt x="6740504" y="6924860"/>
                </a:cubicBezTo>
                <a:close/>
                <a:moveTo>
                  <a:pt x="6700442" y="6915872"/>
                </a:moveTo>
                <a:cubicBezTo>
                  <a:pt x="6705178" y="6915829"/>
                  <a:pt x="6713196" y="6917946"/>
                  <a:pt x="6726331" y="6926593"/>
                </a:cubicBezTo>
                <a:cubicBezTo>
                  <a:pt x="6708400" y="6927433"/>
                  <a:pt x="6702594" y="6936253"/>
                  <a:pt x="6694256" y="6918121"/>
                </a:cubicBezTo>
                <a:cubicBezTo>
                  <a:pt x="6694256" y="6918121"/>
                  <a:pt x="6695707" y="6915916"/>
                  <a:pt x="6700442" y="6915872"/>
                </a:cubicBezTo>
                <a:close/>
                <a:moveTo>
                  <a:pt x="6670135" y="6908565"/>
                </a:moveTo>
                <a:cubicBezTo>
                  <a:pt x="6674618" y="6908355"/>
                  <a:pt x="6682132" y="6910140"/>
                  <a:pt x="6694256" y="6918121"/>
                </a:cubicBezTo>
                <a:cubicBezTo>
                  <a:pt x="6676325" y="6918961"/>
                  <a:pt x="6670518" y="6927782"/>
                  <a:pt x="6664201" y="6910980"/>
                </a:cubicBezTo>
                <a:cubicBezTo>
                  <a:pt x="6664201" y="6910980"/>
                  <a:pt x="6665652" y="6908775"/>
                  <a:pt x="6670135" y="6908565"/>
                </a:cubicBezTo>
                <a:close/>
                <a:moveTo>
                  <a:pt x="6636196" y="6894125"/>
                </a:moveTo>
                <a:cubicBezTo>
                  <a:pt x="6642984" y="6897013"/>
                  <a:pt x="6652077" y="6902999"/>
                  <a:pt x="6664201" y="6910980"/>
                </a:cubicBezTo>
                <a:cubicBezTo>
                  <a:pt x="6646270" y="6911820"/>
                  <a:pt x="6634146" y="6903839"/>
                  <a:pt x="6622022" y="6895858"/>
                </a:cubicBezTo>
                <a:cubicBezTo>
                  <a:pt x="6624926" y="6891447"/>
                  <a:pt x="6629408" y="6891237"/>
                  <a:pt x="6636196" y="6894125"/>
                </a:cubicBezTo>
                <a:close/>
                <a:moveTo>
                  <a:pt x="6595650" y="6885872"/>
                </a:moveTo>
                <a:cubicBezTo>
                  <a:pt x="6600628" y="6885461"/>
                  <a:pt x="6608888" y="6887211"/>
                  <a:pt x="6622022" y="6895858"/>
                </a:cubicBezTo>
                <a:cubicBezTo>
                  <a:pt x="6601104" y="6896837"/>
                  <a:pt x="6601104" y="6896837"/>
                  <a:pt x="6588980" y="6888856"/>
                </a:cubicBezTo>
                <a:cubicBezTo>
                  <a:pt x="6588980" y="6888856"/>
                  <a:pt x="6590673" y="6886283"/>
                  <a:pt x="6595650" y="6885872"/>
                </a:cubicBezTo>
                <a:close/>
                <a:moveTo>
                  <a:pt x="6523662" y="6861860"/>
                </a:moveTo>
                <a:cubicBezTo>
                  <a:pt x="6536838" y="6861644"/>
                  <a:pt x="6561700" y="6870898"/>
                  <a:pt x="6588980" y="6888856"/>
                </a:cubicBezTo>
                <a:cubicBezTo>
                  <a:pt x="6565242" y="6898516"/>
                  <a:pt x="6540994" y="6882554"/>
                  <a:pt x="6514726" y="6865262"/>
                </a:cubicBezTo>
                <a:cubicBezTo>
                  <a:pt x="6516177" y="6863057"/>
                  <a:pt x="6519270" y="6861932"/>
                  <a:pt x="6523662" y="6861860"/>
                </a:cubicBezTo>
                <a:close/>
                <a:moveTo>
                  <a:pt x="6440472" y="6841668"/>
                </a:moveTo>
                <a:cubicBezTo>
                  <a:pt x="6458403" y="6840828"/>
                  <a:pt x="6476333" y="6839989"/>
                  <a:pt x="6514726" y="6865262"/>
                </a:cubicBezTo>
                <a:cubicBezTo>
                  <a:pt x="6490988" y="6874923"/>
                  <a:pt x="6464720" y="6857630"/>
                  <a:pt x="6440472" y="6841668"/>
                </a:cubicBezTo>
                <a:close/>
                <a:moveTo>
                  <a:pt x="6365250" y="6819544"/>
                </a:moveTo>
                <a:cubicBezTo>
                  <a:pt x="6384149" y="6817234"/>
                  <a:pt x="6402079" y="6816395"/>
                  <a:pt x="6440472" y="6841668"/>
                </a:cubicBezTo>
                <a:cubicBezTo>
                  <a:pt x="6415767" y="6852799"/>
                  <a:pt x="6389498" y="6835506"/>
                  <a:pt x="6365250" y="6819544"/>
                </a:cubicBezTo>
                <a:close/>
                <a:moveTo>
                  <a:pt x="6335196" y="6812403"/>
                </a:moveTo>
                <a:cubicBezTo>
                  <a:pt x="6335196" y="6812403"/>
                  <a:pt x="6353126" y="6811563"/>
                  <a:pt x="6365250" y="6819544"/>
                </a:cubicBezTo>
                <a:cubicBezTo>
                  <a:pt x="6347320" y="6820384"/>
                  <a:pt x="6347320" y="6820384"/>
                  <a:pt x="6335196" y="6812403"/>
                </a:cubicBezTo>
                <a:close/>
                <a:moveTo>
                  <a:pt x="6305423" y="6794384"/>
                </a:moveTo>
                <a:cubicBezTo>
                  <a:pt x="6312463" y="6797438"/>
                  <a:pt x="6322061" y="6803757"/>
                  <a:pt x="6335196" y="6812403"/>
                </a:cubicBezTo>
                <a:cubicBezTo>
                  <a:pt x="6329389" y="6821224"/>
                  <a:pt x="6303120" y="6803932"/>
                  <a:pt x="6290997" y="6795951"/>
                </a:cubicBezTo>
                <a:cubicBezTo>
                  <a:pt x="6293900" y="6791540"/>
                  <a:pt x="6298383" y="6791330"/>
                  <a:pt x="6305423" y="6794384"/>
                </a:cubicBezTo>
                <a:close/>
                <a:moveTo>
                  <a:pt x="6273600" y="6786079"/>
                </a:moveTo>
                <a:cubicBezTo>
                  <a:pt x="6278872" y="6787969"/>
                  <a:pt x="6284934" y="6791960"/>
                  <a:pt x="6290997" y="6795951"/>
                </a:cubicBezTo>
                <a:cubicBezTo>
                  <a:pt x="6285190" y="6804771"/>
                  <a:pt x="6273066" y="6796789"/>
                  <a:pt x="6260942" y="6788809"/>
                </a:cubicBezTo>
                <a:cubicBezTo>
                  <a:pt x="6263845" y="6784399"/>
                  <a:pt x="6268328" y="6784189"/>
                  <a:pt x="6273600" y="6786079"/>
                </a:cubicBezTo>
                <a:close/>
                <a:moveTo>
                  <a:pt x="6231048" y="6770974"/>
                </a:moveTo>
                <a:cubicBezTo>
                  <a:pt x="6238209" y="6773844"/>
                  <a:pt x="6247807" y="6780163"/>
                  <a:pt x="6260942" y="6788809"/>
                </a:cubicBezTo>
                <a:cubicBezTo>
                  <a:pt x="6254168" y="6799099"/>
                  <a:pt x="6227899" y="6781807"/>
                  <a:pt x="6215775" y="6773826"/>
                </a:cubicBezTo>
                <a:cubicBezTo>
                  <a:pt x="6219162" y="6768681"/>
                  <a:pt x="6223887" y="6768103"/>
                  <a:pt x="6231048" y="6770974"/>
                </a:cubicBezTo>
                <a:close/>
                <a:moveTo>
                  <a:pt x="5387757" y="6751334"/>
                </a:moveTo>
                <a:cubicBezTo>
                  <a:pt x="5406655" y="6749024"/>
                  <a:pt x="5357757" y="6796908"/>
                  <a:pt x="5352407" y="6778636"/>
                </a:cubicBezTo>
                <a:cubicBezTo>
                  <a:pt x="5376199" y="6821691"/>
                  <a:pt x="5600385" y="6863910"/>
                  <a:pt x="5686763" y="6895485"/>
                </a:cubicBezTo>
                <a:cubicBezTo>
                  <a:pt x="6445296" y="7133525"/>
                  <a:pt x="7242680" y="7369746"/>
                  <a:pt x="7943814" y="7479393"/>
                </a:cubicBezTo>
                <a:cubicBezTo>
                  <a:pt x="7203265" y="7293228"/>
                  <a:pt x="6445753" y="7106433"/>
                  <a:pt x="5648826" y="6843119"/>
                </a:cubicBezTo>
                <a:cubicBezTo>
                  <a:pt x="5618773" y="6835978"/>
                  <a:pt x="5549357" y="6805033"/>
                  <a:pt x="5475103" y="6781439"/>
                </a:cubicBezTo>
                <a:cubicBezTo>
                  <a:pt x="5457172" y="6782279"/>
                  <a:pt x="5436710" y="6756166"/>
                  <a:pt x="5387757" y="6751334"/>
                </a:cubicBezTo>
                <a:close/>
                <a:moveTo>
                  <a:pt x="7975498" y="6718494"/>
                </a:moveTo>
                <a:cubicBezTo>
                  <a:pt x="7957111" y="6746426"/>
                  <a:pt x="7975498" y="6718494"/>
                  <a:pt x="7975498" y="6718494"/>
                </a:cubicBezTo>
                <a:close/>
                <a:moveTo>
                  <a:pt x="7913369" y="6702881"/>
                </a:moveTo>
                <a:cubicBezTo>
                  <a:pt x="7920739" y="6722483"/>
                  <a:pt x="7913369" y="6702881"/>
                  <a:pt x="7913369" y="6702881"/>
                </a:cubicBezTo>
                <a:close/>
                <a:moveTo>
                  <a:pt x="10930314" y="6693265"/>
                </a:moveTo>
                <a:cubicBezTo>
                  <a:pt x="10930243" y="6689661"/>
                  <a:pt x="10930530" y="6704074"/>
                  <a:pt x="10930530" y="6704074"/>
                </a:cubicBezTo>
                <a:cubicBezTo>
                  <a:pt x="10930402" y="6697668"/>
                  <a:pt x="10930338" y="6694466"/>
                  <a:pt x="10930314" y="6693265"/>
                </a:cubicBezTo>
                <a:close/>
                <a:moveTo>
                  <a:pt x="7851815" y="6678692"/>
                </a:moveTo>
                <a:cubicBezTo>
                  <a:pt x="7857593" y="6680915"/>
                  <a:pt x="7864160" y="6685238"/>
                  <a:pt x="7870222" y="6689228"/>
                </a:cubicBezTo>
                <a:cubicBezTo>
                  <a:pt x="7864416" y="6698049"/>
                  <a:pt x="7852292" y="6690068"/>
                  <a:pt x="7838147" y="6680757"/>
                </a:cubicBezTo>
                <a:cubicBezTo>
                  <a:pt x="7841050" y="6676347"/>
                  <a:pt x="7846038" y="6676469"/>
                  <a:pt x="7851815" y="6678692"/>
                </a:cubicBezTo>
                <a:close/>
                <a:moveTo>
                  <a:pt x="7877979" y="6677445"/>
                </a:moveTo>
                <a:cubicBezTo>
                  <a:pt x="7880565" y="6673517"/>
                  <a:pt x="7870222" y="6689228"/>
                  <a:pt x="7870222" y="6689228"/>
                </a:cubicBezTo>
                <a:cubicBezTo>
                  <a:pt x="7874819" y="6682245"/>
                  <a:pt x="7877117" y="6678754"/>
                  <a:pt x="7877979" y="6677445"/>
                </a:cubicBezTo>
                <a:close/>
                <a:moveTo>
                  <a:pt x="7820751" y="6670886"/>
                </a:moveTo>
                <a:cubicBezTo>
                  <a:pt x="7826023" y="6672776"/>
                  <a:pt x="7832085" y="6676767"/>
                  <a:pt x="7838147" y="6680757"/>
                </a:cubicBezTo>
                <a:cubicBezTo>
                  <a:pt x="7832340" y="6689577"/>
                  <a:pt x="7820216" y="6681597"/>
                  <a:pt x="7808092" y="6673616"/>
                </a:cubicBezTo>
                <a:cubicBezTo>
                  <a:pt x="7810996" y="6669205"/>
                  <a:pt x="7815478" y="6668995"/>
                  <a:pt x="7820751" y="6670886"/>
                </a:cubicBezTo>
                <a:close/>
                <a:moveTo>
                  <a:pt x="7775588" y="6670195"/>
                </a:moveTo>
                <a:cubicBezTo>
                  <a:pt x="7772866" y="6674330"/>
                  <a:pt x="7769056" y="6680118"/>
                  <a:pt x="7770689" y="6677638"/>
                </a:cubicBezTo>
                <a:close/>
                <a:moveTo>
                  <a:pt x="7790696" y="6663744"/>
                </a:moveTo>
                <a:cubicBezTo>
                  <a:pt x="7795968" y="6665635"/>
                  <a:pt x="7802030" y="6669625"/>
                  <a:pt x="7808092" y="6673616"/>
                </a:cubicBezTo>
                <a:cubicBezTo>
                  <a:pt x="7802286" y="6682437"/>
                  <a:pt x="7790162" y="6674456"/>
                  <a:pt x="7778038" y="6666474"/>
                </a:cubicBezTo>
                <a:cubicBezTo>
                  <a:pt x="7780941" y="6662064"/>
                  <a:pt x="7785423" y="6661854"/>
                  <a:pt x="7790696" y="6663744"/>
                </a:cubicBezTo>
                <a:close/>
                <a:moveTo>
                  <a:pt x="7715908" y="6650862"/>
                </a:moveTo>
                <a:cubicBezTo>
                  <a:pt x="7728032" y="6658842"/>
                  <a:pt x="7715908" y="6650862"/>
                  <a:pt x="7715908" y="6650862"/>
                </a:cubicBezTo>
                <a:close/>
                <a:moveTo>
                  <a:pt x="7635208" y="6637059"/>
                </a:moveTo>
                <a:lnTo>
                  <a:pt x="7634759" y="6637742"/>
                </a:lnTo>
                <a:cubicBezTo>
                  <a:pt x="7633610" y="6639488"/>
                  <a:pt x="7633035" y="6640361"/>
                  <a:pt x="7633897" y="6639052"/>
                </a:cubicBezTo>
                <a:close/>
                <a:moveTo>
                  <a:pt x="7641654" y="6627268"/>
                </a:moveTo>
                <a:lnTo>
                  <a:pt x="7635208" y="6637059"/>
                </a:lnTo>
                <a:lnTo>
                  <a:pt x="7639068" y="6631196"/>
                </a:lnTo>
                <a:cubicBezTo>
                  <a:pt x="7640505" y="6629013"/>
                  <a:pt x="7641654" y="6627268"/>
                  <a:pt x="7641654" y="6627268"/>
                </a:cubicBezTo>
                <a:close/>
                <a:moveTo>
                  <a:pt x="7654313" y="6624537"/>
                </a:moveTo>
                <a:cubicBezTo>
                  <a:pt x="7659585" y="6626428"/>
                  <a:pt x="7665647" y="6630418"/>
                  <a:pt x="7671709" y="6634409"/>
                </a:cubicBezTo>
                <a:cubicBezTo>
                  <a:pt x="7665902" y="6643229"/>
                  <a:pt x="7653778" y="6635248"/>
                  <a:pt x="7641654" y="6627268"/>
                </a:cubicBezTo>
                <a:cubicBezTo>
                  <a:pt x="7644557" y="6622857"/>
                  <a:pt x="7649040" y="6622647"/>
                  <a:pt x="7654313" y="6624537"/>
                </a:cubicBezTo>
                <a:close/>
                <a:moveTo>
                  <a:pt x="7679058" y="6623245"/>
                </a:moveTo>
                <a:cubicBezTo>
                  <a:pt x="7681507" y="6619524"/>
                  <a:pt x="7671709" y="6634409"/>
                  <a:pt x="7671709" y="6634409"/>
                </a:cubicBezTo>
                <a:cubicBezTo>
                  <a:pt x="7676064" y="6627793"/>
                  <a:pt x="7678241" y="6624485"/>
                  <a:pt x="7679058" y="6623245"/>
                </a:cubicBezTo>
                <a:close/>
                <a:moveTo>
                  <a:pt x="7543152" y="6587712"/>
                </a:moveTo>
                <a:cubicBezTo>
                  <a:pt x="7567400" y="6603673"/>
                  <a:pt x="7572750" y="6621946"/>
                  <a:pt x="7536378" y="6598003"/>
                </a:cubicBezTo>
                <a:cubicBezTo>
                  <a:pt x="7543152" y="6587712"/>
                  <a:pt x="7543152" y="6587712"/>
                  <a:pt x="7543152" y="6587712"/>
                </a:cubicBezTo>
                <a:close/>
                <a:moveTo>
                  <a:pt x="7474248" y="6582389"/>
                </a:moveTo>
                <a:cubicBezTo>
                  <a:pt x="7474248" y="6582389"/>
                  <a:pt x="7455861" y="6610321"/>
                  <a:pt x="7474248" y="6582389"/>
                </a:cubicBezTo>
                <a:close/>
                <a:moveTo>
                  <a:pt x="7487120" y="6573973"/>
                </a:moveTo>
                <a:cubicBezTo>
                  <a:pt x="7485690" y="6574908"/>
                  <a:pt x="7481876" y="6577402"/>
                  <a:pt x="7474248" y="6582389"/>
                </a:cubicBezTo>
                <a:cubicBezTo>
                  <a:pt x="7474248" y="6582389"/>
                  <a:pt x="7491410" y="6571167"/>
                  <a:pt x="7487120" y="6573973"/>
                </a:cubicBezTo>
                <a:close/>
                <a:moveTo>
                  <a:pt x="7397408" y="6562723"/>
                </a:moveTo>
                <a:cubicBezTo>
                  <a:pt x="7394535" y="6567088"/>
                  <a:pt x="7390513" y="6573198"/>
                  <a:pt x="7392237" y="6570579"/>
                </a:cubicBezTo>
                <a:close/>
                <a:moveTo>
                  <a:pt x="7412458" y="6550999"/>
                </a:moveTo>
                <a:cubicBezTo>
                  <a:pt x="7415227" y="6549266"/>
                  <a:pt x="7408765" y="6553309"/>
                  <a:pt x="7404149" y="6556197"/>
                </a:cubicBezTo>
                <a:close/>
                <a:moveTo>
                  <a:pt x="7336897" y="6544652"/>
                </a:moveTo>
                <a:cubicBezTo>
                  <a:pt x="7349021" y="6552633"/>
                  <a:pt x="7336897" y="6544652"/>
                  <a:pt x="7336897" y="6544652"/>
                </a:cubicBezTo>
                <a:close/>
                <a:moveTo>
                  <a:pt x="5673546" y="6532781"/>
                </a:moveTo>
                <a:cubicBezTo>
                  <a:pt x="5673546" y="6532781"/>
                  <a:pt x="5699814" y="6550073"/>
                  <a:pt x="5705621" y="6541253"/>
                </a:cubicBezTo>
                <a:close/>
                <a:moveTo>
                  <a:pt x="7300975" y="6524562"/>
                </a:moveTo>
                <a:cubicBezTo>
                  <a:pt x="7312174" y="6523637"/>
                  <a:pt x="7329127" y="6530056"/>
                  <a:pt x="7324772" y="6536672"/>
                </a:cubicBezTo>
                <a:cubicBezTo>
                  <a:pt x="7336897" y="6544652"/>
                  <a:pt x="7304821" y="6536181"/>
                  <a:pt x="7292697" y="6528200"/>
                </a:cubicBezTo>
                <a:cubicBezTo>
                  <a:pt x="7294149" y="6525995"/>
                  <a:pt x="7297242" y="6524870"/>
                  <a:pt x="7300975" y="6524562"/>
                </a:cubicBezTo>
                <a:close/>
                <a:moveTo>
                  <a:pt x="7663949" y="6518741"/>
                </a:moveTo>
                <a:cubicBezTo>
                  <a:pt x="7660669" y="6518360"/>
                  <a:pt x="7657939" y="6518933"/>
                  <a:pt x="7656487" y="6521138"/>
                </a:cubicBezTo>
                <a:cubicBezTo>
                  <a:pt x="7668611" y="6529119"/>
                  <a:pt x="7700687" y="6537590"/>
                  <a:pt x="7688563" y="6529610"/>
                </a:cubicBezTo>
                <a:cubicBezTo>
                  <a:pt x="7688563" y="6529610"/>
                  <a:pt x="7673787" y="6519883"/>
                  <a:pt x="7663949" y="6518741"/>
                </a:cubicBezTo>
                <a:close/>
                <a:moveTo>
                  <a:pt x="10931620" y="6508826"/>
                </a:moveTo>
                <a:cubicBezTo>
                  <a:pt x="10919039" y="6527937"/>
                  <a:pt x="11043176" y="6752941"/>
                  <a:pt x="11061563" y="6725009"/>
                </a:cubicBezTo>
                <a:cubicBezTo>
                  <a:pt x="11073176" y="6707368"/>
                  <a:pt x="10943233" y="6491184"/>
                  <a:pt x="10931620" y="6508826"/>
                </a:cubicBezTo>
                <a:close/>
                <a:moveTo>
                  <a:pt x="7184088" y="6503998"/>
                </a:moveTo>
                <a:lnTo>
                  <a:pt x="7180889" y="6508858"/>
                </a:lnTo>
                <a:cubicBezTo>
                  <a:pt x="7179800" y="6510512"/>
                  <a:pt x="7179256" y="6511339"/>
                  <a:pt x="7180072" y="6510098"/>
                </a:cubicBezTo>
                <a:close/>
                <a:moveTo>
                  <a:pt x="7187421" y="6498935"/>
                </a:moveTo>
                <a:lnTo>
                  <a:pt x="7184088" y="6503998"/>
                </a:lnTo>
                <a:lnTo>
                  <a:pt x="7184971" y="6502656"/>
                </a:lnTo>
                <a:cubicBezTo>
                  <a:pt x="7186332" y="6500588"/>
                  <a:pt x="7187421" y="6498935"/>
                  <a:pt x="7187421" y="6498935"/>
                </a:cubicBezTo>
                <a:close/>
                <a:moveTo>
                  <a:pt x="7197075" y="6492622"/>
                </a:moveTo>
                <a:lnTo>
                  <a:pt x="7191712" y="6496129"/>
                </a:lnTo>
                <a:cubicBezTo>
                  <a:pt x="7189328" y="6497688"/>
                  <a:pt x="7187421" y="6498935"/>
                  <a:pt x="7187421" y="6498935"/>
                </a:cubicBezTo>
                <a:close/>
                <a:moveTo>
                  <a:pt x="7200293" y="6490518"/>
                </a:moveTo>
                <a:lnTo>
                  <a:pt x="7197075" y="6492622"/>
                </a:lnTo>
                <a:lnTo>
                  <a:pt x="7198863" y="6491453"/>
                </a:lnTo>
                <a:cubicBezTo>
                  <a:pt x="7200770" y="6490206"/>
                  <a:pt x="7201723" y="6489583"/>
                  <a:pt x="7200293" y="6490518"/>
                </a:cubicBezTo>
                <a:close/>
                <a:moveTo>
                  <a:pt x="7110581" y="6479268"/>
                </a:moveTo>
                <a:cubicBezTo>
                  <a:pt x="7107708" y="6483633"/>
                  <a:pt x="7103686" y="6489743"/>
                  <a:pt x="7105410" y="6487124"/>
                </a:cubicBezTo>
                <a:close/>
                <a:moveTo>
                  <a:pt x="7126039" y="6466924"/>
                </a:moveTo>
                <a:cubicBezTo>
                  <a:pt x="7124609" y="6467859"/>
                  <a:pt x="7120795" y="6470353"/>
                  <a:pt x="7113167" y="6475341"/>
                </a:cubicBezTo>
                <a:cubicBezTo>
                  <a:pt x="7113167" y="6475341"/>
                  <a:pt x="7130329" y="6464118"/>
                  <a:pt x="7126039" y="6466924"/>
                </a:cubicBezTo>
                <a:close/>
                <a:moveTo>
                  <a:pt x="7424422" y="6446339"/>
                </a:moveTo>
                <a:cubicBezTo>
                  <a:pt x="7414336" y="6446811"/>
                  <a:pt x="7431817" y="6479653"/>
                  <a:pt x="7444882" y="6459807"/>
                </a:cubicBezTo>
                <a:cubicBezTo>
                  <a:pt x="7471151" y="6477100"/>
                  <a:pt x="7471151" y="6477100"/>
                  <a:pt x="7476957" y="6468279"/>
                </a:cubicBezTo>
                <a:cubicBezTo>
                  <a:pt x="7501205" y="6484240"/>
                  <a:pt x="7501205" y="6484240"/>
                  <a:pt x="7507012" y="6475420"/>
                </a:cubicBezTo>
                <a:cubicBezTo>
                  <a:pt x="7533281" y="6492712"/>
                  <a:pt x="7545405" y="6500694"/>
                  <a:pt x="7551211" y="6491873"/>
                </a:cubicBezTo>
                <a:cubicBezTo>
                  <a:pt x="7563335" y="6499854"/>
                  <a:pt x="7575459" y="6507834"/>
                  <a:pt x="7581266" y="6499014"/>
                </a:cubicBezTo>
                <a:cubicBezTo>
                  <a:pt x="7569142" y="6491033"/>
                  <a:pt x="7569142" y="6491033"/>
                  <a:pt x="7551211" y="6491873"/>
                </a:cubicBezTo>
                <a:cubicBezTo>
                  <a:pt x="7539087" y="6483891"/>
                  <a:pt x="7526963" y="6475910"/>
                  <a:pt x="7507012" y="6475420"/>
                </a:cubicBezTo>
                <a:cubicBezTo>
                  <a:pt x="7494888" y="6467439"/>
                  <a:pt x="7494888" y="6467439"/>
                  <a:pt x="7476957" y="6468279"/>
                </a:cubicBezTo>
                <a:cubicBezTo>
                  <a:pt x="7464833" y="6460297"/>
                  <a:pt x="7464833" y="6460297"/>
                  <a:pt x="7444882" y="6459807"/>
                </a:cubicBezTo>
                <a:cubicBezTo>
                  <a:pt x="7434210" y="6449621"/>
                  <a:pt x="7427785" y="6446181"/>
                  <a:pt x="7424422" y="6446339"/>
                </a:cubicBezTo>
                <a:close/>
                <a:moveTo>
                  <a:pt x="7030393" y="6443241"/>
                </a:moveTo>
                <a:cubicBezTo>
                  <a:pt x="7038280" y="6445009"/>
                  <a:pt x="7047878" y="6451327"/>
                  <a:pt x="7051037" y="6459728"/>
                </a:cubicBezTo>
                <a:lnTo>
                  <a:pt x="7020015" y="6454056"/>
                </a:lnTo>
                <a:cubicBezTo>
                  <a:pt x="7016330" y="6444255"/>
                  <a:pt x="7022506" y="6441473"/>
                  <a:pt x="7030393" y="6443241"/>
                </a:cubicBezTo>
                <a:close/>
                <a:moveTo>
                  <a:pt x="6956050" y="6421432"/>
                </a:moveTo>
                <a:cubicBezTo>
                  <a:pt x="6963564" y="6423217"/>
                  <a:pt x="6972657" y="6429203"/>
                  <a:pt x="6975816" y="6437604"/>
                </a:cubicBezTo>
                <a:lnTo>
                  <a:pt x="6945761" y="6430462"/>
                </a:lnTo>
                <a:cubicBezTo>
                  <a:pt x="6942602" y="6422062"/>
                  <a:pt x="6948537" y="6419646"/>
                  <a:pt x="6956050" y="6421432"/>
                </a:cubicBezTo>
                <a:close/>
                <a:moveTo>
                  <a:pt x="6911021" y="6414903"/>
                </a:moveTo>
                <a:cubicBezTo>
                  <a:pt x="6911317" y="6415690"/>
                  <a:pt x="6912106" y="6417791"/>
                  <a:pt x="6913686" y="6421991"/>
                </a:cubicBezTo>
                <a:cubicBezTo>
                  <a:pt x="6913686" y="6421991"/>
                  <a:pt x="6910132" y="6412540"/>
                  <a:pt x="6911021" y="6414903"/>
                </a:cubicBezTo>
                <a:close/>
                <a:moveTo>
                  <a:pt x="11579221" y="6406470"/>
                </a:moveTo>
                <a:cubicBezTo>
                  <a:pt x="11577058" y="6406026"/>
                  <a:pt x="11575188" y="6406737"/>
                  <a:pt x="11573736" y="6408942"/>
                </a:cubicBezTo>
                <a:cubicBezTo>
                  <a:pt x="11561155" y="6428053"/>
                  <a:pt x="11612183" y="6486930"/>
                  <a:pt x="11623796" y="6469289"/>
                </a:cubicBezTo>
                <a:cubicBezTo>
                  <a:pt x="11623796" y="6469289"/>
                  <a:pt x="11594359" y="6409579"/>
                  <a:pt x="11579221" y="6406470"/>
                </a:cubicBezTo>
                <a:close/>
                <a:moveTo>
                  <a:pt x="7266319" y="6405478"/>
                </a:moveTo>
                <a:cubicBezTo>
                  <a:pt x="7292588" y="6422770"/>
                  <a:pt x="7292588" y="6422770"/>
                  <a:pt x="7298395" y="6413949"/>
                </a:cubicBezTo>
                <a:cubicBezTo>
                  <a:pt x="7322643" y="6429911"/>
                  <a:pt x="7334767" y="6437892"/>
                  <a:pt x="7340573" y="6429072"/>
                </a:cubicBezTo>
                <a:cubicBezTo>
                  <a:pt x="7397408" y="6479127"/>
                  <a:pt x="7370117" y="6410591"/>
                  <a:pt x="7340573" y="6429072"/>
                </a:cubicBezTo>
                <a:cubicBezTo>
                  <a:pt x="7328449" y="6421091"/>
                  <a:pt x="7316326" y="6413110"/>
                  <a:pt x="7298395" y="6413949"/>
                </a:cubicBezTo>
                <a:cubicBezTo>
                  <a:pt x="7284250" y="6404638"/>
                  <a:pt x="7284250" y="6404638"/>
                  <a:pt x="7266319" y="6405478"/>
                </a:cubicBezTo>
                <a:close/>
                <a:moveTo>
                  <a:pt x="6881796" y="6397838"/>
                </a:moveTo>
                <a:cubicBezTo>
                  <a:pt x="6889310" y="6399623"/>
                  <a:pt x="6898403" y="6405609"/>
                  <a:pt x="6901562" y="6414010"/>
                </a:cubicBezTo>
                <a:lnTo>
                  <a:pt x="6871507" y="6406868"/>
                </a:lnTo>
                <a:cubicBezTo>
                  <a:pt x="6868348" y="6398467"/>
                  <a:pt x="6874283" y="6396052"/>
                  <a:pt x="6881796" y="6397838"/>
                </a:cubicBezTo>
                <a:close/>
                <a:moveTo>
                  <a:pt x="7185826" y="6381464"/>
                </a:moveTo>
                <a:cubicBezTo>
                  <a:pt x="7180553" y="6379573"/>
                  <a:pt x="7176071" y="6379783"/>
                  <a:pt x="7173167" y="6384194"/>
                </a:cubicBezTo>
                <a:cubicBezTo>
                  <a:pt x="7185291" y="6392174"/>
                  <a:pt x="7197416" y="6400156"/>
                  <a:pt x="7203222" y="6391335"/>
                </a:cubicBezTo>
                <a:cubicBezTo>
                  <a:pt x="7260057" y="6441391"/>
                  <a:pt x="7235754" y="6372714"/>
                  <a:pt x="7203222" y="6391335"/>
                </a:cubicBezTo>
                <a:cubicBezTo>
                  <a:pt x="7197160" y="6387344"/>
                  <a:pt x="7191098" y="6383354"/>
                  <a:pt x="7185826" y="6381464"/>
                </a:cubicBezTo>
                <a:close/>
                <a:moveTo>
                  <a:pt x="6806180" y="6374664"/>
                </a:moveTo>
                <a:cubicBezTo>
                  <a:pt x="6814067" y="6376432"/>
                  <a:pt x="6823665" y="6382750"/>
                  <a:pt x="6826340" y="6391886"/>
                </a:cubicBezTo>
                <a:lnTo>
                  <a:pt x="6796286" y="6384745"/>
                </a:lnTo>
                <a:cubicBezTo>
                  <a:pt x="6792117" y="6375679"/>
                  <a:pt x="6798293" y="6372896"/>
                  <a:pt x="6806180" y="6374664"/>
                </a:cubicBezTo>
                <a:close/>
                <a:moveTo>
                  <a:pt x="6731563" y="6351621"/>
                </a:moveTo>
                <a:cubicBezTo>
                  <a:pt x="6739329" y="6353573"/>
                  <a:pt x="6748928" y="6359891"/>
                  <a:pt x="6752086" y="6368292"/>
                </a:cubicBezTo>
                <a:lnTo>
                  <a:pt x="6722032" y="6361150"/>
                </a:lnTo>
                <a:cubicBezTo>
                  <a:pt x="6717862" y="6352084"/>
                  <a:pt x="6723797" y="6349669"/>
                  <a:pt x="6731563" y="6351621"/>
                </a:cubicBezTo>
                <a:close/>
                <a:moveTo>
                  <a:pt x="10934275" y="6342000"/>
                </a:moveTo>
                <a:cubicBezTo>
                  <a:pt x="10936807" y="6368953"/>
                  <a:pt x="10967372" y="6401717"/>
                  <a:pt x="11029557" y="6470045"/>
                </a:cubicBezTo>
                <a:cubicBezTo>
                  <a:pt x="11062600" y="6477046"/>
                  <a:pt x="10941049" y="6331710"/>
                  <a:pt x="10934275" y="6342000"/>
                </a:cubicBezTo>
                <a:close/>
                <a:moveTo>
                  <a:pt x="11547740" y="6316765"/>
                </a:moveTo>
                <a:cubicBezTo>
                  <a:pt x="11545498" y="6317163"/>
                  <a:pt x="11543272" y="6318825"/>
                  <a:pt x="11541095" y="6322133"/>
                </a:cubicBezTo>
                <a:cubicBezTo>
                  <a:pt x="11522708" y="6350065"/>
                  <a:pt x="11567418" y="6392141"/>
                  <a:pt x="11585805" y="6364208"/>
                </a:cubicBezTo>
                <a:cubicBezTo>
                  <a:pt x="11579878" y="6373213"/>
                  <a:pt x="11563429" y="6313986"/>
                  <a:pt x="11547740" y="6316765"/>
                </a:cubicBezTo>
                <a:close/>
                <a:moveTo>
                  <a:pt x="10791117" y="6313084"/>
                </a:moveTo>
                <a:cubicBezTo>
                  <a:pt x="10791117" y="6313084"/>
                  <a:pt x="10829510" y="6338357"/>
                  <a:pt x="10824160" y="6320086"/>
                </a:cubicBezTo>
                <a:close/>
                <a:moveTo>
                  <a:pt x="11104136" y="6310760"/>
                </a:moveTo>
                <a:cubicBezTo>
                  <a:pt x="11098575" y="6312401"/>
                  <a:pt x="11105647" y="6335757"/>
                  <a:pt x="11134724" y="6393881"/>
                </a:cubicBezTo>
                <a:cubicBezTo>
                  <a:pt x="11146391" y="6428953"/>
                  <a:pt x="11203226" y="6479010"/>
                  <a:pt x="11242130" y="6529905"/>
                </a:cubicBezTo>
                <a:cubicBezTo>
                  <a:pt x="11251183" y="6496355"/>
                  <a:pt x="11120817" y="6305838"/>
                  <a:pt x="11104136" y="6310760"/>
                </a:cubicBezTo>
                <a:close/>
                <a:moveTo>
                  <a:pt x="6621472" y="6205926"/>
                </a:moveTo>
                <a:cubicBezTo>
                  <a:pt x="6614179" y="6202706"/>
                  <a:pt x="6609191" y="6202583"/>
                  <a:pt x="6606288" y="6206994"/>
                </a:cubicBezTo>
                <a:cubicBezTo>
                  <a:pt x="6620432" y="6216304"/>
                  <a:pt x="6644680" y="6232267"/>
                  <a:pt x="6650487" y="6223446"/>
                </a:cubicBezTo>
                <a:cubicBezTo>
                  <a:pt x="6662611" y="6231427"/>
                  <a:pt x="6680542" y="6230588"/>
                  <a:pt x="6680542" y="6230588"/>
                </a:cubicBezTo>
                <a:cubicBezTo>
                  <a:pt x="6694686" y="6239898"/>
                  <a:pt x="6718934" y="6255861"/>
                  <a:pt x="6725708" y="6245570"/>
                </a:cubicBezTo>
                <a:cubicBezTo>
                  <a:pt x="6749956" y="6261532"/>
                  <a:pt x="6782032" y="6270003"/>
                  <a:pt x="6799963" y="6269164"/>
                </a:cubicBezTo>
                <a:cubicBezTo>
                  <a:pt x="6824211" y="6285126"/>
                  <a:pt x="6856286" y="6293598"/>
                  <a:pt x="6874217" y="6292758"/>
                </a:cubicBezTo>
                <a:cubicBezTo>
                  <a:pt x="6898464" y="6308720"/>
                  <a:pt x="6931507" y="6315721"/>
                  <a:pt x="6949438" y="6314882"/>
                </a:cubicBezTo>
                <a:cubicBezTo>
                  <a:pt x="6961562" y="6322863"/>
                  <a:pt x="6973686" y="6330844"/>
                  <a:pt x="6993637" y="6331334"/>
                </a:cubicBezTo>
                <a:cubicBezTo>
                  <a:pt x="7005761" y="6339315"/>
                  <a:pt x="7005761" y="6339315"/>
                  <a:pt x="7023692" y="6338476"/>
                </a:cubicBezTo>
                <a:cubicBezTo>
                  <a:pt x="7035816" y="6346457"/>
                  <a:pt x="7047940" y="6354438"/>
                  <a:pt x="7065871" y="6353598"/>
                </a:cubicBezTo>
                <a:cubicBezTo>
                  <a:pt x="7080015" y="6362909"/>
                  <a:pt x="7080015" y="6362909"/>
                  <a:pt x="7098913" y="6360599"/>
                </a:cubicBezTo>
                <a:cubicBezTo>
                  <a:pt x="7142656" y="6404145"/>
                  <a:pt x="7116333" y="6334137"/>
                  <a:pt x="7098913" y="6360599"/>
                </a:cubicBezTo>
                <a:cubicBezTo>
                  <a:pt x="7072645" y="6343307"/>
                  <a:pt x="7072645" y="6343307"/>
                  <a:pt x="7065871" y="6353598"/>
                </a:cubicBezTo>
                <a:cubicBezTo>
                  <a:pt x="7041623" y="6337636"/>
                  <a:pt x="7029499" y="6329655"/>
                  <a:pt x="7023692" y="6338476"/>
                </a:cubicBezTo>
                <a:cubicBezTo>
                  <a:pt x="6999444" y="6322514"/>
                  <a:pt x="6999444" y="6322514"/>
                  <a:pt x="6993637" y="6331334"/>
                </a:cubicBezTo>
                <a:cubicBezTo>
                  <a:pt x="6967368" y="6314042"/>
                  <a:pt x="6955245" y="6306062"/>
                  <a:pt x="6949438" y="6314882"/>
                </a:cubicBezTo>
                <a:cubicBezTo>
                  <a:pt x="6911045" y="6289608"/>
                  <a:pt x="6886797" y="6273646"/>
                  <a:pt x="6874217" y="6292758"/>
                </a:cubicBezTo>
                <a:cubicBezTo>
                  <a:pt x="6835824" y="6267485"/>
                  <a:pt x="6823700" y="6259504"/>
                  <a:pt x="6799963" y="6269164"/>
                </a:cubicBezTo>
                <a:cubicBezTo>
                  <a:pt x="6761570" y="6243890"/>
                  <a:pt x="6749446" y="6235910"/>
                  <a:pt x="6725708" y="6245570"/>
                </a:cubicBezTo>
                <a:cubicBezTo>
                  <a:pt x="6701460" y="6229608"/>
                  <a:pt x="6687316" y="6220297"/>
                  <a:pt x="6680542" y="6230588"/>
                </a:cubicBezTo>
                <a:cubicBezTo>
                  <a:pt x="6668418" y="6222606"/>
                  <a:pt x="6656294" y="6214625"/>
                  <a:pt x="6650487" y="6223446"/>
                </a:cubicBezTo>
                <a:cubicBezTo>
                  <a:pt x="6638363" y="6215465"/>
                  <a:pt x="6628765" y="6209147"/>
                  <a:pt x="6621472" y="6205926"/>
                </a:cubicBezTo>
                <a:close/>
                <a:moveTo>
                  <a:pt x="11556330" y="6136196"/>
                </a:moveTo>
                <a:cubicBezTo>
                  <a:pt x="11543805" y="6208023"/>
                  <a:pt x="11556330" y="6136196"/>
                  <a:pt x="11556330" y="6136196"/>
                </a:cubicBezTo>
                <a:close/>
                <a:moveTo>
                  <a:pt x="6501184" y="6061421"/>
                </a:moveTo>
                <a:cubicBezTo>
                  <a:pt x="6494144" y="6058367"/>
                  <a:pt x="6489661" y="6058577"/>
                  <a:pt x="6486758" y="6062987"/>
                </a:cubicBezTo>
                <a:cubicBezTo>
                  <a:pt x="6498882" y="6070968"/>
                  <a:pt x="6525151" y="6088261"/>
                  <a:pt x="6530957" y="6079440"/>
                </a:cubicBezTo>
                <a:cubicBezTo>
                  <a:pt x="6543081" y="6087421"/>
                  <a:pt x="6555206" y="6095402"/>
                  <a:pt x="6561012" y="6086582"/>
                </a:cubicBezTo>
                <a:cubicBezTo>
                  <a:pt x="6617846" y="6136637"/>
                  <a:pt x="6591523" y="6066631"/>
                  <a:pt x="6561012" y="6086582"/>
                </a:cubicBezTo>
                <a:cubicBezTo>
                  <a:pt x="6548888" y="6078600"/>
                  <a:pt x="6536764" y="6070619"/>
                  <a:pt x="6530957" y="6079440"/>
                </a:cubicBezTo>
                <a:cubicBezTo>
                  <a:pt x="6517823" y="6070794"/>
                  <a:pt x="6508224" y="6064475"/>
                  <a:pt x="6501184" y="6061421"/>
                </a:cubicBezTo>
                <a:close/>
                <a:moveTo>
                  <a:pt x="10911520" y="6050983"/>
                </a:moveTo>
                <a:cubicBezTo>
                  <a:pt x="10911520" y="6050983"/>
                  <a:pt x="10916870" y="6069254"/>
                  <a:pt x="10911520" y="6050983"/>
                </a:cubicBezTo>
                <a:close/>
                <a:moveTo>
                  <a:pt x="6113133" y="6038585"/>
                </a:moveTo>
                <a:cubicBezTo>
                  <a:pt x="6102536" y="6039215"/>
                  <a:pt x="6120791" y="6073357"/>
                  <a:pt x="6134581" y="6052408"/>
                </a:cubicBezTo>
                <a:cubicBezTo>
                  <a:pt x="6146705" y="6060389"/>
                  <a:pt x="6172974" y="6077681"/>
                  <a:pt x="6178780" y="6068860"/>
                </a:cubicBezTo>
                <a:cubicBezTo>
                  <a:pt x="6190904" y="6076841"/>
                  <a:pt x="6215153" y="6092804"/>
                  <a:pt x="6220959" y="6083983"/>
                </a:cubicBezTo>
                <a:cubicBezTo>
                  <a:pt x="6233083" y="6091964"/>
                  <a:pt x="6259352" y="6109256"/>
                  <a:pt x="6265158" y="6100435"/>
                </a:cubicBezTo>
                <a:cubicBezTo>
                  <a:pt x="6277282" y="6108416"/>
                  <a:pt x="6295213" y="6107577"/>
                  <a:pt x="6295213" y="6107577"/>
                </a:cubicBezTo>
                <a:cubicBezTo>
                  <a:pt x="6307337" y="6115558"/>
                  <a:pt x="6333606" y="6132850"/>
                  <a:pt x="6340380" y="6122559"/>
                </a:cubicBezTo>
                <a:cubicBezTo>
                  <a:pt x="6352504" y="6130540"/>
                  <a:pt x="6376752" y="6146502"/>
                  <a:pt x="6382559" y="6137682"/>
                </a:cubicBezTo>
                <a:cubicBezTo>
                  <a:pt x="6396703" y="6146993"/>
                  <a:pt x="6414634" y="6146154"/>
                  <a:pt x="6414634" y="6146154"/>
                </a:cubicBezTo>
                <a:cubicBezTo>
                  <a:pt x="6471468" y="6196209"/>
                  <a:pt x="6445145" y="6126203"/>
                  <a:pt x="6414634" y="6146154"/>
                </a:cubicBezTo>
                <a:cubicBezTo>
                  <a:pt x="6408316" y="6129351"/>
                  <a:pt x="6388365" y="6128861"/>
                  <a:pt x="6382559" y="6137682"/>
                </a:cubicBezTo>
                <a:cubicBezTo>
                  <a:pt x="6358310" y="6121720"/>
                  <a:pt x="6351993" y="6104918"/>
                  <a:pt x="6340380" y="6122559"/>
                </a:cubicBezTo>
                <a:cubicBezTo>
                  <a:pt x="6314111" y="6105267"/>
                  <a:pt x="6307794" y="6088466"/>
                  <a:pt x="6295213" y="6107577"/>
                </a:cubicBezTo>
                <a:cubicBezTo>
                  <a:pt x="6289863" y="6089305"/>
                  <a:pt x="6270965" y="6091615"/>
                  <a:pt x="6265158" y="6100435"/>
                </a:cubicBezTo>
                <a:cubicBezTo>
                  <a:pt x="6251013" y="6091125"/>
                  <a:pt x="6232572" y="6066341"/>
                  <a:pt x="6220959" y="6083983"/>
                </a:cubicBezTo>
                <a:cubicBezTo>
                  <a:pt x="6208835" y="6076001"/>
                  <a:pt x="6190393" y="6051219"/>
                  <a:pt x="6178780" y="6068860"/>
                </a:cubicBezTo>
                <a:cubicBezTo>
                  <a:pt x="6164636" y="6059550"/>
                  <a:pt x="6146194" y="6034766"/>
                  <a:pt x="6134581" y="6052408"/>
                </a:cubicBezTo>
                <a:cubicBezTo>
                  <a:pt x="6123404" y="6041889"/>
                  <a:pt x="6116666" y="6038376"/>
                  <a:pt x="6113133" y="6038585"/>
                </a:cubicBezTo>
                <a:close/>
                <a:moveTo>
                  <a:pt x="4054138" y="6029368"/>
                </a:moveTo>
                <a:cubicBezTo>
                  <a:pt x="4043768" y="6029653"/>
                  <a:pt x="4062385" y="6063243"/>
                  <a:pt x="4075450" y="6043397"/>
                </a:cubicBezTo>
                <a:cubicBezTo>
                  <a:pt x="4099698" y="6059360"/>
                  <a:pt x="4131773" y="6067831"/>
                  <a:pt x="4150671" y="6065521"/>
                </a:cubicBezTo>
                <a:cubicBezTo>
                  <a:pt x="4189064" y="6090794"/>
                  <a:pt x="4213313" y="6106756"/>
                  <a:pt x="4237050" y="6097096"/>
                </a:cubicBezTo>
                <a:cubicBezTo>
                  <a:pt x="4263318" y="6114389"/>
                  <a:pt x="4293373" y="6121529"/>
                  <a:pt x="4323427" y="6128671"/>
                </a:cubicBezTo>
                <a:cubicBezTo>
                  <a:pt x="4952948" y="6347107"/>
                  <a:pt x="5580448" y="6564211"/>
                  <a:pt x="6215775" y="6773826"/>
                </a:cubicBezTo>
                <a:cubicBezTo>
                  <a:pt x="6154156" y="6783836"/>
                  <a:pt x="6099342" y="6735110"/>
                  <a:pt x="6036245" y="6720967"/>
                </a:cubicBezTo>
                <a:cubicBezTo>
                  <a:pt x="6018314" y="6721807"/>
                  <a:pt x="5980432" y="6722156"/>
                  <a:pt x="5962502" y="6722995"/>
                </a:cubicBezTo>
                <a:cubicBezTo>
                  <a:pt x="5770391" y="6689248"/>
                  <a:pt x="5550905" y="6582693"/>
                  <a:pt x="5334545" y="6532983"/>
                </a:cubicBezTo>
                <a:cubicBezTo>
                  <a:pt x="5320401" y="6523672"/>
                  <a:pt x="5296153" y="6507709"/>
                  <a:pt x="5290346" y="6516530"/>
                </a:cubicBezTo>
                <a:cubicBezTo>
                  <a:pt x="5278222" y="6508549"/>
                  <a:pt x="5251953" y="6491257"/>
                  <a:pt x="5246147" y="6500078"/>
                </a:cubicBezTo>
                <a:cubicBezTo>
                  <a:pt x="5234023" y="6492097"/>
                  <a:pt x="5209775" y="6476134"/>
                  <a:pt x="5203968" y="6484955"/>
                </a:cubicBezTo>
                <a:cubicBezTo>
                  <a:pt x="5147645" y="6460522"/>
                  <a:pt x="5090354" y="6437558"/>
                  <a:pt x="5042369" y="6431256"/>
                </a:cubicBezTo>
                <a:cubicBezTo>
                  <a:pt x="5028224" y="6421945"/>
                  <a:pt x="5003976" y="6405983"/>
                  <a:pt x="4998170" y="6414804"/>
                </a:cubicBezTo>
                <a:cubicBezTo>
                  <a:pt x="4929722" y="6382389"/>
                  <a:pt x="4860307" y="6351445"/>
                  <a:pt x="4792370" y="6344652"/>
                </a:cubicBezTo>
                <a:cubicBezTo>
                  <a:pt x="4692901" y="6306566"/>
                  <a:pt x="4592378" y="6265681"/>
                  <a:pt x="4511350" y="6252377"/>
                </a:cubicBezTo>
                <a:cubicBezTo>
                  <a:pt x="4474978" y="6228434"/>
                  <a:pt x="4442903" y="6219962"/>
                  <a:pt x="4424972" y="6220802"/>
                </a:cubicBezTo>
                <a:cubicBezTo>
                  <a:pt x="4400724" y="6204840"/>
                  <a:pt x="4388600" y="6196859"/>
                  <a:pt x="4382793" y="6205680"/>
                </a:cubicBezTo>
                <a:cubicBezTo>
                  <a:pt x="4281759" y="6139171"/>
                  <a:pt x="4320207" y="6217159"/>
                  <a:pt x="4382793" y="6205680"/>
                </a:cubicBezTo>
                <a:cubicBezTo>
                  <a:pt x="4394917" y="6213661"/>
                  <a:pt x="4407042" y="6221642"/>
                  <a:pt x="4424972" y="6220802"/>
                </a:cubicBezTo>
                <a:cubicBezTo>
                  <a:pt x="4451241" y="6238094"/>
                  <a:pt x="4487613" y="6262038"/>
                  <a:pt x="4511350" y="6252377"/>
                </a:cubicBezTo>
                <a:cubicBezTo>
                  <a:pt x="4612841" y="6291794"/>
                  <a:pt x="4711343" y="6331349"/>
                  <a:pt x="4792370" y="6344652"/>
                </a:cubicBezTo>
                <a:cubicBezTo>
                  <a:pt x="4872942" y="6385048"/>
                  <a:pt x="4941389" y="6417463"/>
                  <a:pt x="4998170" y="6414804"/>
                </a:cubicBezTo>
                <a:cubicBezTo>
                  <a:pt x="5022417" y="6430766"/>
                  <a:pt x="5036562" y="6440077"/>
                  <a:pt x="5042369" y="6431256"/>
                </a:cubicBezTo>
                <a:cubicBezTo>
                  <a:pt x="5110816" y="6463671"/>
                  <a:pt x="5165119" y="6486774"/>
                  <a:pt x="5203968" y="6484955"/>
                </a:cubicBezTo>
                <a:cubicBezTo>
                  <a:pt x="5228216" y="6500918"/>
                  <a:pt x="5240341" y="6508898"/>
                  <a:pt x="5246147" y="6500078"/>
                </a:cubicBezTo>
                <a:cubicBezTo>
                  <a:pt x="5272415" y="6517370"/>
                  <a:pt x="5284540" y="6525351"/>
                  <a:pt x="5290346" y="6516530"/>
                </a:cubicBezTo>
                <a:cubicBezTo>
                  <a:pt x="5314594" y="6532493"/>
                  <a:pt x="5328739" y="6541803"/>
                  <a:pt x="5334545" y="6532983"/>
                </a:cubicBezTo>
                <a:cubicBezTo>
                  <a:pt x="6236291" y="6852654"/>
                  <a:pt x="7255383" y="7156857"/>
                  <a:pt x="8168634" y="7353457"/>
                </a:cubicBezTo>
                <a:cubicBezTo>
                  <a:pt x="8249662" y="7366760"/>
                  <a:pt x="8530171" y="7433413"/>
                  <a:pt x="8547591" y="7406951"/>
                </a:cubicBezTo>
                <a:cubicBezTo>
                  <a:pt x="8565978" y="7379019"/>
                  <a:pt x="8527640" y="7406460"/>
                  <a:pt x="8497074" y="7373697"/>
                </a:cubicBezTo>
                <a:cubicBezTo>
                  <a:pt x="8484950" y="7365716"/>
                  <a:pt x="8583908" y="7378180"/>
                  <a:pt x="8515461" y="7345765"/>
                </a:cubicBezTo>
                <a:cubicBezTo>
                  <a:pt x="8459138" y="7321331"/>
                  <a:pt x="8354373" y="7317689"/>
                  <a:pt x="8261221" y="7296404"/>
                </a:cubicBezTo>
                <a:cubicBezTo>
                  <a:pt x="7664341" y="7164778"/>
                  <a:pt x="7049019" y="7008368"/>
                  <a:pt x="6452085" y="6824027"/>
                </a:cubicBezTo>
                <a:cubicBezTo>
                  <a:pt x="5687745" y="6594808"/>
                  <a:pt x="4983460" y="6327156"/>
                  <a:pt x="4323427" y="6128671"/>
                </a:cubicBezTo>
                <a:cubicBezTo>
                  <a:pt x="4287055" y="6104728"/>
                  <a:pt x="4262807" y="6088766"/>
                  <a:pt x="4237050" y="6097096"/>
                </a:cubicBezTo>
                <a:cubicBezTo>
                  <a:pt x="4200678" y="6073153"/>
                  <a:pt x="4174408" y="6055861"/>
                  <a:pt x="4150671" y="6065521"/>
                </a:cubicBezTo>
                <a:cubicBezTo>
                  <a:pt x="4112278" y="6040248"/>
                  <a:pt x="4100154" y="6032267"/>
                  <a:pt x="4075450" y="6043397"/>
                </a:cubicBezTo>
                <a:cubicBezTo>
                  <a:pt x="4064272" y="6032878"/>
                  <a:pt x="4057595" y="6029273"/>
                  <a:pt x="4054138" y="6029368"/>
                </a:cubicBezTo>
                <a:close/>
                <a:moveTo>
                  <a:pt x="6740747" y="6024735"/>
                </a:moveTo>
                <a:cubicBezTo>
                  <a:pt x="6751796" y="6028848"/>
                  <a:pt x="6764426" y="6037162"/>
                  <a:pt x="6782612" y="6049133"/>
                </a:cubicBezTo>
                <a:cubicBezTo>
                  <a:pt x="6764681" y="6049973"/>
                  <a:pt x="6734627" y="6042831"/>
                  <a:pt x="6708358" y="6025539"/>
                </a:cubicBezTo>
                <a:cubicBezTo>
                  <a:pt x="6720226" y="6020709"/>
                  <a:pt x="6729697" y="6020622"/>
                  <a:pt x="6740747" y="6024735"/>
                </a:cubicBezTo>
                <a:close/>
                <a:moveTo>
                  <a:pt x="6679342" y="6008019"/>
                </a:moveTo>
                <a:cubicBezTo>
                  <a:pt x="6686636" y="6011240"/>
                  <a:pt x="6696234" y="6017558"/>
                  <a:pt x="6708358" y="6025539"/>
                </a:cubicBezTo>
                <a:cubicBezTo>
                  <a:pt x="6702552" y="6034360"/>
                  <a:pt x="6678303" y="6018398"/>
                  <a:pt x="6664158" y="6009087"/>
                </a:cubicBezTo>
                <a:cubicBezTo>
                  <a:pt x="6667062" y="6004677"/>
                  <a:pt x="6672050" y="6004799"/>
                  <a:pt x="6679342" y="6008019"/>
                </a:cubicBezTo>
                <a:close/>
                <a:moveTo>
                  <a:pt x="3982334" y="6002053"/>
                </a:moveTo>
                <a:cubicBezTo>
                  <a:pt x="3984430" y="6004025"/>
                  <a:pt x="3990018" y="6009285"/>
                  <a:pt x="4001196" y="6019803"/>
                </a:cubicBezTo>
                <a:cubicBezTo>
                  <a:pt x="4001196" y="6019803"/>
                  <a:pt x="3976046" y="5996136"/>
                  <a:pt x="3982334" y="6002053"/>
                </a:cubicBezTo>
                <a:close/>
                <a:moveTo>
                  <a:pt x="6646642" y="5999399"/>
                </a:moveTo>
                <a:cubicBezTo>
                  <a:pt x="6652034" y="6001106"/>
                  <a:pt x="6658096" y="6005096"/>
                  <a:pt x="6664158" y="6009087"/>
                </a:cubicBezTo>
                <a:cubicBezTo>
                  <a:pt x="6657384" y="6019378"/>
                  <a:pt x="6645260" y="6011396"/>
                  <a:pt x="6633136" y="6003416"/>
                </a:cubicBezTo>
                <a:cubicBezTo>
                  <a:pt x="6636523" y="5998270"/>
                  <a:pt x="6641248" y="5997693"/>
                  <a:pt x="6646642" y="5999399"/>
                </a:cubicBezTo>
                <a:close/>
                <a:moveTo>
                  <a:pt x="6590958" y="5988293"/>
                </a:moveTo>
                <a:cubicBezTo>
                  <a:pt x="6590958" y="5988293"/>
                  <a:pt x="6528371" y="5999773"/>
                  <a:pt x="6590958" y="5988293"/>
                </a:cubicBezTo>
                <a:close/>
                <a:moveTo>
                  <a:pt x="6605132" y="5986561"/>
                </a:moveTo>
                <a:cubicBezTo>
                  <a:pt x="6611919" y="5989449"/>
                  <a:pt x="6621012" y="5995435"/>
                  <a:pt x="6633136" y="6003416"/>
                </a:cubicBezTo>
                <a:cubicBezTo>
                  <a:pt x="6627330" y="6012236"/>
                  <a:pt x="6603082" y="5996274"/>
                  <a:pt x="6590958" y="5988293"/>
                </a:cubicBezTo>
                <a:cubicBezTo>
                  <a:pt x="6593861" y="5983883"/>
                  <a:pt x="6598344" y="5983673"/>
                  <a:pt x="6605132" y="5986561"/>
                </a:cubicBezTo>
                <a:close/>
                <a:moveTo>
                  <a:pt x="3343556" y="5961254"/>
                </a:moveTo>
                <a:cubicBezTo>
                  <a:pt x="3279837" y="5957654"/>
                  <a:pt x="3476638" y="6064849"/>
                  <a:pt x="3525921" y="6086228"/>
                </a:cubicBezTo>
                <a:cubicBezTo>
                  <a:pt x="3687520" y="6139927"/>
                  <a:pt x="3985504" y="6232833"/>
                  <a:pt x="4117049" y="6279390"/>
                </a:cubicBezTo>
                <a:cubicBezTo>
                  <a:pt x="4926099" y="6550685"/>
                  <a:pt x="5711413" y="6831640"/>
                  <a:pt x="6493684" y="7060019"/>
                </a:cubicBezTo>
                <a:cubicBezTo>
                  <a:pt x="6487877" y="7068840"/>
                  <a:pt x="6514146" y="7086132"/>
                  <a:pt x="6519952" y="7077312"/>
                </a:cubicBezTo>
                <a:cubicBezTo>
                  <a:pt x="6532076" y="7085293"/>
                  <a:pt x="6532076" y="7085293"/>
                  <a:pt x="6550007" y="7084453"/>
                </a:cubicBezTo>
                <a:cubicBezTo>
                  <a:pt x="6600012" y="7092085"/>
                  <a:pt x="6580062" y="7091595"/>
                  <a:pt x="6675234" y="7114209"/>
                </a:cubicBezTo>
                <a:cubicBezTo>
                  <a:pt x="6662654" y="7133320"/>
                  <a:pt x="6687358" y="7122190"/>
                  <a:pt x="6675234" y="7114209"/>
                </a:cubicBezTo>
                <a:cubicBezTo>
                  <a:pt x="6681041" y="7105388"/>
                  <a:pt x="6693165" y="7113369"/>
                  <a:pt x="6693165" y="7113369"/>
                </a:cubicBezTo>
                <a:cubicBezTo>
                  <a:pt x="6693676" y="7138991"/>
                  <a:pt x="6717413" y="7129331"/>
                  <a:pt x="6693165" y="7113369"/>
                </a:cubicBezTo>
                <a:cubicBezTo>
                  <a:pt x="6723676" y="7093418"/>
                  <a:pt x="6725294" y="7174556"/>
                  <a:pt x="6749488" y="7137803"/>
                </a:cubicBezTo>
                <a:cubicBezTo>
                  <a:pt x="6806323" y="7187859"/>
                  <a:pt x="6749945" y="7110710"/>
                  <a:pt x="6798441" y="7142634"/>
                </a:cubicBezTo>
                <a:cubicBezTo>
                  <a:pt x="6800005" y="7171057"/>
                  <a:pt x="6824710" y="7159927"/>
                  <a:pt x="6798441" y="7142634"/>
                </a:cubicBezTo>
                <a:cubicBezTo>
                  <a:pt x="6830005" y="7125484"/>
                  <a:pt x="6830571" y="7203821"/>
                  <a:pt x="6854764" y="7167068"/>
                </a:cubicBezTo>
                <a:cubicBezTo>
                  <a:pt x="6879013" y="7183030"/>
                  <a:pt x="6879013" y="7183030"/>
                  <a:pt x="6884819" y="7174209"/>
                </a:cubicBezTo>
                <a:cubicBezTo>
                  <a:pt x="6911088" y="7191502"/>
                  <a:pt x="6911088" y="7191502"/>
                  <a:pt x="6916894" y="7182681"/>
                </a:cubicBezTo>
                <a:cubicBezTo>
                  <a:pt x="7365321" y="7319835"/>
                  <a:pt x="7935475" y="7461261"/>
                  <a:pt x="8431832" y="7552002"/>
                </a:cubicBezTo>
                <a:cubicBezTo>
                  <a:pt x="8499769" y="7558794"/>
                  <a:pt x="8630803" y="7579729"/>
                  <a:pt x="8637577" y="7569439"/>
                </a:cubicBezTo>
                <a:cubicBezTo>
                  <a:pt x="8643384" y="7560618"/>
                  <a:pt x="8592356" y="7501741"/>
                  <a:pt x="8610286" y="7500901"/>
                </a:cubicBezTo>
                <a:cubicBezTo>
                  <a:pt x="8622921" y="7534505"/>
                  <a:pt x="8693900" y="7593872"/>
                  <a:pt x="8654996" y="7542976"/>
                </a:cubicBezTo>
                <a:cubicBezTo>
                  <a:pt x="8648679" y="7526174"/>
                  <a:pt x="8652411" y="7463309"/>
                  <a:pt x="8610286" y="7500901"/>
                </a:cubicBezTo>
                <a:cubicBezTo>
                  <a:pt x="7344804" y="7241007"/>
                  <a:pt x="6020955" y="6854189"/>
                  <a:pt x="4625019" y="6352489"/>
                </a:cubicBezTo>
                <a:cubicBezTo>
                  <a:pt x="4263427" y="6219818"/>
                  <a:pt x="3815968" y="6081195"/>
                  <a:pt x="3388004" y="5970154"/>
                </a:cubicBezTo>
                <a:cubicBezTo>
                  <a:pt x="3367078" y="5964544"/>
                  <a:pt x="3352659" y="5961769"/>
                  <a:pt x="3343556" y="5961254"/>
                </a:cubicBezTo>
                <a:close/>
                <a:moveTo>
                  <a:pt x="6476141" y="5942723"/>
                </a:moveTo>
                <a:lnTo>
                  <a:pt x="6474954" y="5944525"/>
                </a:lnTo>
                <a:cubicBezTo>
                  <a:pt x="6473594" y="5946593"/>
                  <a:pt x="6472504" y="5948247"/>
                  <a:pt x="6472504" y="5948247"/>
                </a:cubicBezTo>
                <a:close/>
                <a:moveTo>
                  <a:pt x="6479854" y="5937083"/>
                </a:moveTo>
                <a:lnTo>
                  <a:pt x="6476141" y="5942723"/>
                </a:lnTo>
                <a:lnTo>
                  <a:pt x="6479037" y="5938323"/>
                </a:lnTo>
                <a:cubicBezTo>
                  <a:pt x="6480126" y="5936669"/>
                  <a:pt x="6480670" y="5935842"/>
                  <a:pt x="6479854" y="5937083"/>
                </a:cubicBezTo>
                <a:close/>
                <a:moveTo>
                  <a:pt x="5240880" y="5936106"/>
                </a:moveTo>
                <a:cubicBezTo>
                  <a:pt x="5273923" y="5943107"/>
                  <a:pt x="5303977" y="5950248"/>
                  <a:pt x="5328226" y="5966210"/>
                </a:cubicBezTo>
                <a:cubicBezTo>
                  <a:pt x="5303521" y="5977340"/>
                  <a:pt x="5273466" y="5970200"/>
                  <a:pt x="5240880" y="5936106"/>
                </a:cubicBezTo>
                <a:close/>
                <a:moveTo>
                  <a:pt x="6443369" y="5930910"/>
                </a:moveTo>
                <a:cubicBezTo>
                  <a:pt x="6450783" y="5933947"/>
                  <a:pt x="6460381" y="5940266"/>
                  <a:pt x="6472504" y="5948247"/>
                </a:cubicBezTo>
                <a:cubicBezTo>
                  <a:pt x="6465730" y="5958537"/>
                  <a:pt x="6441483" y="5942575"/>
                  <a:pt x="6427338" y="5933264"/>
                </a:cubicBezTo>
                <a:cubicBezTo>
                  <a:pt x="6430725" y="5928119"/>
                  <a:pt x="6435955" y="5927874"/>
                  <a:pt x="6443369" y="5930910"/>
                </a:cubicBezTo>
                <a:close/>
                <a:moveTo>
                  <a:pt x="6409941" y="5923392"/>
                </a:moveTo>
                <a:cubicBezTo>
                  <a:pt x="6415214" y="5925283"/>
                  <a:pt x="6421276" y="5929273"/>
                  <a:pt x="6427338" y="5933264"/>
                </a:cubicBezTo>
                <a:cubicBezTo>
                  <a:pt x="6421531" y="5942085"/>
                  <a:pt x="6409407" y="5934103"/>
                  <a:pt x="6397283" y="5926122"/>
                </a:cubicBezTo>
                <a:cubicBezTo>
                  <a:pt x="6400186" y="5921712"/>
                  <a:pt x="6404669" y="5921502"/>
                  <a:pt x="6409941" y="5923392"/>
                </a:cubicBezTo>
                <a:close/>
                <a:moveTo>
                  <a:pt x="6360735" y="5907397"/>
                </a:moveTo>
                <a:cubicBezTo>
                  <a:pt x="6371141" y="5908913"/>
                  <a:pt x="6388190" y="5920137"/>
                  <a:pt x="6397283" y="5926122"/>
                </a:cubicBezTo>
                <a:cubicBezTo>
                  <a:pt x="6391476" y="5934943"/>
                  <a:pt x="6365208" y="5917651"/>
                  <a:pt x="6353084" y="5909670"/>
                </a:cubicBezTo>
                <a:cubicBezTo>
                  <a:pt x="6354535" y="5907465"/>
                  <a:pt x="6357266" y="5906892"/>
                  <a:pt x="6360735" y="5907397"/>
                </a:cubicBezTo>
                <a:close/>
                <a:moveTo>
                  <a:pt x="3590185" y="5896415"/>
                </a:moveTo>
                <a:cubicBezTo>
                  <a:pt x="3586835" y="5897172"/>
                  <a:pt x="3592614" y="5905718"/>
                  <a:pt x="3596969" y="5899103"/>
                </a:cubicBezTo>
                <a:cubicBezTo>
                  <a:pt x="3666384" y="5930047"/>
                  <a:pt x="3726493" y="5944329"/>
                  <a:pt x="3776499" y="5951961"/>
                </a:cubicBezTo>
                <a:cubicBezTo>
                  <a:pt x="3800747" y="5967923"/>
                  <a:pt x="3833790" y="5974925"/>
                  <a:pt x="3851721" y="5974085"/>
                </a:cubicBezTo>
                <a:cubicBezTo>
                  <a:pt x="3863844" y="5982066"/>
                  <a:pt x="3875968" y="5990047"/>
                  <a:pt x="3881775" y="5981227"/>
                </a:cubicBezTo>
                <a:cubicBezTo>
                  <a:pt x="3895920" y="5990538"/>
                  <a:pt x="3920168" y="6006500"/>
                  <a:pt x="3925974" y="5997680"/>
                </a:cubicBezTo>
                <a:cubicBezTo>
                  <a:pt x="3901726" y="5981717"/>
                  <a:pt x="3887581" y="5972407"/>
                  <a:pt x="3881775" y="5981227"/>
                </a:cubicBezTo>
                <a:cubicBezTo>
                  <a:pt x="3869651" y="5973245"/>
                  <a:pt x="3857527" y="5965265"/>
                  <a:pt x="3851721" y="5974085"/>
                </a:cubicBezTo>
                <a:cubicBezTo>
                  <a:pt x="3813327" y="5948812"/>
                  <a:pt x="3801204" y="5940831"/>
                  <a:pt x="3776499" y="5951961"/>
                </a:cubicBezTo>
                <a:cubicBezTo>
                  <a:pt x="3708051" y="5919547"/>
                  <a:pt x="3651728" y="5895113"/>
                  <a:pt x="3596969" y="5899103"/>
                </a:cubicBezTo>
                <a:cubicBezTo>
                  <a:pt x="3593432" y="5896775"/>
                  <a:pt x="3591301" y="5896162"/>
                  <a:pt x="3590185" y="5896415"/>
                </a:cubicBezTo>
                <a:close/>
                <a:moveTo>
                  <a:pt x="6318240" y="5892067"/>
                </a:moveTo>
                <a:cubicBezTo>
                  <a:pt x="6328078" y="5893209"/>
                  <a:pt x="6343991" y="5903684"/>
                  <a:pt x="6353084" y="5909670"/>
                </a:cubicBezTo>
                <a:cubicBezTo>
                  <a:pt x="6347277" y="5918491"/>
                  <a:pt x="6323029" y="5902528"/>
                  <a:pt x="6310905" y="5894547"/>
                </a:cubicBezTo>
                <a:cubicBezTo>
                  <a:pt x="6312357" y="5892342"/>
                  <a:pt x="6314961" y="5891686"/>
                  <a:pt x="6318240" y="5892067"/>
                </a:cubicBezTo>
                <a:close/>
                <a:moveTo>
                  <a:pt x="6274357" y="5875822"/>
                </a:moveTo>
                <a:cubicBezTo>
                  <a:pt x="6284763" y="5877338"/>
                  <a:pt x="6301812" y="5888562"/>
                  <a:pt x="6310905" y="5894547"/>
                </a:cubicBezTo>
                <a:cubicBezTo>
                  <a:pt x="6305098" y="5903368"/>
                  <a:pt x="6278830" y="5886076"/>
                  <a:pt x="6266706" y="5878095"/>
                </a:cubicBezTo>
                <a:cubicBezTo>
                  <a:pt x="6268157" y="5875890"/>
                  <a:pt x="6270888" y="5875317"/>
                  <a:pt x="6274357" y="5875822"/>
                </a:cubicBezTo>
                <a:close/>
                <a:moveTo>
                  <a:pt x="5932462" y="5875041"/>
                </a:moveTo>
                <a:cubicBezTo>
                  <a:pt x="5928813" y="5875240"/>
                  <a:pt x="5926411" y="5875864"/>
                  <a:pt x="5925685" y="5876967"/>
                </a:cubicBezTo>
                <a:cubicBezTo>
                  <a:pt x="5934023" y="5895098"/>
                  <a:pt x="6013031" y="5907071"/>
                  <a:pt x="6045106" y="5915543"/>
                </a:cubicBezTo>
                <a:cubicBezTo>
                  <a:pt x="6083499" y="5940817"/>
                  <a:pt x="6101430" y="5939977"/>
                  <a:pt x="6119360" y="5939137"/>
                </a:cubicBezTo>
                <a:cubicBezTo>
                  <a:pt x="6131484" y="5947118"/>
                  <a:pt x="6157753" y="5964410"/>
                  <a:pt x="6163559" y="5955589"/>
                </a:cubicBezTo>
                <a:cubicBezTo>
                  <a:pt x="6206705" y="5969242"/>
                  <a:pt x="6245098" y="5994515"/>
                  <a:pt x="6280960" y="5992836"/>
                </a:cubicBezTo>
                <a:cubicBezTo>
                  <a:pt x="6293083" y="6000817"/>
                  <a:pt x="6319352" y="6018109"/>
                  <a:pt x="6325159" y="6009288"/>
                </a:cubicBezTo>
                <a:cubicBezTo>
                  <a:pt x="6337283" y="6017269"/>
                  <a:pt x="6361531" y="6033232"/>
                  <a:pt x="6367337" y="6024411"/>
                </a:cubicBezTo>
                <a:cubicBezTo>
                  <a:pt x="6456247" y="6082939"/>
                  <a:pt x="6429924" y="6012931"/>
                  <a:pt x="6367337" y="6024411"/>
                </a:cubicBezTo>
                <a:cubicBezTo>
                  <a:pt x="6343089" y="6008448"/>
                  <a:pt x="6330965" y="6000467"/>
                  <a:pt x="6325159" y="6009288"/>
                </a:cubicBezTo>
                <a:cubicBezTo>
                  <a:pt x="6311014" y="5999978"/>
                  <a:pt x="6286766" y="5984015"/>
                  <a:pt x="6280960" y="5992836"/>
                </a:cubicBezTo>
                <a:cubicBezTo>
                  <a:pt x="6244587" y="5968893"/>
                  <a:pt x="6200388" y="5952440"/>
                  <a:pt x="6163559" y="5955589"/>
                </a:cubicBezTo>
                <a:cubicBezTo>
                  <a:pt x="6149414" y="5946278"/>
                  <a:pt x="6125166" y="5930316"/>
                  <a:pt x="6119360" y="5939137"/>
                </a:cubicBezTo>
                <a:cubicBezTo>
                  <a:pt x="6095112" y="5923175"/>
                  <a:pt x="6068843" y="5905883"/>
                  <a:pt x="6045106" y="5915543"/>
                </a:cubicBezTo>
                <a:cubicBezTo>
                  <a:pt x="6044659" y="5893124"/>
                  <a:pt x="5958008" y="5873650"/>
                  <a:pt x="5932462" y="5875041"/>
                </a:cubicBezTo>
                <a:close/>
                <a:moveTo>
                  <a:pt x="6210250" y="5852488"/>
                </a:moveTo>
                <a:cubicBezTo>
                  <a:pt x="6229197" y="5853404"/>
                  <a:pt x="6248519" y="5866123"/>
                  <a:pt x="6266706" y="5878095"/>
                </a:cubicBezTo>
                <a:cubicBezTo>
                  <a:pt x="6247808" y="5880405"/>
                  <a:pt x="6217753" y="5873263"/>
                  <a:pt x="6191484" y="5855971"/>
                </a:cubicBezTo>
                <a:cubicBezTo>
                  <a:pt x="6197660" y="5853188"/>
                  <a:pt x="6203934" y="5852182"/>
                  <a:pt x="6210250" y="5852488"/>
                </a:cubicBezTo>
                <a:close/>
                <a:moveTo>
                  <a:pt x="6156641" y="5838368"/>
                </a:moveTo>
                <a:cubicBezTo>
                  <a:pt x="6166478" y="5839510"/>
                  <a:pt x="6182391" y="5849985"/>
                  <a:pt x="6191484" y="5855971"/>
                </a:cubicBezTo>
                <a:cubicBezTo>
                  <a:pt x="6185678" y="5864791"/>
                  <a:pt x="6161430" y="5848830"/>
                  <a:pt x="6149306" y="5840848"/>
                </a:cubicBezTo>
                <a:cubicBezTo>
                  <a:pt x="6150757" y="5838643"/>
                  <a:pt x="6153361" y="5837987"/>
                  <a:pt x="6156641" y="5838368"/>
                </a:cubicBezTo>
                <a:close/>
                <a:moveTo>
                  <a:pt x="4918649" y="5827237"/>
                </a:moveTo>
                <a:cubicBezTo>
                  <a:pt x="5010833" y="5849992"/>
                  <a:pt x="5130254" y="5888568"/>
                  <a:pt x="5240880" y="5936106"/>
                </a:cubicBezTo>
                <a:cubicBezTo>
                  <a:pt x="5142889" y="5922172"/>
                  <a:pt x="5029274" y="5874775"/>
                  <a:pt x="4918649" y="5827237"/>
                </a:cubicBezTo>
                <a:close/>
                <a:moveTo>
                  <a:pt x="6112473" y="5821936"/>
                </a:moveTo>
                <a:cubicBezTo>
                  <a:pt x="6122405" y="5823140"/>
                  <a:pt x="6138697" y="5833865"/>
                  <a:pt x="6149306" y="5840848"/>
                </a:cubicBezTo>
                <a:cubicBezTo>
                  <a:pt x="6143499" y="5849670"/>
                  <a:pt x="6117230" y="5832377"/>
                  <a:pt x="6105106" y="5824396"/>
                </a:cubicBezTo>
                <a:cubicBezTo>
                  <a:pt x="6106558" y="5822191"/>
                  <a:pt x="6109162" y="5821535"/>
                  <a:pt x="6112473" y="5821936"/>
                </a:cubicBezTo>
                <a:close/>
                <a:moveTo>
                  <a:pt x="4888875" y="5809219"/>
                </a:moveTo>
                <a:cubicBezTo>
                  <a:pt x="4895916" y="5812273"/>
                  <a:pt x="4905514" y="5818591"/>
                  <a:pt x="4918649" y="5827237"/>
                </a:cubicBezTo>
                <a:cubicBezTo>
                  <a:pt x="4900718" y="5828077"/>
                  <a:pt x="4886573" y="5818766"/>
                  <a:pt x="4874449" y="5810785"/>
                </a:cubicBezTo>
                <a:cubicBezTo>
                  <a:pt x="4877352" y="5806375"/>
                  <a:pt x="4881835" y="5806165"/>
                  <a:pt x="4888875" y="5809219"/>
                </a:cubicBezTo>
                <a:close/>
                <a:moveTo>
                  <a:pt x="6068558" y="5805671"/>
                </a:moveTo>
                <a:cubicBezTo>
                  <a:pt x="6078964" y="5807187"/>
                  <a:pt x="6096013" y="5818410"/>
                  <a:pt x="6105106" y="5824396"/>
                </a:cubicBezTo>
                <a:cubicBezTo>
                  <a:pt x="6099300" y="5833217"/>
                  <a:pt x="6073031" y="5815924"/>
                  <a:pt x="6060907" y="5807943"/>
                </a:cubicBezTo>
                <a:cubicBezTo>
                  <a:pt x="6062358" y="5805738"/>
                  <a:pt x="6065089" y="5805165"/>
                  <a:pt x="6068558" y="5805671"/>
                </a:cubicBezTo>
                <a:close/>
                <a:moveTo>
                  <a:pt x="6013897" y="5800161"/>
                </a:moveTo>
                <a:lnTo>
                  <a:pt x="6010412" y="5805455"/>
                </a:lnTo>
                <a:cubicBezTo>
                  <a:pt x="6009595" y="5806695"/>
                  <a:pt x="6010140" y="5805868"/>
                  <a:pt x="6011228" y="5804214"/>
                </a:cubicBezTo>
                <a:close/>
                <a:moveTo>
                  <a:pt x="6017761" y="5794291"/>
                </a:moveTo>
                <a:cubicBezTo>
                  <a:pt x="6017761" y="5794291"/>
                  <a:pt x="6016672" y="5795945"/>
                  <a:pt x="6015311" y="5798012"/>
                </a:cubicBezTo>
                <a:lnTo>
                  <a:pt x="6013897" y="5800161"/>
                </a:lnTo>
                <a:close/>
                <a:moveTo>
                  <a:pt x="4846444" y="5793930"/>
                </a:moveTo>
                <a:cubicBezTo>
                  <a:pt x="4853232" y="5796818"/>
                  <a:pt x="4862325" y="5802804"/>
                  <a:pt x="4874449" y="5810785"/>
                </a:cubicBezTo>
                <a:cubicBezTo>
                  <a:pt x="4856519" y="5811624"/>
                  <a:pt x="4844394" y="5803643"/>
                  <a:pt x="4832270" y="5795662"/>
                </a:cubicBezTo>
                <a:cubicBezTo>
                  <a:pt x="4835174" y="5791252"/>
                  <a:pt x="4839656" y="5791042"/>
                  <a:pt x="4846444" y="5793930"/>
                </a:cubicBezTo>
                <a:close/>
                <a:moveTo>
                  <a:pt x="6025655" y="5790961"/>
                </a:moveTo>
                <a:cubicBezTo>
                  <a:pt x="6035901" y="5791483"/>
                  <a:pt x="6051814" y="5801958"/>
                  <a:pt x="6060907" y="5807943"/>
                </a:cubicBezTo>
                <a:cubicBezTo>
                  <a:pt x="6054133" y="5818234"/>
                  <a:pt x="6029885" y="5802272"/>
                  <a:pt x="6017761" y="5794291"/>
                </a:cubicBezTo>
                <a:cubicBezTo>
                  <a:pt x="6019454" y="5791718"/>
                  <a:pt x="6022240" y="5790786"/>
                  <a:pt x="6025655" y="5790961"/>
                </a:cubicBezTo>
                <a:close/>
                <a:moveTo>
                  <a:pt x="4802377" y="5777828"/>
                </a:moveTo>
                <a:cubicBezTo>
                  <a:pt x="4809538" y="5780698"/>
                  <a:pt x="4819136" y="5787016"/>
                  <a:pt x="4832270" y="5795662"/>
                </a:cubicBezTo>
                <a:cubicBezTo>
                  <a:pt x="4811351" y="5796643"/>
                  <a:pt x="4799228" y="5788662"/>
                  <a:pt x="4787104" y="5780680"/>
                </a:cubicBezTo>
                <a:cubicBezTo>
                  <a:pt x="4790491" y="5775535"/>
                  <a:pt x="4795215" y="5774958"/>
                  <a:pt x="4802377" y="5777828"/>
                </a:cubicBezTo>
                <a:close/>
                <a:moveTo>
                  <a:pt x="10230971" y="5773671"/>
                </a:moveTo>
                <a:cubicBezTo>
                  <a:pt x="10239821" y="5817425"/>
                  <a:pt x="10302462" y="5858661"/>
                  <a:pt x="10346204" y="5902205"/>
                </a:cubicBezTo>
                <a:cubicBezTo>
                  <a:pt x="10382576" y="5926149"/>
                  <a:pt x="10486707" y="6097948"/>
                  <a:pt x="10540553" y="6148143"/>
                </a:cubicBezTo>
                <a:cubicBezTo>
                  <a:pt x="10647905" y="6231453"/>
                  <a:pt x="10477858" y="6054193"/>
                  <a:pt x="10459417" y="6029410"/>
                </a:cubicBezTo>
                <a:cubicBezTo>
                  <a:pt x="10421481" y="5977045"/>
                  <a:pt x="10394700" y="5934130"/>
                  <a:pt x="10346204" y="5902205"/>
                </a:cubicBezTo>
                <a:cubicBezTo>
                  <a:pt x="10320392" y="5857821"/>
                  <a:pt x="10281488" y="5806926"/>
                  <a:pt x="10230971" y="5773671"/>
                </a:cubicBezTo>
                <a:close/>
                <a:moveTo>
                  <a:pt x="5951264" y="5758913"/>
                </a:moveTo>
                <a:cubicBezTo>
                  <a:pt x="5953849" y="5754985"/>
                  <a:pt x="5943507" y="5770697"/>
                  <a:pt x="5943507" y="5770697"/>
                </a:cubicBezTo>
                <a:cubicBezTo>
                  <a:pt x="5948104" y="5763714"/>
                  <a:pt x="5950402" y="5760222"/>
                  <a:pt x="5951264" y="5758913"/>
                </a:cubicBezTo>
                <a:close/>
                <a:moveTo>
                  <a:pt x="5906958" y="5751972"/>
                </a:moveTo>
                <a:cubicBezTo>
                  <a:pt x="5917365" y="5753488"/>
                  <a:pt x="5934414" y="5764711"/>
                  <a:pt x="5943507" y="5770697"/>
                </a:cubicBezTo>
                <a:cubicBezTo>
                  <a:pt x="5937700" y="5779518"/>
                  <a:pt x="5925576" y="5771537"/>
                  <a:pt x="5899307" y="5754244"/>
                </a:cubicBezTo>
                <a:cubicBezTo>
                  <a:pt x="5900759" y="5752039"/>
                  <a:pt x="5903490" y="5751466"/>
                  <a:pt x="5906958" y="5751972"/>
                </a:cubicBezTo>
                <a:close/>
                <a:moveTo>
                  <a:pt x="3789185" y="5749893"/>
                </a:moveTo>
                <a:cubicBezTo>
                  <a:pt x="3778588" y="5750522"/>
                  <a:pt x="3796842" y="5784664"/>
                  <a:pt x="3810632" y="5763715"/>
                </a:cubicBezTo>
                <a:cubicBezTo>
                  <a:pt x="5249204" y="6253445"/>
                  <a:pt x="6705760" y="6795051"/>
                  <a:pt x="8064394" y="7076229"/>
                </a:cubicBezTo>
                <a:cubicBezTo>
                  <a:pt x="8076518" y="7084210"/>
                  <a:pt x="8088642" y="7092191"/>
                  <a:pt x="8095416" y="7081900"/>
                </a:cubicBezTo>
                <a:cubicBezTo>
                  <a:pt x="8107540" y="7089881"/>
                  <a:pt x="8121685" y="7099193"/>
                  <a:pt x="8127491" y="7090372"/>
                </a:cubicBezTo>
                <a:cubicBezTo>
                  <a:pt x="8139615" y="7098353"/>
                  <a:pt x="8151740" y="7106334"/>
                  <a:pt x="8157546" y="7097513"/>
                </a:cubicBezTo>
                <a:cubicBezTo>
                  <a:pt x="8169670" y="7105494"/>
                  <a:pt x="8183815" y="7114806"/>
                  <a:pt x="8189621" y="7105985"/>
                </a:cubicBezTo>
                <a:cubicBezTo>
                  <a:pt x="8175477" y="7096674"/>
                  <a:pt x="8163353" y="7088693"/>
                  <a:pt x="8157546" y="7097513"/>
                </a:cubicBezTo>
                <a:cubicBezTo>
                  <a:pt x="8145422" y="7089532"/>
                  <a:pt x="8133298" y="7081551"/>
                  <a:pt x="8127491" y="7090372"/>
                </a:cubicBezTo>
                <a:cubicBezTo>
                  <a:pt x="8113347" y="7081060"/>
                  <a:pt x="8101223" y="7073079"/>
                  <a:pt x="8095416" y="7081900"/>
                </a:cubicBezTo>
                <a:cubicBezTo>
                  <a:pt x="8083292" y="7073919"/>
                  <a:pt x="8071168" y="7065938"/>
                  <a:pt x="8064394" y="7076229"/>
                </a:cubicBezTo>
                <a:cubicBezTo>
                  <a:pt x="7380625" y="6887405"/>
                  <a:pt x="6666802" y="6691439"/>
                  <a:pt x="5957220" y="6458231"/>
                </a:cubicBezTo>
                <a:cubicBezTo>
                  <a:pt x="5240866" y="6235314"/>
                  <a:pt x="4511821" y="5926077"/>
                  <a:pt x="3810632" y="5763715"/>
                </a:cubicBezTo>
                <a:cubicBezTo>
                  <a:pt x="3799455" y="5753196"/>
                  <a:pt x="3792717" y="5749683"/>
                  <a:pt x="3789185" y="5749893"/>
                </a:cubicBezTo>
                <a:close/>
                <a:moveTo>
                  <a:pt x="5864464" y="5736642"/>
                </a:moveTo>
                <a:cubicBezTo>
                  <a:pt x="5874301" y="5737784"/>
                  <a:pt x="5890214" y="5748259"/>
                  <a:pt x="5899307" y="5754244"/>
                </a:cubicBezTo>
                <a:cubicBezTo>
                  <a:pt x="5893501" y="5763065"/>
                  <a:pt x="5881377" y="5755084"/>
                  <a:pt x="5857129" y="5739123"/>
                </a:cubicBezTo>
                <a:cubicBezTo>
                  <a:pt x="5858580" y="5736917"/>
                  <a:pt x="5861185" y="5736261"/>
                  <a:pt x="5864464" y="5736642"/>
                </a:cubicBezTo>
                <a:close/>
                <a:moveTo>
                  <a:pt x="3461243" y="5722639"/>
                </a:moveTo>
                <a:cubicBezTo>
                  <a:pt x="3435487" y="5720105"/>
                  <a:pt x="3514823" y="5742303"/>
                  <a:pt x="3595296" y="5765250"/>
                </a:cubicBezTo>
                <a:cubicBezTo>
                  <a:pt x="3824832" y="5825741"/>
                  <a:pt x="4042754" y="5903874"/>
                  <a:pt x="4228603" y="5973534"/>
                </a:cubicBezTo>
                <a:cubicBezTo>
                  <a:pt x="4559172" y="6100534"/>
                  <a:pt x="4863930" y="6183149"/>
                  <a:pt x="5180355" y="6300837"/>
                </a:cubicBezTo>
                <a:cubicBezTo>
                  <a:pt x="5311900" y="6347395"/>
                  <a:pt x="5461375" y="6393113"/>
                  <a:pt x="5574021" y="6441981"/>
                </a:cubicBezTo>
                <a:cubicBezTo>
                  <a:pt x="5610393" y="6465923"/>
                  <a:pt x="5660910" y="6499178"/>
                  <a:pt x="5705109" y="6515630"/>
                </a:cubicBezTo>
                <a:cubicBezTo>
                  <a:pt x="5804580" y="6553716"/>
                  <a:pt x="5921469" y="6565340"/>
                  <a:pt x="6039922" y="6605387"/>
                </a:cubicBezTo>
                <a:cubicBezTo>
                  <a:pt x="6768400" y="6836286"/>
                  <a:pt x="7402164" y="7017477"/>
                  <a:pt x="8103352" y="7179840"/>
                </a:cubicBezTo>
                <a:cubicBezTo>
                  <a:pt x="8154326" y="7186001"/>
                  <a:pt x="8333856" y="7238861"/>
                  <a:pt x="8389668" y="7237672"/>
                </a:cubicBezTo>
                <a:cubicBezTo>
                  <a:pt x="8450234" y="7224862"/>
                  <a:pt x="8399717" y="7191608"/>
                  <a:pt x="8363345" y="7167665"/>
                </a:cubicBezTo>
                <a:cubicBezTo>
                  <a:pt x="8351221" y="7159684"/>
                  <a:pt x="8351221" y="7159684"/>
                  <a:pt x="8331270" y="7159193"/>
                </a:cubicBezTo>
                <a:cubicBezTo>
                  <a:pt x="7948016" y="7090227"/>
                  <a:pt x="7556880" y="6976037"/>
                  <a:pt x="7126896" y="6863667"/>
                </a:cubicBezTo>
                <a:cubicBezTo>
                  <a:pt x="6747884" y="6757458"/>
                  <a:pt x="6344625" y="6635287"/>
                  <a:pt x="5915096" y="6495824"/>
                </a:cubicBezTo>
                <a:cubicBezTo>
                  <a:pt x="5136611" y="6257293"/>
                  <a:pt x="4282796" y="5891208"/>
                  <a:pt x="3525880" y="5734305"/>
                </a:cubicBezTo>
                <a:cubicBezTo>
                  <a:pt x="3490091" y="5727076"/>
                  <a:pt x="3469829" y="5723484"/>
                  <a:pt x="3461243" y="5722639"/>
                </a:cubicBezTo>
                <a:close/>
                <a:moveTo>
                  <a:pt x="5819888" y="5720830"/>
                </a:moveTo>
                <a:cubicBezTo>
                  <a:pt x="5830228" y="5721414"/>
                  <a:pt x="5846520" y="5732139"/>
                  <a:pt x="5857129" y="5739123"/>
                </a:cubicBezTo>
                <a:cubicBezTo>
                  <a:pt x="5850355" y="5749413"/>
                  <a:pt x="5836210" y="5740101"/>
                  <a:pt x="5811962" y="5724140"/>
                </a:cubicBezTo>
                <a:cubicBezTo>
                  <a:pt x="5813655" y="5721567"/>
                  <a:pt x="5816441" y="5720635"/>
                  <a:pt x="5819888" y="5720830"/>
                </a:cubicBezTo>
                <a:close/>
                <a:moveTo>
                  <a:pt x="4581304" y="5710529"/>
                </a:moveTo>
                <a:cubicBezTo>
                  <a:pt x="4632279" y="5716690"/>
                  <a:pt x="4706532" y="5740284"/>
                  <a:pt x="4787104" y="5780680"/>
                </a:cubicBezTo>
                <a:cubicBezTo>
                  <a:pt x="4719168" y="5773887"/>
                  <a:pt x="4649752" y="5742943"/>
                  <a:pt x="4581304" y="5710529"/>
                </a:cubicBezTo>
                <a:close/>
                <a:moveTo>
                  <a:pt x="5775413" y="5705414"/>
                </a:moveTo>
                <a:cubicBezTo>
                  <a:pt x="5785819" y="5706931"/>
                  <a:pt x="5802868" y="5718154"/>
                  <a:pt x="5811962" y="5724140"/>
                </a:cubicBezTo>
                <a:cubicBezTo>
                  <a:pt x="5806155" y="5732961"/>
                  <a:pt x="5794031" y="5724979"/>
                  <a:pt x="5767762" y="5707688"/>
                </a:cubicBezTo>
                <a:cubicBezTo>
                  <a:pt x="5769214" y="5705482"/>
                  <a:pt x="5771944" y="5704909"/>
                  <a:pt x="5775413" y="5705414"/>
                </a:cubicBezTo>
                <a:close/>
                <a:moveTo>
                  <a:pt x="5719139" y="5702356"/>
                </a:moveTo>
                <a:lnTo>
                  <a:pt x="5718689" y="5703039"/>
                </a:lnTo>
                <a:cubicBezTo>
                  <a:pt x="5717540" y="5704785"/>
                  <a:pt x="5716965" y="5705658"/>
                  <a:pt x="5717827" y="5704348"/>
                </a:cubicBezTo>
                <a:close/>
                <a:moveTo>
                  <a:pt x="5725584" y="5692564"/>
                </a:moveTo>
                <a:lnTo>
                  <a:pt x="5719139" y="5702356"/>
                </a:lnTo>
                <a:lnTo>
                  <a:pt x="5722998" y="5696492"/>
                </a:lnTo>
                <a:cubicBezTo>
                  <a:pt x="5724435" y="5694310"/>
                  <a:pt x="5725584" y="5692564"/>
                  <a:pt x="5725584" y="5692564"/>
                </a:cubicBezTo>
                <a:close/>
                <a:moveTo>
                  <a:pt x="5732919" y="5690084"/>
                </a:moveTo>
                <a:cubicBezTo>
                  <a:pt x="5742757" y="5691226"/>
                  <a:pt x="5758669" y="5701701"/>
                  <a:pt x="5767762" y="5707688"/>
                </a:cubicBezTo>
                <a:cubicBezTo>
                  <a:pt x="5761956" y="5716507"/>
                  <a:pt x="5749832" y="5708526"/>
                  <a:pt x="5725584" y="5692564"/>
                </a:cubicBezTo>
                <a:cubicBezTo>
                  <a:pt x="5727036" y="5690359"/>
                  <a:pt x="5729640" y="5689703"/>
                  <a:pt x="5732919" y="5690084"/>
                </a:cubicBezTo>
                <a:close/>
                <a:moveTo>
                  <a:pt x="10128622" y="5678706"/>
                </a:moveTo>
                <a:cubicBezTo>
                  <a:pt x="10127324" y="5679234"/>
                  <a:pt x="10127911" y="5680543"/>
                  <a:pt x="10131447" y="5682871"/>
                </a:cubicBezTo>
                <a:cubicBezTo>
                  <a:pt x="10131447" y="5682871"/>
                  <a:pt x="10155695" y="5698832"/>
                  <a:pt x="10162470" y="5688541"/>
                </a:cubicBezTo>
                <a:cubicBezTo>
                  <a:pt x="10153376" y="5682556"/>
                  <a:pt x="10132516" y="5677121"/>
                  <a:pt x="10128622" y="5678706"/>
                </a:cubicBezTo>
                <a:close/>
                <a:moveTo>
                  <a:pt x="11102657" y="5678198"/>
                </a:moveTo>
                <a:cubicBezTo>
                  <a:pt x="11096104" y="5663611"/>
                  <a:pt x="11166994" y="5749786"/>
                  <a:pt x="11195829" y="5808277"/>
                </a:cubicBezTo>
                <a:cubicBezTo>
                  <a:pt x="11165775" y="5801136"/>
                  <a:pt x="11157894" y="5755912"/>
                  <a:pt x="11139451" y="5731129"/>
                </a:cubicBezTo>
                <a:cubicBezTo>
                  <a:pt x="11115631" y="5699118"/>
                  <a:pt x="11104841" y="5683060"/>
                  <a:pt x="11102657" y="5678198"/>
                </a:cubicBezTo>
                <a:close/>
                <a:moveTo>
                  <a:pt x="5658679" y="5657807"/>
                </a:moveTo>
                <a:cubicBezTo>
                  <a:pt x="5661129" y="5654086"/>
                  <a:pt x="5651331" y="5668971"/>
                  <a:pt x="5651331" y="5668971"/>
                </a:cubicBezTo>
                <a:cubicBezTo>
                  <a:pt x="5655685" y="5662355"/>
                  <a:pt x="5657863" y="5659047"/>
                  <a:pt x="5658679" y="5657807"/>
                </a:cubicBezTo>
                <a:close/>
                <a:moveTo>
                  <a:pt x="5616823" y="5647144"/>
                </a:moveTo>
                <a:cubicBezTo>
                  <a:pt x="5628454" y="5646800"/>
                  <a:pt x="5642237" y="5662985"/>
                  <a:pt x="5651331" y="5668971"/>
                </a:cubicBezTo>
                <a:cubicBezTo>
                  <a:pt x="5644556" y="5679261"/>
                  <a:pt x="5632432" y="5671281"/>
                  <a:pt x="5606163" y="5653988"/>
                </a:cubicBezTo>
                <a:cubicBezTo>
                  <a:pt x="5609308" y="5649210"/>
                  <a:pt x="5612946" y="5647259"/>
                  <a:pt x="5616823" y="5647144"/>
                </a:cubicBezTo>
                <a:close/>
                <a:moveTo>
                  <a:pt x="5574177" y="5632044"/>
                </a:moveTo>
                <a:cubicBezTo>
                  <a:pt x="5584968" y="5631738"/>
                  <a:pt x="5597070" y="5648002"/>
                  <a:pt x="5606163" y="5653988"/>
                </a:cubicBezTo>
                <a:cubicBezTo>
                  <a:pt x="5600357" y="5662809"/>
                  <a:pt x="5588232" y="5654828"/>
                  <a:pt x="5563985" y="5638866"/>
                </a:cubicBezTo>
                <a:cubicBezTo>
                  <a:pt x="5567130" y="5634088"/>
                  <a:pt x="5570581" y="5632145"/>
                  <a:pt x="5574177" y="5632044"/>
                </a:cubicBezTo>
                <a:close/>
                <a:moveTo>
                  <a:pt x="5529601" y="5616232"/>
                </a:moveTo>
                <a:cubicBezTo>
                  <a:pt x="5540350" y="5616196"/>
                  <a:pt x="5553376" y="5631883"/>
                  <a:pt x="5563985" y="5638866"/>
                </a:cubicBezTo>
                <a:cubicBezTo>
                  <a:pt x="5558178" y="5647687"/>
                  <a:pt x="5544033" y="5638375"/>
                  <a:pt x="5519785" y="5622413"/>
                </a:cubicBezTo>
                <a:cubicBezTo>
                  <a:pt x="5522688" y="5618003"/>
                  <a:pt x="5526018" y="5616244"/>
                  <a:pt x="5529601" y="5616232"/>
                </a:cubicBezTo>
                <a:close/>
                <a:moveTo>
                  <a:pt x="5469140" y="5615752"/>
                </a:moveTo>
                <a:lnTo>
                  <a:pt x="5468690" y="5616435"/>
                </a:lnTo>
                <a:cubicBezTo>
                  <a:pt x="5467541" y="5618181"/>
                  <a:pt x="5466967" y="5619054"/>
                  <a:pt x="5467829" y="5617744"/>
                </a:cubicBezTo>
                <a:close/>
                <a:moveTo>
                  <a:pt x="5475585" y="5605960"/>
                </a:moveTo>
                <a:lnTo>
                  <a:pt x="5469140" y="5615752"/>
                </a:lnTo>
                <a:lnTo>
                  <a:pt x="5473000" y="5609888"/>
                </a:lnTo>
                <a:cubicBezTo>
                  <a:pt x="5474436" y="5607706"/>
                  <a:pt x="5475585" y="5605960"/>
                  <a:pt x="5475585" y="5605960"/>
                </a:cubicBezTo>
                <a:close/>
                <a:moveTo>
                  <a:pt x="5485686" y="5599967"/>
                </a:moveTo>
                <a:cubicBezTo>
                  <a:pt x="5496909" y="5600243"/>
                  <a:pt x="5510692" y="5616427"/>
                  <a:pt x="5519785" y="5622413"/>
                </a:cubicBezTo>
                <a:cubicBezTo>
                  <a:pt x="5513978" y="5631234"/>
                  <a:pt x="5501854" y="5623253"/>
                  <a:pt x="5475585" y="5605960"/>
                </a:cubicBezTo>
                <a:cubicBezTo>
                  <a:pt x="5478489" y="5601550"/>
                  <a:pt x="5481945" y="5599875"/>
                  <a:pt x="5485686" y="5599967"/>
                </a:cubicBezTo>
                <a:close/>
                <a:moveTo>
                  <a:pt x="5409202" y="5579349"/>
                </a:moveTo>
                <a:cubicBezTo>
                  <a:pt x="5420808" y="5577804"/>
                  <a:pt x="5437762" y="5584223"/>
                  <a:pt x="5433407" y="5590838"/>
                </a:cubicBezTo>
                <a:cubicBezTo>
                  <a:pt x="5445532" y="5598819"/>
                  <a:pt x="5414509" y="5593148"/>
                  <a:pt x="5400364" y="5583837"/>
                </a:cubicBezTo>
                <a:cubicBezTo>
                  <a:pt x="5402058" y="5581264"/>
                  <a:pt x="5405333" y="5579864"/>
                  <a:pt x="5409202" y="5579349"/>
                </a:cubicBezTo>
                <a:close/>
                <a:moveTo>
                  <a:pt x="5366284" y="5564662"/>
                </a:moveTo>
                <a:cubicBezTo>
                  <a:pt x="5377141" y="5563018"/>
                  <a:pt x="5393321" y="5568138"/>
                  <a:pt x="5388240" y="5575856"/>
                </a:cubicBezTo>
                <a:cubicBezTo>
                  <a:pt x="5400364" y="5583837"/>
                  <a:pt x="5370309" y="5576695"/>
                  <a:pt x="5358186" y="5568714"/>
                </a:cubicBezTo>
                <a:cubicBezTo>
                  <a:pt x="5359637" y="5566509"/>
                  <a:pt x="5362665" y="5565210"/>
                  <a:pt x="5366284" y="5564662"/>
                </a:cubicBezTo>
                <a:close/>
                <a:moveTo>
                  <a:pt x="5066210" y="5564577"/>
                </a:moveTo>
                <a:cubicBezTo>
                  <a:pt x="5060433" y="5562354"/>
                  <a:pt x="5053993" y="5564437"/>
                  <a:pt x="5048187" y="5573257"/>
                </a:cubicBezTo>
                <a:cubicBezTo>
                  <a:pt x="5062332" y="5582569"/>
                  <a:pt x="5074456" y="5590549"/>
                  <a:pt x="5080263" y="5581729"/>
                </a:cubicBezTo>
                <a:cubicBezTo>
                  <a:pt x="5104510" y="5597691"/>
                  <a:pt x="5116634" y="5605672"/>
                  <a:pt x="5122441" y="5596851"/>
                </a:cubicBezTo>
                <a:cubicBezTo>
                  <a:pt x="5179732" y="5619815"/>
                  <a:pt x="5223931" y="5636267"/>
                  <a:pt x="5241862" y="5635428"/>
                </a:cubicBezTo>
                <a:cubicBezTo>
                  <a:pt x="5310309" y="5667842"/>
                  <a:pt x="5366633" y="5692276"/>
                  <a:pt x="5415586" y="5697108"/>
                </a:cubicBezTo>
                <a:cubicBezTo>
                  <a:pt x="5510302" y="5746814"/>
                  <a:pt x="5591330" y="5760118"/>
                  <a:pt x="5665584" y="5783712"/>
                </a:cubicBezTo>
                <a:cubicBezTo>
                  <a:pt x="5689831" y="5799673"/>
                  <a:pt x="5701956" y="5807655"/>
                  <a:pt x="5707762" y="5798835"/>
                </a:cubicBezTo>
                <a:cubicBezTo>
                  <a:pt x="5734031" y="5816126"/>
                  <a:pt x="5746155" y="5824108"/>
                  <a:pt x="5751961" y="5815287"/>
                </a:cubicBezTo>
                <a:cubicBezTo>
                  <a:pt x="5764596" y="5848890"/>
                  <a:pt x="5919368" y="5860165"/>
                  <a:pt x="5913561" y="5868986"/>
                </a:cubicBezTo>
                <a:cubicBezTo>
                  <a:pt x="5907700" y="5825092"/>
                  <a:pt x="5809252" y="5838250"/>
                  <a:pt x="5751961" y="5815287"/>
                </a:cubicBezTo>
                <a:cubicBezTo>
                  <a:pt x="5739837" y="5807305"/>
                  <a:pt x="5720343" y="5779722"/>
                  <a:pt x="5707762" y="5798835"/>
                </a:cubicBezTo>
                <a:cubicBezTo>
                  <a:pt x="5695638" y="5790853"/>
                  <a:pt x="5677197" y="5766071"/>
                  <a:pt x="5665584" y="5783712"/>
                </a:cubicBezTo>
                <a:cubicBezTo>
                  <a:pt x="5585012" y="5743316"/>
                  <a:pt x="5495646" y="5711881"/>
                  <a:pt x="5415586" y="5697108"/>
                </a:cubicBezTo>
                <a:cubicBezTo>
                  <a:pt x="5367089" y="5665183"/>
                  <a:pt x="5303991" y="5651041"/>
                  <a:pt x="5241862" y="5635428"/>
                </a:cubicBezTo>
                <a:cubicBezTo>
                  <a:pt x="5203469" y="5610154"/>
                  <a:pt x="5161290" y="5595033"/>
                  <a:pt x="5122441" y="5596851"/>
                </a:cubicBezTo>
                <a:cubicBezTo>
                  <a:pt x="5117091" y="5578579"/>
                  <a:pt x="5104967" y="5570598"/>
                  <a:pt x="5080263" y="5581729"/>
                </a:cubicBezTo>
                <a:cubicBezTo>
                  <a:pt x="5077104" y="5573328"/>
                  <a:pt x="5071988" y="5566800"/>
                  <a:pt x="5066210" y="5564577"/>
                </a:cubicBezTo>
                <a:close/>
                <a:moveTo>
                  <a:pt x="5322264" y="5548624"/>
                </a:moveTo>
                <a:cubicBezTo>
                  <a:pt x="5333463" y="5547699"/>
                  <a:pt x="5350416" y="5554118"/>
                  <a:pt x="5346061" y="5560733"/>
                </a:cubicBezTo>
                <a:cubicBezTo>
                  <a:pt x="5358186" y="5568714"/>
                  <a:pt x="5326110" y="5560243"/>
                  <a:pt x="5313986" y="5552262"/>
                </a:cubicBezTo>
                <a:cubicBezTo>
                  <a:pt x="5315438" y="5550057"/>
                  <a:pt x="5318531" y="5548932"/>
                  <a:pt x="5322264" y="5548624"/>
                </a:cubicBezTo>
                <a:close/>
                <a:moveTo>
                  <a:pt x="5279770" y="5533293"/>
                </a:moveTo>
                <a:cubicBezTo>
                  <a:pt x="5290400" y="5531994"/>
                  <a:pt x="5306217" y="5537666"/>
                  <a:pt x="5301863" y="5544280"/>
                </a:cubicBezTo>
                <a:cubicBezTo>
                  <a:pt x="5313986" y="5552262"/>
                  <a:pt x="5283932" y="5545120"/>
                  <a:pt x="5271807" y="5537139"/>
                </a:cubicBezTo>
                <a:cubicBezTo>
                  <a:pt x="5273259" y="5534934"/>
                  <a:pt x="5276226" y="5533727"/>
                  <a:pt x="5279770" y="5533293"/>
                </a:cubicBezTo>
                <a:close/>
                <a:moveTo>
                  <a:pt x="5235570" y="5516841"/>
                </a:moveTo>
                <a:cubicBezTo>
                  <a:pt x="5246201" y="5515542"/>
                  <a:pt x="5262018" y="5521213"/>
                  <a:pt x="5257662" y="5527828"/>
                </a:cubicBezTo>
                <a:cubicBezTo>
                  <a:pt x="5271807" y="5537139"/>
                  <a:pt x="5239733" y="5528668"/>
                  <a:pt x="5227608" y="5520687"/>
                </a:cubicBezTo>
                <a:cubicBezTo>
                  <a:pt x="5229060" y="5518481"/>
                  <a:pt x="5232027" y="5517274"/>
                  <a:pt x="5235570" y="5516841"/>
                </a:cubicBezTo>
                <a:close/>
                <a:moveTo>
                  <a:pt x="5196166" y="5497849"/>
                </a:moveTo>
                <a:cubicBezTo>
                  <a:pt x="5200741" y="5495230"/>
                  <a:pt x="5182442" y="5505704"/>
                  <a:pt x="5182442" y="5505704"/>
                </a:cubicBezTo>
                <a:cubicBezTo>
                  <a:pt x="5190574" y="5501049"/>
                  <a:pt x="5194641" y="5498722"/>
                  <a:pt x="5196166" y="5497849"/>
                </a:cubicBezTo>
                <a:close/>
                <a:moveTo>
                  <a:pt x="5135519" y="5497788"/>
                </a:moveTo>
                <a:lnTo>
                  <a:pt x="5133730" y="5500505"/>
                </a:lnTo>
                <a:cubicBezTo>
                  <a:pt x="5132642" y="5502159"/>
                  <a:pt x="5132097" y="5502986"/>
                  <a:pt x="5132914" y="5501745"/>
                </a:cubicBezTo>
                <a:close/>
                <a:moveTo>
                  <a:pt x="4013385" y="5492904"/>
                </a:moveTo>
                <a:cubicBezTo>
                  <a:pt x="4002788" y="5493534"/>
                  <a:pt x="4021043" y="5527676"/>
                  <a:pt x="4034833" y="5506727"/>
                </a:cubicBezTo>
                <a:cubicBezTo>
                  <a:pt x="4228051" y="5595989"/>
                  <a:pt x="4381769" y="5604464"/>
                  <a:pt x="4581304" y="5710529"/>
                </a:cubicBezTo>
                <a:cubicBezTo>
                  <a:pt x="4351312" y="5677130"/>
                  <a:pt x="4145459" y="5554264"/>
                  <a:pt x="3953859" y="5546138"/>
                </a:cubicBezTo>
                <a:cubicBezTo>
                  <a:pt x="3990688" y="5542989"/>
                  <a:pt x="3966494" y="5579742"/>
                  <a:pt x="3966494" y="5579742"/>
                </a:cubicBezTo>
                <a:cubicBezTo>
                  <a:pt x="3923859" y="5591712"/>
                  <a:pt x="3822825" y="5525204"/>
                  <a:pt x="3811212" y="5542844"/>
                </a:cubicBezTo>
                <a:cubicBezTo>
                  <a:pt x="4900772" y="5880793"/>
                  <a:pt x="6041415" y="6330331"/>
                  <a:pt x="7134250" y="6632506"/>
                </a:cubicBezTo>
                <a:cubicBezTo>
                  <a:pt x="7426883" y="6707140"/>
                  <a:pt x="7632682" y="6777292"/>
                  <a:pt x="7880148" y="6836942"/>
                </a:cubicBezTo>
                <a:cubicBezTo>
                  <a:pt x="7892272" y="6844923"/>
                  <a:pt x="7985424" y="6866207"/>
                  <a:pt x="8005376" y="6866698"/>
                </a:cubicBezTo>
                <a:cubicBezTo>
                  <a:pt x="7973301" y="6858227"/>
                  <a:pt x="8103367" y="6880632"/>
                  <a:pt x="8094517" y="6836878"/>
                </a:cubicBezTo>
                <a:cubicBezTo>
                  <a:pt x="8088656" y="6792984"/>
                  <a:pt x="7939692" y="6772888"/>
                  <a:pt x="7927568" y="6764907"/>
                </a:cubicBezTo>
                <a:cubicBezTo>
                  <a:pt x="7809114" y="6724860"/>
                  <a:pt x="7542750" y="6667518"/>
                  <a:pt x="7420511" y="6637623"/>
                </a:cubicBezTo>
                <a:cubicBezTo>
                  <a:pt x="6727947" y="6457759"/>
                  <a:pt x="6038317" y="6225041"/>
                  <a:pt x="5328226" y="5966210"/>
                </a:cubicBezTo>
                <a:cubicBezTo>
                  <a:pt x="6056705" y="6197109"/>
                  <a:pt x="6922079" y="6492838"/>
                  <a:pt x="7692682" y="6686144"/>
                </a:cubicBezTo>
                <a:cubicBezTo>
                  <a:pt x="7784867" y="6708899"/>
                  <a:pt x="8076532" y="6785002"/>
                  <a:pt x="7975498" y="6718494"/>
                </a:cubicBezTo>
                <a:cubicBezTo>
                  <a:pt x="7981305" y="6709673"/>
                  <a:pt x="7993429" y="6717654"/>
                  <a:pt x="7993429" y="6717654"/>
                </a:cubicBezTo>
                <a:cubicBezTo>
                  <a:pt x="7975444" y="6665779"/>
                  <a:pt x="7635337" y="6610466"/>
                  <a:pt x="7543152" y="6587712"/>
                </a:cubicBezTo>
                <a:cubicBezTo>
                  <a:pt x="6982079" y="6401691"/>
                  <a:pt x="6342509" y="6229319"/>
                  <a:pt x="5737237" y="6026846"/>
                </a:cubicBezTo>
                <a:cubicBezTo>
                  <a:pt x="5626611" y="5979308"/>
                  <a:pt x="5501384" y="5949553"/>
                  <a:pt x="5390758" y="5902016"/>
                </a:cubicBezTo>
                <a:cubicBezTo>
                  <a:pt x="5151916" y="5824863"/>
                  <a:pt x="4903427" y="5713966"/>
                  <a:pt x="4686015" y="5661456"/>
                </a:cubicBezTo>
                <a:cubicBezTo>
                  <a:pt x="4605955" y="5646684"/>
                  <a:pt x="4531244" y="5650181"/>
                  <a:pt x="4456023" y="5628058"/>
                </a:cubicBezTo>
                <a:cubicBezTo>
                  <a:pt x="4312865" y="5599142"/>
                  <a:pt x="4163846" y="5526332"/>
                  <a:pt x="4034833" y="5506727"/>
                </a:cubicBezTo>
                <a:cubicBezTo>
                  <a:pt x="4023655" y="5496208"/>
                  <a:pt x="4016917" y="5492694"/>
                  <a:pt x="4013385" y="5492904"/>
                </a:cubicBezTo>
                <a:close/>
                <a:moveTo>
                  <a:pt x="5140263" y="5490582"/>
                </a:moveTo>
                <a:lnTo>
                  <a:pt x="5135519" y="5497788"/>
                </a:lnTo>
                <a:lnTo>
                  <a:pt x="5137813" y="5494303"/>
                </a:lnTo>
                <a:cubicBezTo>
                  <a:pt x="5139174" y="5492235"/>
                  <a:pt x="5140263" y="5490582"/>
                  <a:pt x="5140263" y="5490582"/>
                </a:cubicBezTo>
                <a:close/>
                <a:moveTo>
                  <a:pt x="5168610" y="5487117"/>
                </a:moveTo>
                <a:cubicBezTo>
                  <a:pt x="5175398" y="5490005"/>
                  <a:pt x="5179766" y="5496568"/>
                  <a:pt x="5182442" y="5505704"/>
                </a:cubicBezTo>
                <a:cubicBezTo>
                  <a:pt x="5176635" y="5514525"/>
                  <a:pt x="5164511" y="5506544"/>
                  <a:pt x="5140263" y="5490582"/>
                </a:cubicBezTo>
                <a:cubicBezTo>
                  <a:pt x="5152615" y="5485016"/>
                  <a:pt x="5161822" y="5484229"/>
                  <a:pt x="5168610" y="5487117"/>
                </a:cubicBezTo>
                <a:close/>
                <a:moveTo>
                  <a:pt x="10177194" y="5476983"/>
                </a:moveTo>
                <a:cubicBezTo>
                  <a:pt x="10171388" y="5485803"/>
                  <a:pt x="10183511" y="5493784"/>
                  <a:pt x="10207760" y="5509746"/>
                </a:cubicBezTo>
                <a:cubicBezTo>
                  <a:pt x="10195179" y="5528858"/>
                  <a:pt x="10228222" y="5535859"/>
                  <a:pt x="10252470" y="5551821"/>
                </a:cubicBezTo>
                <a:cubicBezTo>
                  <a:pt x="10234083" y="5579753"/>
                  <a:pt x="10308793" y="5576254"/>
                  <a:pt x="10252470" y="5551821"/>
                </a:cubicBezTo>
                <a:cubicBezTo>
                  <a:pt x="10246152" y="5535020"/>
                  <a:pt x="10219884" y="5517727"/>
                  <a:pt x="10207760" y="5509746"/>
                </a:cubicBezTo>
                <a:cubicBezTo>
                  <a:pt x="10201442" y="5492944"/>
                  <a:pt x="10189318" y="5484963"/>
                  <a:pt x="10177194" y="5476983"/>
                </a:cubicBezTo>
                <a:close/>
                <a:moveTo>
                  <a:pt x="4664727" y="5331500"/>
                </a:moveTo>
                <a:cubicBezTo>
                  <a:pt x="4669202" y="5330890"/>
                  <a:pt x="4689517" y="5337152"/>
                  <a:pt x="4698610" y="5343138"/>
                </a:cubicBezTo>
                <a:cubicBezTo>
                  <a:pt x="4692804" y="5351958"/>
                  <a:pt x="4660729" y="5343487"/>
                  <a:pt x="4666535" y="5334666"/>
                </a:cubicBezTo>
                <a:cubicBezTo>
                  <a:pt x="4663504" y="5332671"/>
                  <a:pt x="4663236" y="5331704"/>
                  <a:pt x="4664727" y="5331500"/>
                </a:cubicBezTo>
                <a:close/>
                <a:moveTo>
                  <a:pt x="4636480" y="5327524"/>
                </a:moveTo>
                <a:cubicBezTo>
                  <a:pt x="4636480" y="5327524"/>
                  <a:pt x="4629706" y="5337815"/>
                  <a:pt x="4636480" y="5327524"/>
                </a:cubicBezTo>
                <a:close/>
                <a:moveTo>
                  <a:pt x="4597759" y="5302751"/>
                </a:moveTo>
                <a:lnTo>
                  <a:pt x="4593899" y="5308615"/>
                </a:lnTo>
                <a:cubicBezTo>
                  <a:pt x="4592463" y="5310797"/>
                  <a:pt x="4591314" y="5312542"/>
                  <a:pt x="4591314" y="5312542"/>
                </a:cubicBezTo>
                <a:close/>
                <a:moveTo>
                  <a:pt x="4599071" y="5300758"/>
                </a:moveTo>
                <a:lnTo>
                  <a:pt x="4597759" y="5302751"/>
                </a:lnTo>
                <a:lnTo>
                  <a:pt x="4598209" y="5302068"/>
                </a:lnTo>
                <a:cubicBezTo>
                  <a:pt x="4599358" y="5300322"/>
                  <a:pt x="4599932" y="5299449"/>
                  <a:pt x="4599071" y="5300758"/>
                </a:cubicBezTo>
                <a:close/>
                <a:moveTo>
                  <a:pt x="4563308" y="5295688"/>
                </a:moveTo>
                <a:cubicBezTo>
                  <a:pt x="4570096" y="5298575"/>
                  <a:pt x="4579189" y="5304561"/>
                  <a:pt x="4591314" y="5312542"/>
                </a:cubicBezTo>
                <a:cubicBezTo>
                  <a:pt x="4579700" y="5330183"/>
                  <a:pt x="4555452" y="5314222"/>
                  <a:pt x="4549135" y="5297419"/>
                </a:cubicBezTo>
                <a:cubicBezTo>
                  <a:pt x="4552038" y="5293009"/>
                  <a:pt x="4556520" y="5292800"/>
                  <a:pt x="4563308" y="5295688"/>
                </a:cubicBezTo>
                <a:close/>
                <a:moveTo>
                  <a:pt x="4444827" y="5266684"/>
                </a:moveTo>
                <a:cubicBezTo>
                  <a:pt x="4474881" y="5273825"/>
                  <a:pt x="4498618" y="5264166"/>
                  <a:pt x="4549135" y="5297419"/>
                </a:cubicBezTo>
                <a:cubicBezTo>
                  <a:pt x="4511253" y="5297769"/>
                  <a:pt x="4481198" y="5290628"/>
                  <a:pt x="4444827" y="5266684"/>
                </a:cubicBezTo>
                <a:close/>
                <a:moveTo>
                  <a:pt x="4412751" y="5258213"/>
                </a:moveTo>
                <a:cubicBezTo>
                  <a:pt x="4412751" y="5258213"/>
                  <a:pt x="4430681" y="5257373"/>
                  <a:pt x="4444827" y="5266684"/>
                </a:cubicBezTo>
                <a:cubicBezTo>
                  <a:pt x="4439020" y="5275505"/>
                  <a:pt x="4418101" y="5276484"/>
                  <a:pt x="4412751" y="5258213"/>
                </a:cubicBezTo>
                <a:close/>
                <a:moveTo>
                  <a:pt x="4307475" y="5228948"/>
                </a:moveTo>
                <a:cubicBezTo>
                  <a:pt x="4337529" y="5236089"/>
                  <a:pt x="4362235" y="5224958"/>
                  <a:pt x="4412751" y="5258213"/>
                </a:cubicBezTo>
                <a:cubicBezTo>
                  <a:pt x="4375922" y="5261363"/>
                  <a:pt x="4343847" y="5252891"/>
                  <a:pt x="4307475" y="5228948"/>
                </a:cubicBezTo>
                <a:close/>
                <a:moveTo>
                  <a:pt x="9842962" y="5166355"/>
                </a:moveTo>
                <a:cubicBezTo>
                  <a:pt x="9825542" y="5192817"/>
                  <a:pt x="9873527" y="5199119"/>
                  <a:pt x="9899796" y="5216411"/>
                </a:cubicBezTo>
                <a:cubicBezTo>
                  <a:pt x="9888183" y="5234053"/>
                  <a:pt x="10183511" y="5493784"/>
                  <a:pt x="9999320" y="5307213"/>
                </a:cubicBezTo>
                <a:cubicBezTo>
                  <a:pt x="9962948" y="5283269"/>
                  <a:pt x="9948292" y="5248335"/>
                  <a:pt x="9899796" y="5216411"/>
                </a:cubicBezTo>
                <a:cubicBezTo>
                  <a:pt x="9912377" y="5197300"/>
                  <a:pt x="9849279" y="5183157"/>
                  <a:pt x="9842962" y="5166355"/>
                </a:cubicBezTo>
                <a:close/>
                <a:moveTo>
                  <a:pt x="9694454" y="5119168"/>
                </a:moveTo>
                <a:cubicBezTo>
                  <a:pt x="9706578" y="5127148"/>
                  <a:pt x="9742950" y="5151092"/>
                  <a:pt x="9736176" y="5161382"/>
                </a:cubicBezTo>
                <a:cubicBezTo>
                  <a:pt x="9724052" y="5153402"/>
                  <a:pt x="9699804" y="5137439"/>
                  <a:pt x="9687680" y="5129458"/>
                </a:cubicBezTo>
                <a:cubicBezTo>
                  <a:pt x="9687680" y="5129458"/>
                  <a:pt x="9687680" y="5129458"/>
                  <a:pt x="9694454" y="5119168"/>
                </a:cubicBezTo>
                <a:close/>
                <a:moveTo>
                  <a:pt x="9677107" y="5111434"/>
                </a:moveTo>
                <a:lnTo>
                  <a:pt x="9694454" y="5119168"/>
                </a:lnTo>
                <a:cubicBezTo>
                  <a:pt x="9694454" y="5119168"/>
                  <a:pt x="9690116" y="5117234"/>
                  <a:pt x="9684693" y="5114816"/>
                </a:cubicBezTo>
                <a:close/>
                <a:moveTo>
                  <a:pt x="9673520" y="5109836"/>
                </a:moveTo>
                <a:lnTo>
                  <a:pt x="9677107" y="5111434"/>
                </a:lnTo>
                <a:lnTo>
                  <a:pt x="9674524" y="5110283"/>
                </a:lnTo>
                <a:close/>
                <a:moveTo>
                  <a:pt x="9663950" y="5105569"/>
                </a:moveTo>
                <a:cubicBezTo>
                  <a:pt x="9663272" y="5105267"/>
                  <a:pt x="9663543" y="5105388"/>
                  <a:pt x="9665170" y="5106113"/>
                </a:cubicBezTo>
                <a:lnTo>
                  <a:pt x="9673520" y="5109836"/>
                </a:lnTo>
                <a:lnTo>
                  <a:pt x="9668423" y="5107563"/>
                </a:lnTo>
                <a:cubicBezTo>
                  <a:pt x="9666254" y="5106596"/>
                  <a:pt x="9664627" y="5105871"/>
                  <a:pt x="9663950" y="5105569"/>
                </a:cubicBezTo>
                <a:close/>
                <a:moveTo>
                  <a:pt x="9599029" y="5041732"/>
                </a:moveTo>
                <a:cubicBezTo>
                  <a:pt x="9606440" y="5043055"/>
                  <a:pt x="9632817" y="5053307"/>
                  <a:pt x="9643426" y="5060291"/>
                </a:cubicBezTo>
                <a:cubicBezTo>
                  <a:pt x="9637620" y="5069111"/>
                  <a:pt x="9593420" y="5052659"/>
                  <a:pt x="9599226" y="5043838"/>
                </a:cubicBezTo>
                <a:cubicBezTo>
                  <a:pt x="9596195" y="5041843"/>
                  <a:pt x="9596558" y="5041291"/>
                  <a:pt x="9599029" y="5041732"/>
                </a:cubicBezTo>
                <a:close/>
                <a:moveTo>
                  <a:pt x="2948438" y="5027576"/>
                </a:moveTo>
                <a:lnTo>
                  <a:pt x="2942632" y="5036397"/>
                </a:lnTo>
                <a:lnTo>
                  <a:pt x="2942632" y="5036397"/>
                </a:lnTo>
                <a:close/>
                <a:moveTo>
                  <a:pt x="9580180" y="4938717"/>
                </a:moveTo>
                <a:cubicBezTo>
                  <a:pt x="9576415" y="4937423"/>
                  <a:pt x="9575168" y="4937393"/>
                  <a:pt x="9578199" y="4939388"/>
                </a:cubicBezTo>
                <a:cubicBezTo>
                  <a:pt x="9584517" y="4956190"/>
                  <a:pt x="9628716" y="4972643"/>
                  <a:pt x="9634522" y="4963822"/>
                </a:cubicBezTo>
                <a:cubicBezTo>
                  <a:pt x="9625429" y="4957836"/>
                  <a:pt x="9591474" y="4942596"/>
                  <a:pt x="9580180" y="4938717"/>
                </a:cubicBezTo>
                <a:close/>
                <a:moveTo>
                  <a:pt x="9464530" y="4839276"/>
                </a:moveTo>
                <a:cubicBezTo>
                  <a:pt x="9470847" y="4856078"/>
                  <a:pt x="9527171" y="4880512"/>
                  <a:pt x="9521821" y="4862240"/>
                </a:cubicBezTo>
                <a:cubicBezTo>
                  <a:pt x="9509697" y="4854259"/>
                  <a:pt x="9464530" y="4839276"/>
                  <a:pt x="9464530" y="4839276"/>
                </a:cubicBezTo>
                <a:close/>
                <a:moveTo>
                  <a:pt x="9408663" y="4787750"/>
                </a:moveTo>
                <a:cubicBezTo>
                  <a:pt x="9401889" y="4798041"/>
                  <a:pt x="9447056" y="4813023"/>
                  <a:pt x="9438718" y="4794892"/>
                </a:cubicBezTo>
                <a:close/>
                <a:moveTo>
                  <a:pt x="9282870" y="4679657"/>
                </a:moveTo>
                <a:cubicBezTo>
                  <a:pt x="9282870" y="4679657"/>
                  <a:pt x="9289188" y="4696459"/>
                  <a:pt x="9282870" y="4679657"/>
                </a:cubicBezTo>
                <a:close/>
                <a:moveTo>
                  <a:pt x="8754909" y="4254145"/>
                </a:moveTo>
                <a:cubicBezTo>
                  <a:pt x="8761226" y="4270946"/>
                  <a:pt x="8791281" y="4278088"/>
                  <a:pt x="8785931" y="4259816"/>
                </a:cubicBezTo>
                <a:close/>
                <a:moveTo>
                  <a:pt x="8638806" y="4159337"/>
                </a:moveTo>
                <a:cubicBezTo>
                  <a:pt x="8635051" y="4157729"/>
                  <a:pt x="8633843" y="4158119"/>
                  <a:pt x="8636401" y="4161383"/>
                </a:cubicBezTo>
                <a:cubicBezTo>
                  <a:pt x="8629627" y="4171674"/>
                  <a:pt x="8674794" y="4186656"/>
                  <a:pt x="8674794" y="4186656"/>
                </a:cubicBezTo>
                <a:cubicBezTo>
                  <a:pt x="8816241" y="4279769"/>
                  <a:pt x="8665095" y="4170592"/>
                  <a:pt x="8638806" y="4159337"/>
                </a:cubicBezTo>
                <a:close/>
                <a:moveTo>
                  <a:pt x="8331057" y="3911093"/>
                </a:moveTo>
                <a:cubicBezTo>
                  <a:pt x="8332452" y="3913098"/>
                  <a:pt x="8355885" y="3931948"/>
                  <a:pt x="8415381" y="3977961"/>
                </a:cubicBezTo>
                <a:cubicBezTo>
                  <a:pt x="8435843" y="4004074"/>
                  <a:pt x="8466409" y="4036838"/>
                  <a:pt x="8534856" y="4069252"/>
                </a:cubicBezTo>
                <a:cubicBezTo>
                  <a:pt x="8603358" y="4154382"/>
                  <a:pt x="8678069" y="4150884"/>
                  <a:pt x="8534856" y="4069252"/>
                </a:cubicBezTo>
                <a:cubicBezTo>
                  <a:pt x="8521025" y="4050665"/>
                  <a:pt x="8326871" y="3905078"/>
                  <a:pt x="8331057" y="3911093"/>
                </a:cubicBezTo>
                <a:close/>
                <a:moveTo>
                  <a:pt x="8196893" y="3821491"/>
                </a:moveTo>
                <a:cubicBezTo>
                  <a:pt x="8203721" y="3863915"/>
                  <a:pt x="8314804" y="3884360"/>
                  <a:pt x="8314804" y="3884360"/>
                </a:cubicBezTo>
                <a:cubicBezTo>
                  <a:pt x="8296362" y="3859577"/>
                  <a:pt x="8203210" y="3838293"/>
                  <a:pt x="8196893" y="3821491"/>
                </a:cubicBezTo>
                <a:close/>
                <a:moveTo>
                  <a:pt x="9154865" y="3210988"/>
                </a:moveTo>
                <a:cubicBezTo>
                  <a:pt x="9086929" y="3204196"/>
                  <a:pt x="9400188" y="3463087"/>
                  <a:pt x="9412312" y="3471068"/>
                </a:cubicBezTo>
                <a:cubicBezTo>
                  <a:pt x="9507539" y="3546398"/>
                  <a:pt x="9650295" y="3655121"/>
                  <a:pt x="9757646" y="3738431"/>
                </a:cubicBezTo>
                <a:cubicBezTo>
                  <a:pt x="10065556" y="3979051"/>
                  <a:pt x="10223478" y="4148331"/>
                  <a:pt x="10482380" y="4331404"/>
                </a:cubicBezTo>
                <a:cubicBezTo>
                  <a:pt x="10872479" y="4693556"/>
                  <a:pt x="11295730" y="5168140"/>
                  <a:pt x="11629560" y="5558575"/>
                </a:cubicBezTo>
                <a:cubicBezTo>
                  <a:pt x="11643705" y="5567887"/>
                  <a:pt x="11688926" y="5635583"/>
                  <a:pt x="11700539" y="5617942"/>
                </a:cubicBezTo>
                <a:cubicBezTo>
                  <a:pt x="11712152" y="5600300"/>
                  <a:pt x="11451121" y="5310468"/>
                  <a:pt x="11433646" y="5284214"/>
                </a:cubicBezTo>
                <a:cubicBezTo>
                  <a:pt x="11174125" y="4970089"/>
                  <a:pt x="10840349" y="4632371"/>
                  <a:pt x="10482380" y="4331404"/>
                </a:cubicBezTo>
                <a:cubicBezTo>
                  <a:pt x="10204982" y="4070833"/>
                  <a:pt x="9820744" y="3752574"/>
                  <a:pt x="9481216" y="3476390"/>
                </a:cubicBezTo>
                <a:cubicBezTo>
                  <a:pt x="9412258" y="3418353"/>
                  <a:pt x="9172796" y="3210148"/>
                  <a:pt x="9154865" y="3210988"/>
                </a:cubicBezTo>
                <a:close/>
                <a:moveTo>
                  <a:pt x="9918827" y="3171295"/>
                </a:moveTo>
                <a:cubicBezTo>
                  <a:pt x="9922036" y="3169720"/>
                  <a:pt x="9926761" y="3169143"/>
                  <a:pt x="9932823" y="3173133"/>
                </a:cubicBezTo>
                <a:cubicBezTo>
                  <a:pt x="9926048" y="3183424"/>
                  <a:pt x="9920242" y="3192245"/>
                  <a:pt x="9913924" y="3175443"/>
                </a:cubicBezTo>
                <a:cubicBezTo>
                  <a:pt x="9913924" y="3175443"/>
                  <a:pt x="9915618" y="3172870"/>
                  <a:pt x="9918827" y="3171295"/>
                </a:cubicBezTo>
                <a:close/>
                <a:moveTo>
                  <a:pt x="9814546" y="3166917"/>
                </a:moveTo>
                <a:cubicBezTo>
                  <a:pt x="9817512" y="3165710"/>
                  <a:pt x="9821995" y="3165500"/>
                  <a:pt x="9828057" y="3169490"/>
                </a:cubicBezTo>
                <a:cubicBezTo>
                  <a:pt x="9822251" y="3178311"/>
                  <a:pt x="9815477" y="3188602"/>
                  <a:pt x="9810127" y="3170330"/>
                </a:cubicBezTo>
                <a:cubicBezTo>
                  <a:pt x="9810127" y="3170330"/>
                  <a:pt x="9811579" y="3168125"/>
                  <a:pt x="9814546" y="3166917"/>
                </a:cubicBezTo>
                <a:close/>
                <a:moveTo>
                  <a:pt x="9888537" y="3164855"/>
                </a:moveTo>
                <a:cubicBezTo>
                  <a:pt x="9896039" y="3166040"/>
                  <a:pt x="9904326" y="3169125"/>
                  <a:pt x="9913924" y="3175443"/>
                </a:cubicBezTo>
                <a:cubicBezTo>
                  <a:pt x="9890188" y="3185103"/>
                  <a:pt x="9864430" y="3193434"/>
                  <a:pt x="9828057" y="3169490"/>
                </a:cubicBezTo>
                <a:cubicBezTo>
                  <a:pt x="9850598" y="3174847"/>
                  <a:pt x="9866032" y="3161301"/>
                  <a:pt x="9888537" y="3164855"/>
                </a:cubicBezTo>
                <a:close/>
                <a:moveTo>
                  <a:pt x="8038305" y="3158039"/>
                </a:moveTo>
                <a:cubicBezTo>
                  <a:pt x="8035108" y="3158701"/>
                  <a:pt x="8033657" y="3160906"/>
                  <a:pt x="8035236" y="3165107"/>
                </a:cubicBezTo>
                <a:lnTo>
                  <a:pt x="8079436" y="3181559"/>
                </a:lnTo>
                <a:cubicBezTo>
                  <a:pt x="8073182" y="3167960"/>
                  <a:pt x="8047893" y="3156054"/>
                  <a:pt x="8038305" y="3158039"/>
                </a:cubicBezTo>
                <a:close/>
                <a:moveTo>
                  <a:pt x="8010988" y="3149145"/>
                </a:moveTo>
                <a:cubicBezTo>
                  <a:pt x="8023112" y="3157126"/>
                  <a:pt x="8010988" y="3149145"/>
                  <a:pt x="8010988" y="3149145"/>
                </a:cubicBezTo>
                <a:close/>
                <a:moveTo>
                  <a:pt x="8330604" y="3131030"/>
                </a:moveTo>
                <a:cubicBezTo>
                  <a:pt x="8326807" y="3130259"/>
                  <a:pt x="8324708" y="3131248"/>
                  <a:pt x="8324772" y="3134451"/>
                </a:cubicBezTo>
                <a:cubicBezTo>
                  <a:pt x="8325283" y="3160073"/>
                  <a:pt x="8575847" y="3325015"/>
                  <a:pt x="8632682" y="3375071"/>
                </a:cubicBezTo>
                <a:cubicBezTo>
                  <a:pt x="9148008" y="3766979"/>
                  <a:pt x="9604990" y="4133124"/>
                  <a:pt x="10057731" y="4536513"/>
                </a:cubicBezTo>
                <a:cubicBezTo>
                  <a:pt x="10242379" y="4695992"/>
                  <a:pt x="10393527" y="4875562"/>
                  <a:pt x="10555692" y="5007598"/>
                </a:cubicBezTo>
                <a:cubicBezTo>
                  <a:pt x="10581961" y="5024890"/>
                  <a:pt x="10518809" y="4958032"/>
                  <a:pt x="10581450" y="4999268"/>
                </a:cubicBezTo>
                <a:cubicBezTo>
                  <a:pt x="10644091" y="5040503"/>
                  <a:pt x="10802013" y="5209783"/>
                  <a:pt x="10859359" y="5285461"/>
                </a:cubicBezTo>
                <a:cubicBezTo>
                  <a:pt x="10966253" y="5395864"/>
                  <a:pt x="11061992" y="5496815"/>
                  <a:pt x="11130493" y="5581945"/>
                </a:cubicBezTo>
                <a:cubicBezTo>
                  <a:pt x="11112106" y="5609877"/>
                  <a:pt x="11186817" y="5606378"/>
                  <a:pt x="11130493" y="5581945"/>
                </a:cubicBezTo>
                <a:cubicBezTo>
                  <a:pt x="10546680" y="4805699"/>
                  <a:pt x="9518047" y="4023212"/>
                  <a:pt x="8500571" y="3250176"/>
                </a:cubicBezTo>
                <a:cubicBezTo>
                  <a:pt x="8466977" y="3228062"/>
                  <a:pt x="8357185" y="3136428"/>
                  <a:pt x="8330604" y="3131030"/>
                </a:cubicBezTo>
                <a:close/>
                <a:moveTo>
                  <a:pt x="8189168" y="3102309"/>
                </a:moveTo>
                <a:cubicBezTo>
                  <a:pt x="8170264" y="3098853"/>
                  <a:pt x="8156412" y="3104221"/>
                  <a:pt x="8152071" y="3124016"/>
                </a:cubicBezTo>
                <a:cubicBezTo>
                  <a:pt x="8140001" y="3168750"/>
                  <a:pt x="8446888" y="3358124"/>
                  <a:pt x="8527971" y="3424143"/>
                </a:cubicBezTo>
                <a:cubicBezTo>
                  <a:pt x="8866987" y="3674704"/>
                  <a:pt x="9180247" y="3933595"/>
                  <a:pt x="9482349" y="4183035"/>
                </a:cubicBezTo>
                <a:cubicBezTo>
                  <a:pt x="9791311" y="4426456"/>
                  <a:pt x="10048758" y="4686536"/>
                  <a:pt x="10346107" y="4947598"/>
                </a:cubicBezTo>
                <a:cubicBezTo>
                  <a:pt x="10716201" y="5256545"/>
                  <a:pt x="10942625" y="5510954"/>
                  <a:pt x="11198361" y="5835230"/>
                </a:cubicBezTo>
                <a:cubicBezTo>
                  <a:pt x="11179974" y="5863163"/>
                  <a:pt x="11246857" y="5867154"/>
                  <a:pt x="11198361" y="5835230"/>
                </a:cubicBezTo>
                <a:cubicBezTo>
                  <a:pt x="11198361" y="5835230"/>
                  <a:pt x="11190023" y="5817098"/>
                  <a:pt x="11195829" y="5808277"/>
                </a:cubicBezTo>
                <a:cubicBezTo>
                  <a:pt x="11303235" y="5944303"/>
                  <a:pt x="11343758" y="6076336"/>
                  <a:pt x="11470062" y="6210051"/>
                </a:cubicBezTo>
                <a:cubicBezTo>
                  <a:pt x="11451674" y="6237983"/>
                  <a:pt x="11526385" y="6234485"/>
                  <a:pt x="11470062" y="6210051"/>
                </a:cubicBezTo>
                <a:cubicBezTo>
                  <a:pt x="11371628" y="5924003"/>
                  <a:pt x="11025217" y="5552680"/>
                  <a:pt x="10722007" y="5247725"/>
                </a:cubicBezTo>
                <a:cubicBezTo>
                  <a:pt x="10072386" y="4571446"/>
                  <a:pt x="9311226" y="3901816"/>
                  <a:pt x="8375344" y="3220420"/>
                </a:cubicBezTo>
                <a:cubicBezTo>
                  <a:pt x="8348064" y="3202463"/>
                  <a:pt x="8245881" y="3112677"/>
                  <a:pt x="8189168" y="3102309"/>
                </a:cubicBezTo>
                <a:close/>
                <a:moveTo>
                  <a:pt x="7449969" y="3015839"/>
                </a:moveTo>
                <a:cubicBezTo>
                  <a:pt x="7377279" y="3020667"/>
                  <a:pt x="7483067" y="3075555"/>
                  <a:pt x="7601574" y="3168317"/>
                </a:cubicBezTo>
                <a:cubicBezTo>
                  <a:pt x="8048910" y="3500718"/>
                  <a:pt x="8466989" y="3815967"/>
                  <a:pt x="8889619" y="4159499"/>
                </a:cubicBezTo>
                <a:cubicBezTo>
                  <a:pt x="9328161" y="4500862"/>
                  <a:pt x="9694468" y="4819960"/>
                  <a:pt x="10083003" y="5153691"/>
                </a:cubicBezTo>
                <a:cubicBezTo>
                  <a:pt x="10202022" y="5272074"/>
                  <a:pt x="10291443" y="5356224"/>
                  <a:pt x="10448854" y="5499881"/>
                </a:cubicBezTo>
                <a:cubicBezTo>
                  <a:pt x="10532012" y="5619944"/>
                  <a:pt x="10714182" y="5805185"/>
                  <a:pt x="10828363" y="5930920"/>
                </a:cubicBezTo>
                <a:cubicBezTo>
                  <a:pt x="10917326" y="6042163"/>
                  <a:pt x="10821533" y="5888496"/>
                  <a:pt x="10788948" y="5854402"/>
                </a:cubicBezTo>
                <a:cubicBezTo>
                  <a:pt x="10687859" y="5735179"/>
                  <a:pt x="10580965" y="5624776"/>
                  <a:pt x="10448854" y="5499881"/>
                </a:cubicBezTo>
                <a:cubicBezTo>
                  <a:pt x="9761297" y="4771237"/>
                  <a:pt x="8794794" y="4004362"/>
                  <a:pt x="7807884" y="3264090"/>
                </a:cubicBezTo>
                <a:cubicBezTo>
                  <a:pt x="7738926" y="3206053"/>
                  <a:pt x="7524680" y="3012340"/>
                  <a:pt x="7449969" y="3015839"/>
                </a:cubicBezTo>
                <a:close/>
                <a:moveTo>
                  <a:pt x="7040781" y="2957260"/>
                </a:moveTo>
                <a:cubicBezTo>
                  <a:pt x="7041717" y="2962024"/>
                  <a:pt x="7140795" y="3036728"/>
                  <a:pt x="7154626" y="3055315"/>
                </a:cubicBezTo>
                <a:cubicBezTo>
                  <a:pt x="7273134" y="3148077"/>
                  <a:pt x="7392610" y="3239368"/>
                  <a:pt x="7512085" y="3330659"/>
                </a:cubicBezTo>
                <a:cubicBezTo>
                  <a:pt x="7756842" y="3504421"/>
                  <a:pt x="7902586" y="3613005"/>
                  <a:pt x="8057923" y="3702617"/>
                </a:cubicBezTo>
                <a:cubicBezTo>
                  <a:pt x="8090052" y="3763804"/>
                  <a:pt x="8266308" y="3852436"/>
                  <a:pt x="8132687" y="3751833"/>
                </a:cubicBezTo>
                <a:cubicBezTo>
                  <a:pt x="8108440" y="3735871"/>
                  <a:pt x="8078385" y="3728730"/>
                  <a:pt x="8057923" y="3702617"/>
                </a:cubicBezTo>
                <a:cubicBezTo>
                  <a:pt x="7905861" y="3577232"/>
                  <a:pt x="7544617" y="3312039"/>
                  <a:pt x="7285715" y="3128965"/>
                </a:cubicBezTo>
                <a:cubicBezTo>
                  <a:pt x="7180384" y="3046985"/>
                  <a:pt x="7198315" y="3046145"/>
                  <a:pt x="7079351" y="2980477"/>
                </a:cubicBezTo>
                <a:cubicBezTo>
                  <a:pt x="7051061" y="2961854"/>
                  <a:pt x="7040469" y="2955671"/>
                  <a:pt x="7040781" y="2957260"/>
                </a:cubicBezTo>
                <a:close/>
                <a:moveTo>
                  <a:pt x="6922586" y="2930158"/>
                </a:moveTo>
                <a:cubicBezTo>
                  <a:pt x="6919567" y="2930344"/>
                  <a:pt x="6933539" y="2943492"/>
                  <a:pt x="6974585" y="2976834"/>
                </a:cubicBezTo>
                <a:cubicBezTo>
                  <a:pt x="7088254" y="3076946"/>
                  <a:pt x="7332044" y="3252178"/>
                  <a:pt x="7457325" y="3334648"/>
                </a:cubicBezTo>
                <a:cubicBezTo>
                  <a:pt x="8272223" y="3949045"/>
                  <a:pt x="8975983" y="4490282"/>
                  <a:pt x="9687680" y="5129458"/>
                </a:cubicBezTo>
                <a:cubicBezTo>
                  <a:pt x="9661922" y="5137788"/>
                  <a:pt x="9738707" y="5188335"/>
                  <a:pt x="9736176" y="5161382"/>
                </a:cubicBezTo>
                <a:cubicBezTo>
                  <a:pt x="9750320" y="5170694"/>
                  <a:pt x="9786693" y="5194637"/>
                  <a:pt x="9780886" y="5203457"/>
                </a:cubicBezTo>
                <a:cubicBezTo>
                  <a:pt x="9724052" y="5153402"/>
                  <a:pt x="9751343" y="5221938"/>
                  <a:pt x="9780886" y="5203457"/>
                </a:cubicBezTo>
                <a:cubicBezTo>
                  <a:pt x="9938754" y="5320022"/>
                  <a:pt x="10153566" y="5592073"/>
                  <a:pt x="10335225" y="5751692"/>
                </a:cubicBezTo>
                <a:cubicBezTo>
                  <a:pt x="9882485" y="5348303"/>
                  <a:pt x="10394135" y="5855793"/>
                  <a:pt x="10412011" y="5802238"/>
                </a:cubicBezTo>
                <a:cubicBezTo>
                  <a:pt x="10412011" y="5802238"/>
                  <a:pt x="10260406" y="5649760"/>
                  <a:pt x="10239944" y="5623648"/>
                </a:cubicBezTo>
                <a:cubicBezTo>
                  <a:pt x="9396028" y="4754146"/>
                  <a:pt x="8329003" y="3946386"/>
                  <a:pt x="7136239" y="3083247"/>
                </a:cubicBezTo>
                <a:cubicBezTo>
                  <a:pt x="7093614" y="3045705"/>
                  <a:pt x="6931642" y="2929600"/>
                  <a:pt x="6922586" y="2930158"/>
                </a:cubicBezTo>
                <a:close/>
                <a:moveTo>
                  <a:pt x="6399346" y="2895241"/>
                </a:moveTo>
                <a:cubicBezTo>
                  <a:pt x="6390119" y="2898946"/>
                  <a:pt x="6497485" y="2976735"/>
                  <a:pt x="6517186" y="2989704"/>
                </a:cubicBezTo>
                <a:cubicBezTo>
                  <a:pt x="7659487" y="3872303"/>
                  <a:pt x="8868618" y="4706180"/>
                  <a:pt x="9788808" y="5600604"/>
                </a:cubicBezTo>
                <a:cubicBezTo>
                  <a:pt x="10042469" y="5870836"/>
                  <a:pt x="10277232" y="6143376"/>
                  <a:pt x="10504167" y="6423408"/>
                </a:cubicBezTo>
                <a:cubicBezTo>
                  <a:pt x="10480430" y="6433068"/>
                  <a:pt x="10655826" y="6628600"/>
                  <a:pt x="10661633" y="6619780"/>
                </a:cubicBezTo>
                <a:cubicBezTo>
                  <a:pt x="10674213" y="6600668"/>
                  <a:pt x="10548877" y="6465482"/>
                  <a:pt x="10504167" y="6423408"/>
                </a:cubicBezTo>
                <a:cubicBezTo>
                  <a:pt x="10343147" y="6148839"/>
                  <a:pt x="10078330" y="5869156"/>
                  <a:pt x="9788808" y="5600604"/>
                </a:cubicBezTo>
                <a:cubicBezTo>
                  <a:pt x="9637660" y="5421034"/>
                  <a:pt x="9267055" y="5086464"/>
                  <a:pt x="9033911" y="4895061"/>
                </a:cubicBezTo>
                <a:cubicBezTo>
                  <a:pt x="8360662" y="4333873"/>
                  <a:pt x="7627303" y="3758402"/>
                  <a:pt x="6854639" y="3211842"/>
                </a:cubicBezTo>
                <a:cubicBezTo>
                  <a:pt x="6729358" y="3129372"/>
                  <a:pt x="6592408" y="3011828"/>
                  <a:pt x="6455002" y="2921376"/>
                </a:cubicBezTo>
                <a:cubicBezTo>
                  <a:pt x="6418452" y="2901003"/>
                  <a:pt x="6402422" y="2894007"/>
                  <a:pt x="6399346" y="2895241"/>
                </a:cubicBezTo>
                <a:close/>
                <a:moveTo>
                  <a:pt x="6593764" y="2848625"/>
                </a:moveTo>
                <a:cubicBezTo>
                  <a:pt x="6569683" y="2847259"/>
                  <a:pt x="6554278" y="2849762"/>
                  <a:pt x="6551375" y="2854172"/>
                </a:cubicBezTo>
                <a:cubicBezTo>
                  <a:pt x="6532988" y="2882104"/>
                  <a:pt x="6671958" y="3000979"/>
                  <a:pt x="6601435" y="2914519"/>
                </a:cubicBezTo>
                <a:cubicBezTo>
                  <a:pt x="6728792" y="3051035"/>
                  <a:pt x="6884128" y="3140647"/>
                  <a:pt x="7027852" y="3247900"/>
                </a:cubicBezTo>
                <a:cubicBezTo>
                  <a:pt x="7624261" y="3705826"/>
                  <a:pt x="8599047" y="4438118"/>
                  <a:pt x="9183387" y="4940779"/>
                </a:cubicBezTo>
                <a:cubicBezTo>
                  <a:pt x="9282911" y="5031580"/>
                  <a:pt x="9403950" y="5151294"/>
                  <a:pt x="9484521" y="5191689"/>
                </a:cubicBezTo>
                <a:cubicBezTo>
                  <a:pt x="9472397" y="5183709"/>
                  <a:pt x="9547619" y="5205832"/>
                  <a:pt x="9559743" y="5213813"/>
                </a:cubicBezTo>
                <a:cubicBezTo>
                  <a:pt x="9622384" y="5255048"/>
                  <a:pt x="9660320" y="5307414"/>
                  <a:pt x="9717155" y="5357470"/>
                </a:cubicBezTo>
                <a:cubicBezTo>
                  <a:pt x="9773989" y="5407526"/>
                  <a:pt x="9836630" y="5448761"/>
                  <a:pt x="9893465" y="5498818"/>
                </a:cubicBezTo>
                <a:cubicBezTo>
                  <a:pt x="10069317" y="5667257"/>
                  <a:pt x="10265687" y="5914525"/>
                  <a:pt x="10462514" y="6134700"/>
                </a:cubicBezTo>
                <a:cubicBezTo>
                  <a:pt x="10594168" y="6286687"/>
                  <a:pt x="10734160" y="6456806"/>
                  <a:pt x="10823178" y="6620764"/>
                </a:cubicBezTo>
                <a:cubicBezTo>
                  <a:pt x="10841619" y="6645546"/>
                  <a:pt x="10906390" y="6793541"/>
                  <a:pt x="10918971" y="6774430"/>
                </a:cubicBezTo>
                <a:cubicBezTo>
                  <a:pt x="10948971" y="6728856"/>
                  <a:pt x="10675250" y="6352705"/>
                  <a:pt x="10638367" y="6303139"/>
                </a:cubicBezTo>
                <a:cubicBezTo>
                  <a:pt x="10319935" y="5884914"/>
                  <a:pt x="9929837" y="5522760"/>
                  <a:pt x="9527102" y="5127004"/>
                </a:cubicBezTo>
                <a:cubicBezTo>
                  <a:pt x="9437681" y="5042854"/>
                  <a:pt x="9338668" y="4977676"/>
                  <a:pt x="9268146" y="4891217"/>
                </a:cubicBezTo>
                <a:cubicBezTo>
                  <a:pt x="9249704" y="4866433"/>
                  <a:pt x="9222925" y="4823519"/>
                  <a:pt x="9205451" y="4797266"/>
                </a:cubicBezTo>
                <a:cubicBezTo>
                  <a:pt x="9028630" y="4630296"/>
                  <a:pt x="8802314" y="4481317"/>
                  <a:pt x="8608531" y="4313717"/>
                </a:cubicBezTo>
                <a:cubicBezTo>
                  <a:pt x="7997466" y="3820857"/>
                  <a:pt x="7320996" y="3348156"/>
                  <a:pt x="6706146" y="2865447"/>
                </a:cubicBezTo>
                <a:cubicBezTo>
                  <a:pt x="6694022" y="2857466"/>
                  <a:pt x="6688215" y="2866287"/>
                  <a:pt x="6688215" y="2866287"/>
                </a:cubicBezTo>
                <a:cubicBezTo>
                  <a:pt x="6650604" y="2855225"/>
                  <a:pt x="6617846" y="2849991"/>
                  <a:pt x="6593764" y="2848625"/>
                </a:cubicBezTo>
                <a:close/>
                <a:moveTo>
                  <a:pt x="9966722" y="2625560"/>
                </a:moveTo>
                <a:cubicBezTo>
                  <a:pt x="9956507" y="2623478"/>
                  <a:pt x="9943080" y="2625175"/>
                  <a:pt x="9928067" y="2634783"/>
                </a:cubicBezTo>
                <a:cubicBezTo>
                  <a:pt x="9928067" y="2634783"/>
                  <a:pt x="9915943" y="2626802"/>
                  <a:pt x="9910136" y="2635623"/>
                </a:cubicBezTo>
                <a:cubicBezTo>
                  <a:pt x="9922260" y="2643604"/>
                  <a:pt x="9928067" y="2634783"/>
                  <a:pt x="9928067" y="2634783"/>
                </a:cubicBezTo>
                <a:cubicBezTo>
                  <a:pt x="9999104" y="2672064"/>
                  <a:pt x="9997366" y="2631805"/>
                  <a:pt x="9966722" y="2625560"/>
                </a:cubicBezTo>
                <a:close/>
                <a:moveTo>
                  <a:pt x="10226978" y="2374297"/>
                </a:moveTo>
                <a:cubicBezTo>
                  <a:pt x="10244908" y="2373457"/>
                  <a:pt x="10244908" y="2373457"/>
                  <a:pt x="10257032" y="2381438"/>
                </a:cubicBezTo>
                <a:cubicBezTo>
                  <a:pt x="10251225" y="2390258"/>
                  <a:pt x="10251225" y="2390258"/>
                  <a:pt x="10226978" y="2374297"/>
                </a:cubicBezTo>
                <a:close/>
                <a:moveTo>
                  <a:pt x="10200117" y="2371102"/>
                </a:moveTo>
                <a:cubicBezTo>
                  <a:pt x="10203995" y="2371811"/>
                  <a:pt x="10207026" y="2373806"/>
                  <a:pt x="10207026" y="2373806"/>
                </a:cubicBezTo>
                <a:cubicBezTo>
                  <a:pt x="10200252" y="2384097"/>
                  <a:pt x="10200252" y="2384097"/>
                  <a:pt x="10188128" y="2376116"/>
                </a:cubicBezTo>
                <a:cubicBezTo>
                  <a:pt x="10191515" y="2370970"/>
                  <a:pt x="10196240" y="2370393"/>
                  <a:pt x="10200117" y="2371102"/>
                </a:cubicBezTo>
                <a:close/>
                <a:moveTo>
                  <a:pt x="10219180" y="2370744"/>
                </a:moveTo>
                <a:cubicBezTo>
                  <a:pt x="10223442" y="2371969"/>
                  <a:pt x="10226978" y="2374297"/>
                  <a:pt x="10226978" y="2374297"/>
                </a:cubicBezTo>
                <a:cubicBezTo>
                  <a:pt x="10221171" y="2383117"/>
                  <a:pt x="10221171" y="2383117"/>
                  <a:pt x="10207026" y="2373806"/>
                </a:cubicBezTo>
                <a:cubicBezTo>
                  <a:pt x="10209930" y="2369396"/>
                  <a:pt x="10214918" y="2369518"/>
                  <a:pt x="10219180" y="2370744"/>
                </a:cubicBezTo>
                <a:close/>
                <a:moveTo>
                  <a:pt x="10654192" y="2350084"/>
                </a:moveTo>
                <a:cubicBezTo>
                  <a:pt x="10655144" y="2348636"/>
                  <a:pt x="10651334" y="2354425"/>
                  <a:pt x="10651334" y="2354425"/>
                </a:cubicBezTo>
                <a:cubicBezTo>
                  <a:pt x="10653027" y="2351852"/>
                  <a:pt x="10653874" y="2350566"/>
                  <a:pt x="10654192" y="2350084"/>
                </a:cubicBezTo>
                <a:close/>
                <a:moveTo>
                  <a:pt x="10629519" y="2347966"/>
                </a:moveTo>
                <a:cubicBezTo>
                  <a:pt x="10637758" y="2348649"/>
                  <a:pt x="10645272" y="2350435"/>
                  <a:pt x="10651334" y="2354425"/>
                </a:cubicBezTo>
                <a:cubicBezTo>
                  <a:pt x="10645527" y="2363246"/>
                  <a:pt x="10627597" y="2364085"/>
                  <a:pt x="10603348" y="2348123"/>
                </a:cubicBezTo>
                <a:cubicBezTo>
                  <a:pt x="10612313" y="2347704"/>
                  <a:pt x="10621279" y="2347284"/>
                  <a:pt x="10629519" y="2347966"/>
                </a:cubicBezTo>
                <a:close/>
                <a:moveTo>
                  <a:pt x="9730828" y="1964392"/>
                </a:moveTo>
                <a:cubicBezTo>
                  <a:pt x="9729988" y="1964432"/>
                  <a:pt x="9727747" y="1964537"/>
                  <a:pt x="9723264" y="1964747"/>
                </a:cubicBezTo>
                <a:cubicBezTo>
                  <a:pt x="9723264" y="1964747"/>
                  <a:pt x="9733350" y="1964274"/>
                  <a:pt x="9730828" y="1964392"/>
                </a:cubicBezTo>
                <a:close/>
                <a:moveTo>
                  <a:pt x="3719518" y="1845654"/>
                </a:moveTo>
                <a:cubicBezTo>
                  <a:pt x="3716209" y="1845319"/>
                  <a:pt x="3713297" y="1846168"/>
                  <a:pt x="3711603" y="1848741"/>
                </a:cubicBezTo>
                <a:cubicBezTo>
                  <a:pt x="3711603" y="1848741"/>
                  <a:pt x="3732065" y="1874854"/>
                  <a:pt x="3737872" y="1866033"/>
                </a:cubicBezTo>
                <a:cubicBezTo>
                  <a:pt x="3742952" y="1858315"/>
                  <a:pt x="3729447" y="1846658"/>
                  <a:pt x="3719518" y="1845654"/>
                </a:cubicBezTo>
                <a:close/>
                <a:moveTo>
                  <a:pt x="10027213" y="1831899"/>
                </a:moveTo>
                <a:cubicBezTo>
                  <a:pt x="10030180" y="1830692"/>
                  <a:pt x="10034663" y="1830482"/>
                  <a:pt x="10040725" y="1834472"/>
                </a:cubicBezTo>
                <a:cubicBezTo>
                  <a:pt x="10034919" y="1843293"/>
                  <a:pt x="10022795" y="1835312"/>
                  <a:pt x="10022795" y="1835312"/>
                </a:cubicBezTo>
                <a:cubicBezTo>
                  <a:pt x="10022795" y="1835312"/>
                  <a:pt x="10024246" y="1833107"/>
                  <a:pt x="10027213" y="1831899"/>
                </a:cubicBezTo>
                <a:close/>
                <a:moveTo>
                  <a:pt x="10045076" y="1827862"/>
                </a:moveTo>
                <a:lnTo>
                  <a:pt x="10043311" y="1830544"/>
                </a:lnTo>
                <a:cubicBezTo>
                  <a:pt x="10041874" y="1832726"/>
                  <a:pt x="10040725" y="1834472"/>
                  <a:pt x="10040725" y="1834472"/>
                </a:cubicBezTo>
                <a:close/>
                <a:moveTo>
                  <a:pt x="10048482" y="1822688"/>
                </a:moveTo>
                <a:lnTo>
                  <a:pt x="10045076" y="1827862"/>
                </a:lnTo>
                <a:lnTo>
                  <a:pt x="10047620" y="1823998"/>
                </a:lnTo>
                <a:cubicBezTo>
                  <a:pt x="10048769" y="1822252"/>
                  <a:pt x="10049344" y="1821379"/>
                  <a:pt x="10048482" y="1822688"/>
                </a:cubicBezTo>
                <a:close/>
                <a:moveTo>
                  <a:pt x="10000852" y="1822448"/>
                </a:moveTo>
                <a:cubicBezTo>
                  <a:pt x="10004609" y="1823340"/>
                  <a:pt x="10010671" y="1827331"/>
                  <a:pt x="10022795" y="1835312"/>
                </a:cubicBezTo>
                <a:cubicBezTo>
                  <a:pt x="10004864" y="1836152"/>
                  <a:pt x="10004864" y="1836152"/>
                  <a:pt x="9992740" y="1828171"/>
                </a:cubicBezTo>
                <a:cubicBezTo>
                  <a:pt x="9995644" y="1823760"/>
                  <a:pt x="9997095" y="1821555"/>
                  <a:pt x="10000852" y="1822448"/>
                </a:cubicBezTo>
                <a:close/>
                <a:moveTo>
                  <a:pt x="9960338" y="1815796"/>
                </a:moveTo>
                <a:cubicBezTo>
                  <a:pt x="9969324" y="1816444"/>
                  <a:pt x="9980616" y="1820190"/>
                  <a:pt x="9992740" y="1828171"/>
                </a:cubicBezTo>
                <a:cubicBezTo>
                  <a:pt x="9973842" y="1830480"/>
                  <a:pt x="9955911" y="1831320"/>
                  <a:pt x="9941766" y="1822009"/>
                </a:cubicBezTo>
                <a:cubicBezTo>
                  <a:pt x="9944669" y="1817598"/>
                  <a:pt x="9951351" y="1815148"/>
                  <a:pt x="9960338" y="1815796"/>
                </a:cubicBezTo>
                <a:close/>
                <a:moveTo>
                  <a:pt x="9910859" y="1809564"/>
                </a:moveTo>
                <a:cubicBezTo>
                  <a:pt x="9919098" y="1810247"/>
                  <a:pt x="9929643" y="1814028"/>
                  <a:pt x="9941766" y="1822009"/>
                </a:cubicBezTo>
                <a:cubicBezTo>
                  <a:pt x="9923836" y="1822848"/>
                  <a:pt x="9905906" y="1823688"/>
                  <a:pt x="9893781" y="1815707"/>
                </a:cubicBezTo>
                <a:cubicBezTo>
                  <a:pt x="9896685" y="1811296"/>
                  <a:pt x="9902619" y="1808881"/>
                  <a:pt x="9910859" y="1809564"/>
                </a:cubicBezTo>
                <a:close/>
                <a:moveTo>
                  <a:pt x="10044323" y="1791471"/>
                </a:moveTo>
                <a:cubicBezTo>
                  <a:pt x="10044619" y="1792258"/>
                  <a:pt x="10045409" y="1794359"/>
                  <a:pt x="10046988" y="1798559"/>
                </a:cubicBezTo>
                <a:cubicBezTo>
                  <a:pt x="10046988" y="1798559"/>
                  <a:pt x="10043435" y="1789108"/>
                  <a:pt x="10044323" y="1791471"/>
                </a:cubicBezTo>
                <a:close/>
                <a:moveTo>
                  <a:pt x="10015960" y="1786298"/>
                </a:moveTo>
                <a:cubicBezTo>
                  <a:pt x="10024320" y="1786797"/>
                  <a:pt x="10034865" y="1790578"/>
                  <a:pt x="10046988" y="1798559"/>
                </a:cubicBezTo>
                <a:cubicBezTo>
                  <a:pt x="10029058" y="1799399"/>
                  <a:pt x="10010160" y="1801709"/>
                  <a:pt x="9998035" y="1793727"/>
                </a:cubicBezTo>
                <a:cubicBezTo>
                  <a:pt x="10001423" y="1788582"/>
                  <a:pt x="10007599" y="1785799"/>
                  <a:pt x="10015960" y="1786298"/>
                </a:cubicBezTo>
                <a:close/>
                <a:moveTo>
                  <a:pt x="9965359" y="1780119"/>
                </a:moveTo>
                <a:cubicBezTo>
                  <a:pt x="9973851" y="1780968"/>
                  <a:pt x="9984901" y="1785081"/>
                  <a:pt x="9998035" y="1793727"/>
                </a:cubicBezTo>
                <a:cubicBezTo>
                  <a:pt x="9980105" y="1794567"/>
                  <a:pt x="9960154" y="1794076"/>
                  <a:pt x="9948030" y="1786095"/>
                </a:cubicBezTo>
                <a:cubicBezTo>
                  <a:pt x="9950933" y="1781685"/>
                  <a:pt x="9956867" y="1779270"/>
                  <a:pt x="9965359" y="1780119"/>
                </a:cubicBezTo>
                <a:close/>
                <a:moveTo>
                  <a:pt x="9917000" y="1773835"/>
                </a:moveTo>
                <a:cubicBezTo>
                  <a:pt x="9925361" y="1774334"/>
                  <a:pt x="9935905" y="1778114"/>
                  <a:pt x="9948030" y="1786095"/>
                </a:cubicBezTo>
                <a:cubicBezTo>
                  <a:pt x="9930099" y="1786935"/>
                  <a:pt x="9911201" y="1789245"/>
                  <a:pt x="9899077" y="1781264"/>
                </a:cubicBezTo>
                <a:cubicBezTo>
                  <a:pt x="9902464" y="1776118"/>
                  <a:pt x="9908640" y="1773336"/>
                  <a:pt x="9917000" y="1773835"/>
                </a:cubicBezTo>
                <a:close/>
                <a:moveTo>
                  <a:pt x="9870656" y="1725581"/>
                </a:moveTo>
                <a:cubicBezTo>
                  <a:pt x="9875763" y="1721535"/>
                  <a:pt x="9855334" y="1737719"/>
                  <a:pt x="9855334" y="1737719"/>
                </a:cubicBezTo>
                <a:cubicBezTo>
                  <a:pt x="9864414" y="1730526"/>
                  <a:pt x="9868953" y="1726930"/>
                  <a:pt x="9870656" y="1725581"/>
                </a:cubicBezTo>
                <a:close/>
                <a:moveTo>
                  <a:pt x="3851905" y="1679811"/>
                </a:moveTo>
                <a:cubicBezTo>
                  <a:pt x="3852568" y="1680247"/>
                  <a:pt x="3854336" y="1681411"/>
                  <a:pt x="3857873" y="1683739"/>
                </a:cubicBezTo>
                <a:cubicBezTo>
                  <a:pt x="3857873" y="1683739"/>
                  <a:pt x="3849916" y="1678501"/>
                  <a:pt x="3851905" y="1679811"/>
                </a:cubicBezTo>
                <a:close/>
                <a:moveTo>
                  <a:pt x="8286822" y="1581776"/>
                </a:moveTo>
                <a:cubicBezTo>
                  <a:pt x="8298946" y="1589758"/>
                  <a:pt x="8298946" y="1589758"/>
                  <a:pt x="8281016" y="1590597"/>
                </a:cubicBezTo>
                <a:cubicBezTo>
                  <a:pt x="8286822" y="1581776"/>
                  <a:pt x="8286822" y="1581776"/>
                  <a:pt x="8286822" y="1581776"/>
                </a:cubicBezTo>
                <a:close/>
                <a:moveTo>
                  <a:pt x="8035566" y="1554281"/>
                </a:moveTo>
                <a:lnTo>
                  <a:pt x="8032367" y="1559141"/>
                </a:lnTo>
                <a:cubicBezTo>
                  <a:pt x="8031278" y="1560795"/>
                  <a:pt x="8030734" y="1561622"/>
                  <a:pt x="8031550" y="1560381"/>
                </a:cubicBezTo>
                <a:close/>
                <a:moveTo>
                  <a:pt x="8038899" y="1549217"/>
                </a:moveTo>
                <a:lnTo>
                  <a:pt x="8035566" y="1554281"/>
                </a:lnTo>
                <a:lnTo>
                  <a:pt x="8036449" y="1552939"/>
                </a:lnTo>
                <a:cubicBezTo>
                  <a:pt x="8037810" y="1550871"/>
                  <a:pt x="8038899" y="1549217"/>
                  <a:pt x="8038899" y="1549217"/>
                </a:cubicBezTo>
                <a:close/>
                <a:moveTo>
                  <a:pt x="8059381" y="1545053"/>
                </a:moveTo>
                <a:cubicBezTo>
                  <a:pt x="8064237" y="1544825"/>
                  <a:pt x="8067773" y="1547153"/>
                  <a:pt x="8071942" y="1556219"/>
                </a:cubicBezTo>
                <a:cubicBezTo>
                  <a:pt x="8071942" y="1556219"/>
                  <a:pt x="8065168" y="1566510"/>
                  <a:pt x="8038899" y="1549217"/>
                </a:cubicBezTo>
                <a:cubicBezTo>
                  <a:pt x="8048348" y="1548063"/>
                  <a:pt x="8054524" y="1545280"/>
                  <a:pt x="8059381" y="1545053"/>
                </a:cubicBezTo>
                <a:close/>
                <a:moveTo>
                  <a:pt x="10844569" y="1541703"/>
                </a:moveTo>
                <a:cubicBezTo>
                  <a:pt x="10844025" y="1542530"/>
                  <a:pt x="10842573" y="1544735"/>
                  <a:pt x="10839670" y="1549145"/>
                </a:cubicBezTo>
                <a:cubicBezTo>
                  <a:pt x="10839670" y="1549145"/>
                  <a:pt x="10846202" y="1539222"/>
                  <a:pt x="10844569" y="1541703"/>
                </a:cubicBezTo>
                <a:close/>
                <a:moveTo>
                  <a:pt x="7507001" y="1457470"/>
                </a:moveTo>
                <a:cubicBezTo>
                  <a:pt x="7484688" y="1457268"/>
                  <a:pt x="7494286" y="1463586"/>
                  <a:pt x="7581902" y="1482280"/>
                </a:cubicBezTo>
                <a:cubicBezTo>
                  <a:pt x="7674087" y="1505035"/>
                  <a:pt x="7866198" y="1538782"/>
                  <a:pt x="7958382" y="1561537"/>
                </a:cubicBezTo>
                <a:cubicBezTo>
                  <a:pt x="7991425" y="1568538"/>
                  <a:pt x="8158831" y="1613416"/>
                  <a:pt x="8071942" y="1556219"/>
                </a:cubicBezTo>
                <a:cubicBezTo>
                  <a:pt x="8212568" y="1558183"/>
                  <a:pt x="8033549" y="1530946"/>
                  <a:pt x="7970452" y="1516803"/>
                </a:cubicBezTo>
                <a:cubicBezTo>
                  <a:pt x="7827294" y="1487887"/>
                  <a:pt x="7785626" y="1498387"/>
                  <a:pt x="7623570" y="1471780"/>
                </a:cubicBezTo>
                <a:cubicBezTo>
                  <a:pt x="7583540" y="1464394"/>
                  <a:pt x="7529315" y="1457672"/>
                  <a:pt x="7507001" y="1457470"/>
                </a:cubicBezTo>
                <a:close/>
                <a:moveTo>
                  <a:pt x="10564913" y="1420957"/>
                </a:moveTo>
                <a:cubicBezTo>
                  <a:pt x="10579058" y="1430268"/>
                  <a:pt x="10564913" y="1420957"/>
                  <a:pt x="10564913" y="1420957"/>
                </a:cubicBezTo>
                <a:close/>
                <a:moveTo>
                  <a:pt x="4714787" y="974247"/>
                </a:moveTo>
                <a:cubicBezTo>
                  <a:pt x="4724363" y="973242"/>
                  <a:pt x="4737240" y="981455"/>
                  <a:pt x="4753661" y="1004908"/>
                </a:cubicBezTo>
                <a:cubicBezTo>
                  <a:pt x="4690563" y="990765"/>
                  <a:pt x="4729978" y="1067283"/>
                  <a:pt x="4711080" y="1069593"/>
                </a:cubicBezTo>
                <a:cubicBezTo>
                  <a:pt x="4687023" y="1063239"/>
                  <a:pt x="4686056" y="977262"/>
                  <a:pt x="4714787" y="974247"/>
                </a:cubicBezTo>
                <a:close/>
                <a:moveTo>
                  <a:pt x="4902169" y="884972"/>
                </a:moveTo>
                <a:cubicBezTo>
                  <a:pt x="4899099" y="885716"/>
                  <a:pt x="4897900" y="888088"/>
                  <a:pt x="4899984" y="892621"/>
                </a:cubicBezTo>
                <a:lnTo>
                  <a:pt x="4942164" y="907743"/>
                </a:lnTo>
                <a:cubicBezTo>
                  <a:pt x="4937425" y="895142"/>
                  <a:pt x="4911378" y="882737"/>
                  <a:pt x="4902169" y="884972"/>
                </a:cubicBezTo>
                <a:close/>
                <a:moveTo>
                  <a:pt x="10087866" y="854165"/>
                </a:moveTo>
                <a:cubicBezTo>
                  <a:pt x="10087114" y="851596"/>
                  <a:pt x="10090123" y="861873"/>
                  <a:pt x="10090123" y="861873"/>
                </a:cubicBezTo>
                <a:cubicBezTo>
                  <a:pt x="10088785" y="857306"/>
                  <a:pt x="10088117" y="855022"/>
                  <a:pt x="10087866" y="854165"/>
                </a:cubicBezTo>
                <a:close/>
                <a:moveTo>
                  <a:pt x="10032892" y="838818"/>
                </a:moveTo>
                <a:cubicBezTo>
                  <a:pt x="10032348" y="839645"/>
                  <a:pt x="10030896" y="841850"/>
                  <a:pt x="10027993" y="846260"/>
                </a:cubicBezTo>
                <a:cubicBezTo>
                  <a:pt x="10027993" y="846260"/>
                  <a:pt x="10034525" y="836337"/>
                  <a:pt x="10032892" y="838818"/>
                </a:cubicBezTo>
                <a:close/>
                <a:moveTo>
                  <a:pt x="9953739" y="822666"/>
                </a:moveTo>
                <a:cubicBezTo>
                  <a:pt x="9953739" y="822666"/>
                  <a:pt x="9965864" y="830648"/>
                  <a:pt x="9946965" y="832957"/>
                </a:cubicBezTo>
                <a:cubicBezTo>
                  <a:pt x="9953739" y="822666"/>
                  <a:pt x="9953739" y="822666"/>
                  <a:pt x="9953739" y="822666"/>
                </a:cubicBezTo>
                <a:close/>
                <a:moveTo>
                  <a:pt x="9922717" y="816995"/>
                </a:moveTo>
                <a:cubicBezTo>
                  <a:pt x="9934841" y="824976"/>
                  <a:pt x="9934841" y="824976"/>
                  <a:pt x="9946965" y="832957"/>
                </a:cubicBezTo>
                <a:cubicBezTo>
                  <a:pt x="9946965" y="832957"/>
                  <a:pt x="9929035" y="833797"/>
                  <a:pt x="9916911" y="825816"/>
                </a:cubicBezTo>
                <a:cubicBezTo>
                  <a:pt x="9922717" y="816995"/>
                  <a:pt x="9922717" y="816995"/>
                  <a:pt x="9922717" y="816995"/>
                </a:cubicBezTo>
                <a:close/>
                <a:moveTo>
                  <a:pt x="9907753" y="816627"/>
                </a:moveTo>
                <a:cubicBezTo>
                  <a:pt x="9910721" y="815420"/>
                  <a:pt x="9913752" y="817415"/>
                  <a:pt x="9916911" y="825816"/>
                </a:cubicBezTo>
                <a:cubicBezTo>
                  <a:pt x="9916911" y="825816"/>
                  <a:pt x="9911104" y="834637"/>
                  <a:pt x="9898980" y="826655"/>
                </a:cubicBezTo>
                <a:cubicBezTo>
                  <a:pt x="9901883" y="822245"/>
                  <a:pt x="9904786" y="817835"/>
                  <a:pt x="9907753" y="816627"/>
                </a:cubicBezTo>
                <a:close/>
                <a:moveTo>
                  <a:pt x="9881993" y="812313"/>
                </a:moveTo>
                <a:cubicBezTo>
                  <a:pt x="9888244" y="813267"/>
                  <a:pt x="9894811" y="817590"/>
                  <a:pt x="9898980" y="826655"/>
                </a:cubicBezTo>
                <a:cubicBezTo>
                  <a:pt x="9898980" y="826655"/>
                  <a:pt x="9879029" y="826165"/>
                  <a:pt x="9866905" y="818184"/>
                </a:cubicBezTo>
                <a:cubicBezTo>
                  <a:pt x="9869808" y="813774"/>
                  <a:pt x="9875742" y="811359"/>
                  <a:pt x="9881993" y="812313"/>
                </a:cubicBezTo>
                <a:close/>
                <a:moveTo>
                  <a:pt x="9810581" y="793750"/>
                </a:moveTo>
                <a:cubicBezTo>
                  <a:pt x="9836850" y="811043"/>
                  <a:pt x="9848463" y="793401"/>
                  <a:pt x="9866905" y="818184"/>
                </a:cubicBezTo>
                <a:cubicBezTo>
                  <a:pt x="9842200" y="829314"/>
                  <a:pt x="9817952" y="813352"/>
                  <a:pt x="9785877" y="804881"/>
                </a:cubicBezTo>
                <a:cubicBezTo>
                  <a:pt x="9791683" y="796060"/>
                  <a:pt x="9803807" y="804041"/>
                  <a:pt x="9810581" y="793750"/>
                </a:cubicBezTo>
                <a:close/>
                <a:moveTo>
                  <a:pt x="9699498" y="773306"/>
                </a:moveTo>
                <a:cubicBezTo>
                  <a:pt x="9711623" y="781287"/>
                  <a:pt x="9729553" y="780447"/>
                  <a:pt x="9729553" y="780447"/>
                </a:cubicBezTo>
                <a:cubicBezTo>
                  <a:pt x="9755822" y="797739"/>
                  <a:pt x="9767435" y="780098"/>
                  <a:pt x="9785877" y="804881"/>
                </a:cubicBezTo>
                <a:cubicBezTo>
                  <a:pt x="9762139" y="814541"/>
                  <a:pt x="9717940" y="798088"/>
                  <a:pt x="9675762" y="782966"/>
                </a:cubicBezTo>
                <a:cubicBezTo>
                  <a:pt x="9681568" y="774145"/>
                  <a:pt x="9693692" y="782126"/>
                  <a:pt x="9699498" y="773306"/>
                </a:cubicBezTo>
                <a:close/>
                <a:moveTo>
                  <a:pt x="5359157" y="514074"/>
                </a:moveTo>
                <a:cubicBezTo>
                  <a:pt x="5357764" y="514540"/>
                  <a:pt x="5358098" y="515682"/>
                  <a:pt x="5361130" y="517677"/>
                </a:cubicBezTo>
                <a:cubicBezTo>
                  <a:pt x="5361130" y="517677"/>
                  <a:pt x="5385377" y="533639"/>
                  <a:pt x="5392151" y="523349"/>
                </a:cubicBezTo>
                <a:cubicBezTo>
                  <a:pt x="5383059" y="517363"/>
                  <a:pt x="5363335" y="512676"/>
                  <a:pt x="5359157" y="514074"/>
                </a:cubicBezTo>
                <a:close/>
                <a:moveTo>
                  <a:pt x="5320041" y="307307"/>
                </a:moveTo>
                <a:cubicBezTo>
                  <a:pt x="5356359" y="278535"/>
                  <a:pt x="5256364" y="514034"/>
                  <a:pt x="5272165" y="406435"/>
                </a:cubicBezTo>
                <a:cubicBezTo>
                  <a:pt x="5265847" y="389633"/>
                  <a:pt x="5265793" y="336918"/>
                  <a:pt x="5320041" y="307307"/>
                </a:cubicBezTo>
                <a:close/>
                <a:moveTo>
                  <a:pt x="5520199" y="287092"/>
                </a:moveTo>
                <a:cubicBezTo>
                  <a:pt x="5517935" y="286552"/>
                  <a:pt x="5514944" y="287316"/>
                  <a:pt x="5511130" y="289810"/>
                </a:cubicBezTo>
                <a:cubicBezTo>
                  <a:pt x="5487393" y="299470"/>
                  <a:pt x="5469006" y="327402"/>
                  <a:pt x="5493254" y="343364"/>
                </a:cubicBezTo>
                <a:cubicBezTo>
                  <a:pt x="5516239" y="358495"/>
                  <a:pt x="5536046" y="290869"/>
                  <a:pt x="5520199" y="287092"/>
                </a:cubicBezTo>
                <a:close/>
                <a:moveTo>
                  <a:pt x="7421656" y="215483"/>
                </a:moveTo>
                <a:cubicBezTo>
                  <a:pt x="7427049" y="217189"/>
                  <a:pt x="7433111" y="221180"/>
                  <a:pt x="7439173" y="225171"/>
                </a:cubicBezTo>
                <a:cubicBezTo>
                  <a:pt x="7432399" y="235461"/>
                  <a:pt x="7420274" y="227480"/>
                  <a:pt x="7408150" y="219499"/>
                </a:cubicBezTo>
                <a:cubicBezTo>
                  <a:pt x="7411538" y="214354"/>
                  <a:pt x="7416262" y="213776"/>
                  <a:pt x="7421656" y="215483"/>
                </a:cubicBezTo>
                <a:close/>
                <a:moveTo>
                  <a:pt x="7446522" y="214007"/>
                </a:moveTo>
                <a:cubicBezTo>
                  <a:pt x="7448971" y="210286"/>
                  <a:pt x="7439173" y="225171"/>
                  <a:pt x="7439173" y="225171"/>
                </a:cubicBezTo>
                <a:cubicBezTo>
                  <a:pt x="7443528" y="218555"/>
                  <a:pt x="7445705" y="215247"/>
                  <a:pt x="7446522" y="214007"/>
                </a:cubicBezTo>
                <a:close/>
                <a:moveTo>
                  <a:pt x="7375474" y="205891"/>
                </a:moveTo>
                <a:cubicBezTo>
                  <a:pt x="7383966" y="206740"/>
                  <a:pt x="7395016" y="210853"/>
                  <a:pt x="7408150" y="219499"/>
                </a:cubicBezTo>
                <a:cubicBezTo>
                  <a:pt x="7402344" y="228320"/>
                  <a:pt x="7382393" y="227829"/>
                  <a:pt x="7358145" y="211867"/>
                </a:cubicBezTo>
                <a:cubicBezTo>
                  <a:pt x="7361048" y="207457"/>
                  <a:pt x="7366982" y="205042"/>
                  <a:pt x="7375474" y="205891"/>
                </a:cubicBezTo>
                <a:close/>
                <a:moveTo>
                  <a:pt x="7339738" y="201331"/>
                </a:moveTo>
                <a:cubicBezTo>
                  <a:pt x="7345515" y="203554"/>
                  <a:pt x="7352083" y="207877"/>
                  <a:pt x="7358145" y="211867"/>
                </a:cubicBezTo>
                <a:cubicBezTo>
                  <a:pt x="7352338" y="220688"/>
                  <a:pt x="7340214" y="212707"/>
                  <a:pt x="7326069" y="203396"/>
                </a:cubicBezTo>
                <a:cubicBezTo>
                  <a:pt x="7328973" y="198985"/>
                  <a:pt x="7333960" y="199108"/>
                  <a:pt x="7339738" y="201331"/>
                </a:cubicBezTo>
                <a:close/>
                <a:moveTo>
                  <a:pt x="7286484" y="187083"/>
                </a:moveTo>
                <a:cubicBezTo>
                  <a:pt x="7300369" y="189639"/>
                  <a:pt x="7313945" y="195415"/>
                  <a:pt x="7326069" y="203396"/>
                </a:cubicBezTo>
                <a:cubicBezTo>
                  <a:pt x="7301365" y="214526"/>
                  <a:pt x="7271310" y="207385"/>
                  <a:pt x="7245041" y="190092"/>
                </a:cubicBezTo>
                <a:cubicBezTo>
                  <a:pt x="7258404" y="185192"/>
                  <a:pt x="7272599" y="184528"/>
                  <a:pt x="7286484" y="187083"/>
                </a:cubicBezTo>
                <a:close/>
                <a:moveTo>
                  <a:pt x="5638344" y="127081"/>
                </a:moveTo>
                <a:cubicBezTo>
                  <a:pt x="5636754" y="127021"/>
                  <a:pt x="5634545" y="128728"/>
                  <a:pt x="5631642" y="133138"/>
                </a:cubicBezTo>
                <a:cubicBezTo>
                  <a:pt x="5613711" y="133978"/>
                  <a:pt x="5613254" y="161070"/>
                  <a:pt x="5637959" y="149940"/>
                </a:cubicBezTo>
                <a:cubicBezTo>
                  <a:pt x="5642314" y="143324"/>
                  <a:pt x="5643115" y="127258"/>
                  <a:pt x="5638344" y="127081"/>
                </a:cubicBezTo>
                <a:close/>
                <a:moveTo>
                  <a:pt x="6223240" y="0"/>
                </a:moveTo>
                <a:cubicBezTo>
                  <a:pt x="6328060" y="56358"/>
                  <a:pt x="6184391" y="1819"/>
                  <a:pt x="6161165" y="37102"/>
                </a:cubicBezTo>
                <a:cubicBezTo>
                  <a:pt x="6156922" y="74345"/>
                  <a:pt x="6199047" y="36753"/>
                  <a:pt x="6211171" y="44734"/>
                </a:cubicBezTo>
                <a:cubicBezTo>
                  <a:pt x="6223295" y="52715"/>
                  <a:pt x="6255881" y="86809"/>
                  <a:pt x="6223806" y="78337"/>
                </a:cubicBezTo>
                <a:cubicBezTo>
                  <a:pt x="6285935" y="93950"/>
                  <a:pt x="6334377" y="73160"/>
                  <a:pt x="6390189" y="71971"/>
                </a:cubicBezTo>
                <a:cubicBezTo>
                  <a:pt x="6638569" y="77437"/>
                  <a:pt x="6991257" y="113639"/>
                  <a:pt x="7245041" y="190092"/>
                </a:cubicBezTo>
                <a:cubicBezTo>
                  <a:pt x="7239235" y="198913"/>
                  <a:pt x="7227111" y="190932"/>
                  <a:pt x="7221304" y="199753"/>
                </a:cubicBezTo>
                <a:cubicBezTo>
                  <a:pt x="7209180" y="191772"/>
                  <a:pt x="7209180" y="191772"/>
                  <a:pt x="7203374" y="200592"/>
                </a:cubicBezTo>
                <a:cubicBezTo>
                  <a:pt x="7158663" y="158517"/>
                  <a:pt x="7184986" y="228525"/>
                  <a:pt x="7203374" y="200592"/>
                </a:cubicBezTo>
                <a:cubicBezTo>
                  <a:pt x="7215498" y="208573"/>
                  <a:pt x="7215498" y="208573"/>
                  <a:pt x="7221304" y="199753"/>
                </a:cubicBezTo>
                <a:cubicBezTo>
                  <a:pt x="7767667" y="298125"/>
                  <a:pt x="8382989" y="454535"/>
                  <a:pt x="8934702" y="571179"/>
                </a:cubicBezTo>
                <a:cubicBezTo>
                  <a:pt x="9275320" y="652114"/>
                  <a:pt x="9624734" y="724089"/>
                  <a:pt x="9971159" y="796204"/>
                </a:cubicBezTo>
                <a:cubicBezTo>
                  <a:pt x="9989089" y="795365"/>
                  <a:pt x="10245351" y="846056"/>
                  <a:pt x="10159484" y="840103"/>
                </a:cubicBezTo>
                <a:cubicBezTo>
                  <a:pt x="10096386" y="825960"/>
                  <a:pt x="9991621" y="822317"/>
                  <a:pt x="9953739" y="822666"/>
                </a:cubicBezTo>
                <a:cubicBezTo>
                  <a:pt x="9947422" y="805865"/>
                  <a:pt x="9929491" y="806705"/>
                  <a:pt x="9922717" y="816995"/>
                </a:cubicBezTo>
                <a:cubicBezTo>
                  <a:pt x="9884324" y="791722"/>
                  <a:pt x="9842146" y="776600"/>
                  <a:pt x="9810581" y="793750"/>
                </a:cubicBezTo>
                <a:cubicBezTo>
                  <a:pt x="9786333" y="777788"/>
                  <a:pt x="9753290" y="770787"/>
                  <a:pt x="9729553" y="780447"/>
                </a:cubicBezTo>
                <a:cubicBezTo>
                  <a:pt x="9723236" y="763645"/>
                  <a:pt x="9705305" y="764485"/>
                  <a:pt x="9699498" y="773306"/>
                </a:cubicBezTo>
                <a:cubicBezTo>
                  <a:pt x="9631051" y="740891"/>
                  <a:pt x="9550023" y="727588"/>
                  <a:pt x="9475312" y="731086"/>
                </a:cubicBezTo>
                <a:cubicBezTo>
                  <a:pt x="9451065" y="715125"/>
                  <a:pt x="9418989" y="706653"/>
                  <a:pt x="9401058" y="707492"/>
                </a:cubicBezTo>
                <a:cubicBezTo>
                  <a:pt x="9388935" y="699511"/>
                  <a:pt x="9371004" y="700351"/>
                  <a:pt x="9371004" y="700351"/>
                </a:cubicBezTo>
                <a:cubicBezTo>
                  <a:pt x="9245266" y="644973"/>
                  <a:pt x="9239513" y="706508"/>
                  <a:pt x="9371004" y="700351"/>
                </a:cubicBezTo>
                <a:cubicBezTo>
                  <a:pt x="9376354" y="718623"/>
                  <a:pt x="9395252" y="716313"/>
                  <a:pt x="9401058" y="707492"/>
                </a:cubicBezTo>
                <a:cubicBezTo>
                  <a:pt x="9425307" y="723455"/>
                  <a:pt x="9457382" y="731926"/>
                  <a:pt x="9475312" y="731086"/>
                </a:cubicBezTo>
                <a:cubicBezTo>
                  <a:pt x="9543760" y="763501"/>
                  <a:pt x="9606346" y="752021"/>
                  <a:pt x="9675762" y="782966"/>
                </a:cubicBezTo>
                <a:cubicBezTo>
                  <a:pt x="9601051" y="786465"/>
                  <a:pt x="9576803" y="770502"/>
                  <a:pt x="9489968" y="766020"/>
                </a:cubicBezTo>
                <a:cubicBezTo>
                  <a:pt x="9426871" y="751877"/>
                  <a:pt x="9185722" y="709027"/>
                  <a:pt x="9388989" y="752226"/>
                </a:cubicBezTo>
                <a:cubicBezTo>
                  <a:pt x="9576346" y="797595"/>
                  <a:pt x="9898980" y="826655"/>
                  <a:pt x="10072247" y="915428"/>
                </a:cubicBezTo>
                <a:lnTo>
                  <a:pt x="10030579" y="925928"/>
                </a:lnTo>
                <a:cubicBezTo>
                  <a:pt x="10042704" y="933909"/>
                  <a:pt x="10228040" y="977947"/>
                  <a:pt x="10260115" y="986419"/>
                </a:cubicBezTo>
                <a:cubicBezTo>
                  <a:pt x="10341144" y="999722"/>
                  <a:pt x="10422171" y="1013025"/>
                  <a:pt x="10484301" y="1028638"/>
                </a:cubicBezTo>
                <a:cubicBezTo>
                  <a:pt x="10631245" y="1047404"/>
                  <a:pt x="10855431" y="1089623"/>
                  <a:pt x="10923879" y="1122038"/>
                </a:cubicBezTo>
                <a:cubicBezTo>
                  <a:pt x="10923879" y="1122038"/>
                  <a:pt x="10893367" y="1141989"/>
                  <a:pt x="10881243" y="1134008"/>
                </a:cubicBezTo>
                <a:cubicBezTo>
                  <a:pt x="10905491" y="1149970"/>
                  <a:pt x="11216567" y="1249386"/>
                  <a:pt x="11042897" y="1240421"/>
                </a:cubicBezTo>
                <a:cubicBezTo>
                  <a:pt x="10938132" y="1236779"/>
                  <a:pt x="11057553" y="1275355"/>
                  <a:pt x="11057553" y="1275355"/>
                </a:cubicBezTo>
                <a:cubicBezTo>
                  <a:pt x="10995478" y="1312457"/>
                  <a:pt x="10833367" y="1233136"/>
                  <a:pt x="10716989" y="1247134"/>
                </a:cubicBezTo>
                <a:cubicBezTo>
                  <a:pt x="10711183" y="1255955"/>
                  <a:pt x="10704408" y="1266246"/>
                  <a:pt x="10686477" y="1267085"/>
                </a:cubicBezTo>
                <a:cubicBezTo>
                  <a:pt x="10666527" y="1266595"/>
                  <a:pt x="10418092" y="1208413"/>
                  <a:pt x="10406479" y="1226055"/>
                </a:cubicBezTo>
                <a:cubicBezTo>
                  <a:pt x="10406479" y="1226055"/>
                  <a:pt x="10561761" y="1262952"/>
                  <a:pt x="10593836" y="1271423"/>
                </a:cubicBezTo>
                <a:cubicBezTo>
                  <a:pt x="10642789" y="1276255"/>
                  <a:pt x="10934912" y="1325267"/>
                  <a:pt x="10747098" y="1306990"/>
                </a:cubicBezTo>
                <a:cubicBezTo>
                  <a:pt x="10600154" y="1288225"/>
                  <a:pt x="10427453" y="1277790"/>
                  <a:pt x="10295451" y="1258325"/>
                </a:cubicBezTo>
                <a:cubicBezTo>
                  <a:pt x="10171191" y="1227099"/>
                  <a:pt x="10345968" y="1291579"/>
                  <a:pt x="10352742" y="1281289"/>
                </a:cubicBezTo>
                <a:cubicBezTo>
                  <a:pt x="10346479" y="1317202"/>
                  <a:pt x="10048550" y="1277011"/>
                  <a:pt x="10277575" y="1311879"/>
                </a:cubicBezTo>
                <a:cubicBezTo>
                  <a:pt x="10322742" y="1326862"/>
                  <a:pt x="10364920" y="1341984"/>
                  <a:pt x="10421244" y="1366418"/>
                </a:cubicBezTo>
                <a:cubicBezTo>
                  <a:pt x="10502272" y="1379721"/>
                  <a:pt x="10457562" y="1337646"/>
                  <a:pt x="10522223" y="1380212"/>
                </a:cubicBezTo>
                <a:cubicBezTo>
                  <a:pt x="10508079" y="1370901"/>
                  <a:pt x="10546015" y="1423266"/>
                  <a:pt x="10564913" y="1420957"/>
                </a:cubicBezTo>
                <a:cubicBezTo>
                  <a:pt x="10492223" y="1425785"/>
                  <a:pt x="10125390" y="1380272"/>
                  <a:pt x="10316533" y="1415490"/>
                </a:cubicBezTo>
                <a:cubicBezTo>
                  <a:pt x="10397561" y="1428793"/>
                  <a:pt x="10453885" y="1453227"/>
                  <a:pt x="10510665" y="1450568"/>
                </a:cubicBezTo>
                <a:cubicBezTo>
                  <a:pt x="10522789" y="1458549"/>
                  <a:pt x="10764394" y="1474306"/>
                  <a:pt x="10770712" y="1491108"/>
                </a:cubicBezTo>
                <a:cubicBezTo>
                  <a:pt x="10782836" y="1499089"/>
                  <a:pt x="10549057" y="1475841"/>
                  <a:pt x="10534913" y="1466530"/>
                </a:cubicBezTo>
                <a:cubicBezTo>
                  <a:pt x="10361244" y="1457565"/>
                  <a:pt x="10554408" y="1494113"/>
                  <a:pt x="10635435" y="1507416"/>
                </a:cubicBezTo>
                <a:cubicBezTo>
                  <a:pt x="10734394" y="1519880"/>
                  <a:pt x="10764449" y="1527021"/>
                  <a:pt x="10839670" y="1549145"/>
                </a:cubicBezTo>
                <a:cubicBezTo>
                  <a:pt x="10803353" y="1577917"/>
                  <a:pt x="10665490" y="1514558"/>
                  <a:pt x="10653877" y="1532199"/>
                </a:cubicBezTo>
                <a:cubicBezTo>
                  <a:pt x="10653420" y="1559292"/>
                  <a:pt x="10808702" y="1596189"/>
                  <a:pt x="10841745" y="1603190"/>
                </a:cubicBezTo>
                <a:cubicBezTo>
                  <a:pt x="10871800" y="1610331"/>
                  <a:pt x="11113406" y="1626089"/>
                  <a:pt x="11002834" y="1631267"/>
                </a:cubicBezTo>
                <a:cubicBezTo>
                  <a:pt x="10811745" y="1648764"/>
                  <a:pt x="10549678" y="1606894"/>
                  <a:pt x="10345443" y="1565165"/>
                </a:cubicBezTo>
                <a:cubicBezTo>
                  <a:pt x="10258608" y="1560682"/>
                  <a:pt x="10345497" y="1617880"/>
                  <a:pt x="10358078" y="1598768"/>
                </a:cubicBezTo>
                <a:cubicBezTo>
                  <a:pt x="10303829" y="1628380"/>
                  <a:pt x="10217451" y="1596805"/>
                  <a:pt x="10136423" y="1583501"/>
                </a:cubicBezTo>
                <a:cubicBezTo>
                  <a:pt x="9888500" y="1550942"/>
                  <a:pt x="9641088" y="1544006"/>
                  <a:pt x="9429026" y="1509767"/>
                </a:cubicBezTo>
                <a:cubicBezTo>
                  <a:pt x="9416902" y="1501786"/>
                  <a:pt x="9404778" y="1493805"/>
                  <a:pt x="9398972" y="1502626"/>
                </a:cubicBezTo>
                <a:cubicBezTo>
                  <a:pt x="9374724" y="1486664"/>
                  <a:pt x="9342649" y="1478193"/>
                  <a:pt x="9317943" y="1489323"/>
                </a:cubicBezTo>
                <a:cubicBezTo>
                  <a:pt x="9305820" y="1481342"/>
                  <a:pt x="9291675" y="1472031"/>
                  <a:pt x="9285868" y="1480851"/>
                </a:cubicBezTo>
                <a:cubicBezTo>
                  <a:pt x="9273744" y="1472870"/>
                  <a:pt x="9273744" y="1472870"/>
                  <a:pt x="9267938" y="1481691"/>
                </a:cubicBezTo>
                <a:cubicBezTo>
                  <a:pt x="9255814" y="1473710"/>
                  <a:pt x="9243690" y="1465729"/>
                  <a:pt x="9237883" y="1474549"/>
                </a:cubicBezTo>
                <a:cubicBezTo>
                  <a:pt x="9225759" y="1466568"/>
                  <a:pt x="9213635" y="1458587"/>
                  <a:pt x="9206861" y="1468878"/>
                </a:cubicBezTo>
                <a:cubicBezTo>
                  <a:pt x="9186910" y="1468388"/>
                  <a:pt x="9201055" y="1477699"/>
                  <a:pt x="9206861" y="1468878"/>
                </a:cubicBezTo>
                <a:cubicBezTo>
                  <a:pt x="9218985" y="1476859"/>
                  <a:pt x="9231109" y="1484840"/>
                  <a:pt x="9237883" y="1474549"/>
                </a:cubicBezTo>
                <a:cubicBezTo>
                  <a:pt x="9250007" y="1482531"/>
                  <a:pt x="9262131" y="1490512"/>
                  <a:pt x="9267938" y="1481691"/>
                </a:cubicBezTo>
                <a:cubicBezTo>
                  <a:pt x="9280062" y="1489672"/>
                  <a:pt x="9280062" y="1489672"/>
                  <a:pt x="9285868" y="1480851"/>
                </a:cubicBezTo>
                <a:cubicBezTo>
                  <a:pt x="9300013" y="1490162"/>
                  <a:pt x="9312137" y="1498143"/>
                  <a:pt x="9317943" y="1489323"/>
                </a:cubicBezTo>
                <a:cubicBezTo>
                  <a:pt x="9342192" y="1505285"/>
                  <a:pt x="9374267" y="1513756"/>
                  <a:pt x="9398972" y="1502626"/>
                </a:cubicBezTo>
                <a:cubicBezTo>
                  <a:pt x="9411096" y="1510607"/>
                  <a:pt x="9423220" y="1518588"/>
                  <a:pt x="9429026" y="1509767"/>
                </a:cubicBezTo>
                <a:cubicBezTo>
                  <a:pt x="9679481" y="1569279"/>
                  <a:pt x="10061767" y="1639715"/>
                  <a:pt x="10348540" y="1670454"/>
                </a:cubicBezTo>
                <a:cubicBezTo>
                  <a:pt x="10410670" y="1686067"/>
                  <a:pt x="10769164" y="1713449"/>
                  <a:pt x="10608587" y="1710995"/>
                </a:cubicBezTo>
                <a:cubicBezTo>
                  <a:pt x="10441235" y="1718831"/>
                  <a:pt x="10235947" y="1674302"/>
                  <a:pt x="10094354" y="1673809"/>
                </a:cubicBezTo>
                <a:cubicBezTo>
                  <a:pt x="10070106" y="1657847"/>
                  <a:pt x="10050154" y="1657356"/>
                  <a:pt x="10044348" y="1666177"/>
                </a:cubicBezTo>
                <a:cubicBezTo>
                  <a:pt x="10020100" y="1650215"/>
                  <a:pt x="10001201" y="1652524"/>
                  <a:pt x="9995395" y="1661345"/>
                </a:cubicBezTo>
                <a:cubicBezTo>
                  <a:pt x="9969126" y="1644053"/>
                  <a:pt x="9969126" y="1644053"/>
                  <a:pt x="9963320" y="1652873"/>
                </a:cubicBezTo>
                <a:cubicBezTo>
                  <a:pt x="9933265" y="1645732"/>
                  <a:pt x="9957513" y="1661694"/>
                  <a:pt x="9963320" y="1652873"/>
                </a:cubicBezTo>
                <a:cubicBezTo>
                  <a:pt x="9977464" y="1662185"/>
                  <a:pt x="9977464" y="1662185"/>
                  <a:pt x="9995395" y="1661345"/>
                </a:cubicBezTo>
                <a:cubicBezTo>
                  <a:pt x="10007519" y="1669326"/>
                  <a:pt x="10025450" y="1668486"/>
                  <a:pt x="10044348" y="1666177"/>
                </a:cubicBezTo>
                <a:cubicBezTo>
                  <a:pt x="10058493" y="1675488"/>
                  <a:pt x="10076423" y="1674648"/>
                  <a:pt x="10094354" y="1673809"/>
                </a:cubicBezTo>
                <a:cubicBezTo>
                  <a:pt x="10168607" y="1697402"/>
                  <a:pt x="10267566" y="1709866"/>
                  <a:pt x="10386476" y="1722820"/>
                </a:cubicBezTo>
                <a:cubicBezTo>
                  <a:pt x="10429622" y="1736472"/>
                  <a:pt x="10652786" y="1727447"/>
                  <a:pt x="10677034" y="1743409"/>
                </a:cubicBezTo>
                <a:cubicBezTo>
                  <a:pt x="10695476" y="1768192"/>
                  <a:pt x="10571812" y="1766859"/>
                  <a:pt x="10539737" y="1758387"/>
                </a:cubicBezTo>
                <a:cubicBezTo>
                  <a:pt x="10468015" y="1761746"/>
                  <a:pt x="10429622" y="1736472"/>
                  <a:pt x="10374863" y="1740462"/>
                </a:cubicBezTo>
                <a:cubicBezTo>
                  <a:pt x="10318083" y="1743120"/>
                  <a:pt x="10217560" y="1702234"/>
                  <a:pt x="10130726" y="1697752"/>
                </a:cubicBezTo>
                <a:cubicBezTo>
                  <a:pt x="10045912" y="1694599"/>
                  <a:pt x="10199173" y="1730166"/>
                  <a:pt x="10238023" y="1728347"/>
                </a:cubicBezTo>
                <a:cubicBezTo>
                  <a:pt x="10300153" y="1743960"/>
                  <a:pt x="10342331" y="1759083"/>
                  <a:pt x="10374863" y="1740462"/>
                </a:cubicBezTo>
                <a:cubicBezTo>
                  <a:pt x="10461241" y="1772037"/>
                  <a:pt x="10492263" y="1777708"/>
                  <a:pt x="10596061" y="1782821"/>
                </a:cubicBezTo>
                <a:cubicBezTo>
                  <a:pt x="10647034" y="1788982"/>
                  <a:pt x="10838177" y="1824201"/>
                  <a:pt x="10703358" y="1813416"/>
                </a:cubicBezTo>
                <a:cubicBezTo>
                  <a:pt x="10411290" y="1817120"/>
                  <a:pt x="9977519" y="1714900"/>
                  <a:pt x="9748037" y="1707123"/>
                </a:cubicBezTo>
                <a:cubicBezTo>
                  <a:pt x="9705348" y="1666379"/>
                  <a:pt x="9730618" y="1733585"/>
                  <a:pt x="9748037" y="1707123"/>
                </a:cubicBezTo>
                <a:cubicBezTo>
                  <a:pt x="9786430" y="1732397"/>
                  <a:pt x="9804817" y="1704464"/>
                  <a:pt x="9855334" y="1737719"/>
                </a:cubicBezTo>
                <a:cubicBezTo>
                  <a:pt x="9780624" y="1741217"/>
                  <a:pt x="9849071" y="1773632"/>
                  <a:pt x="9899077" y="1781264"/>
                </a:cubicBezTo>
                <a:cubicBezTo>
                  <a:pt x="9774360" y="1777130"/>
                  <a:pt x="9774360" y="1777130"/>
                  <a:pt x="9893781" y="1815707"/>
                </a:cubicBezTo>
                <a:cubicBezTo>
                  <a:pt x="9607977" y="1783497"/>
                  <a:pt x="9305294" y="1754927"/>
                  <a:pt x="9031102" y="1705076"/>
                </a:cubicBezTo>
                <a:cubicBezTo>
                  <a:pt x="8983117" y="1698774"/>
                  <a:pt x="8932601" y="1665520"/>
                  <a:pt x="8895772" y="1668669"/>
                </a:cubicBezTo>
                <a:cubicBezTo>
                  <a:pt x="8881627" y="1659358"/>
                  <a:pt x="8857433" y="1696111"/>
                  <a:pt x="8857433" y="1696111"/>
                </a:cubicBezTo>
                <a:cubicBezTo>
                  <a:pt x="8845309" y="1688130"/>
                  <a:pt x="8857890" y="1669018"/>
                  <a:pt x="8857890" y="1669018"/>
                </a:cubicBezTo>
                <a:cubicBezTo>
                  <a:pt x="8807373" y="1635764"/>
                  <a:pt x="8677903" y="1643252"/>
                  <a:pt x="8579912" y="1629318"/>
                </a:cubicBezTo>
                <a:cubicBezTo>
                  <a:pt x="8466809" y="1607543"/>
                  <a:pt x="8343602" y="1579118"/>
                  <a:pt x="8286822" y="1581776"/>
                </a:cubicBezTo>
                <a:cubicBezTo>
                  <a:pt x="8274698" y="1573795"/>
                  <a:pt x="8281016" y="1590597"/>
                  <a:pt x="8281016" y="1590597"/>
                </a:cubicBezTo>
                <a:cubicBezTo>
                  <a:pt x="8275209" y="1599418"/>
                  <a:pt x="8182057" y="1578134"/>
                  <a:pt x="8170444" y="1595775"/>
                </a:cubicBezTo>
                <a:cubicBezTo>
                  <a:pt x="8176761" y="1612577"/>
                  <a:pt x="8275720" y="1625040"/>
                  <a:pt x="8256822" y="1627350"/>
                </a:cubicBezTo>
                <a:cubicBezTo>
                  <a:pt x="8586284" y="1698834"/>
                  <a:pt x="8896337" y="1747006"/>
                  <a:pt x="9188460" y="1796018"/>
                </a:cubicBezTo>
                <a:cubicBezTo>
                  <a:pt x="9305349" y="1807642"/>
                  <a:pt x="9428045" y="1810445"/>
                  <a:pt x="9529535" y="1849861"/>
                </a:cubicBezTo>
                <a:cubicBezTo>
                  <a:pt x="9529535" y="1849861"/>
                  <a:pt x="9486900" y="1861831"/>
                  <a:pt x="9499023" y="1869812"/>
                </a:cubicBezTo>
                <a:cubicBezTo>
                  <a:pt x="9550051" y="1928689"/>
                  <a:pt x="9864347" y="1939618"/>
                  <a:pt x="9884809" y="1965730"/>
                </a:cubicBezTo>
                <a:cubicBezTo>
                  <a:pt x="9884809" y="1965730"/>
                  <a:pt x="9741194" y="1963907"/>
                  <a:pt x="9759125" y="1963067"/>
                </a:cubicBezTo>
                <a:cubicBezTo>
                  <a:pt x="9735388" y="1972728"/>
                  <a:pt x="9854298" y="1985682"/>
                  <a:pt x="9902283" y="1991983"/>
                </a:cubicBezTo>
                <a:cubicBezTo>
                  <a:pt x="9989118" y="1996466"/>
                  <a:pt x="10025946" y="1993316"/>
                  <a:pt x="10064339" y="2018590"/>
                </a:cubicBezTo>
                <a:cubicBezTo>
                  <a:pt x="10114856" y="2051844"/>
                  <a:pt x="10144399" y="2033363"/>
                  <a:pt x="10225428" y="2046666"/>
                </a:cubicBezTo>
                <a:cubicBezTo>
                  <a:pt x="10255482" y="2053808"/>
                  <a:pt x="10418592" y="2083214"/>
                  <a:pt x="10343881" y="2086713"/>
                </a:cubicBezTo>
                <a:cubicBezTo>
                  <a:pt x="10288069" y="2087902"/>
                  <a:pt x="10120663" y="2043023"/>
                  <a:pt x="10108593" y="2087757"/>
                </a:cubicBezTo>
                <a:cubicBezTo>
                  <a:pt x="10116474" y="2132982"/>
                  <a:pt x="10207551" y="2100221"/>
                  <a:pt x="10225482" y="2099381"/>
                </a:cubicBezTo>
                <a:cubicBezTo>
                  <a:pt x="10257558" y="2107853"/>
                  <a:pt x="10258069" y="2133475"/>
                  <a:pt x="10258069" y="2133475"/>
                </a:cubicBezTo>
                <a:cubicBezTo>
                  <a:pt x="10296461" y="2158748"/>
                  <a:pt x="10610757" y="2169677"/>
                  <a:pt x="10518116" y="2174015"/>
                </a:cubicBezTo>
                <a:cubicBezTo>
                  <a:pt x="10425475" y="2178353"/>
                  <a:pt x="10269736" y="2168548"/>
                  <a:pt x="10215944" y="2171068"/>
                </a:cubicBezTo>
                <a:cubicBezTo>
                  <a:pt x="10221751" y="2162247"/>
                  <a:pt x="10030151" y="2154121"/>
                  <a:pt x="10030151" y="2154121"/>
                </a:cubicBezTo>
                <a:cubicBezTo>
                  <a:pt x="10042786" y="2187725"/>
                  <a:pt x="10171288" y="2181708"/>
                  <a:pt x="10215944" y="2171068"/>
                </a:cubicBezTo>
                <a:cubicBezTo>
                  <a:pt x="10322785" y="2228756"/>
                  <a:pt x="10359102" y="2199984"/>
                  <a:pt x="10488116" y="2219589"/>
                </a:cubicBezTo>
                <a:cubicBezTo>
                  <a:pt x="10506046" y="2218749"/>
                  <a:pt x="10699210" y="2255297"/>
                  <a:pt x="10705527" y="2272098"/>
                </a:cubicBezTo>
                <a:cubicBezTo>
                  <a:pt x="10711845" y="2288900"/>
                  <a:pt x="10636623" y="2266776"/>
                  <a:pt x="10636623" y="2266776"/>
                </a:cubicBezTo>
                <a:cubicBezTo>
                  <a:pt x="10582831" y="2269295"/>
                  <a:pt x="10564444" y="2297227"/>
                  <a:pt x="10544493" y="2296737"/>
                </a:cubicBezTo>
                <a:cubicBezTo>
                  <a:pt x="10451852" y="2301075"/>
                  <a:pt x="10397550" y="2277972"/>
                  <a:pt x="10298591" y="2265508"/>
                </a:cubicBezTo>
                <a:cubicBezTo>
                  <a:pt x="10111745" y="2245762"/>
                  <a:pt x="9875946" y="2221184"/>
                  <a:pt x="9672222" y="2205078"/>
                </a:cubicBezTo>
                <a:cubicBezTo>
                  <a:pt x="9642167" y="2197936"/>
                  <a:pt x="9468498" y="2188971"/>
                  <a:pt x="9605850" y="2226708"/>
                </a:cubicBezTo>
                <a:cubicBezTo>
                  <a:pt x="9671765" y="2232170"/>
                  <a:pt x="9758600" y="2236652"/>
                  <a:pt x="9821698" y="2250795"/>
                </a:cubicBezTo>
                <a:cubicBezTo>
                  <a:pt x="9988592" y="2270051"/>
                  <a:pt x="10161751" y="2253394"/>
                  <a:pt x="10304908" y="2282310"/>
                </a:cubicBezTo>
                <a:cubicBezTo>
                  <a:pt x="10322839" y="2281470"/>
                  <a:pt x="10341281" y="2306253"/>
                  <a:pt x="10355425" y="2315564"/>
                </a:cubicBezTo>
                <a:cubicBezTo>
                  <a:pt x="10441803" y="2347139"/>
                  <a:pt x="10502826" y="2307237"/>
                  <a:pt x="10603348" y="2348123"/>
                </a:cubicBezTo>
                <a:cubicBezTo>
                  <a:pt x="10570816" y="2366744"/>
                  <a:pt x="10472825" y="2352810"/>
                  <a:pt x="10354969" y="2342657"/>
                </a:cubicBezTo>
                <a:cubicBezTo>
                  <a:pt x="10299156" y="2343846"/>
                  <a:pt x="9990667" y="2324096"/>
                  <a:pt x="10188128" y="2376116"/>
                </a:cubicBezTo>
                <a:cubicBezTo>
                  <a:pt x="10107611" y="2388435"/>
                  <a:pt x="10033357" y="2364841"/>
                  <a:pt x="9916468" y="2353217"/>
                </a:cubicBezTo>
                <a:cubicBezTo>
                  <a:pt x="9898538" y="2354057"/>
                  <a:pt x="9507511" y="2345296"/>
                  <a:pt x="9743821" y="2395497"/>
                </a:cubicBezTo>
                <a:cubicBezTo>
                  <a:pt x="9904910" y="2423573"/>
                  <a:pt x="10320184" y="2448296"/>
                  <a:pt x="10513859" y="2510466"/>
                </a:cubicBezTo>
                <a:cubicBezTo>
                  <a:pt x="10600237" y="2542041"/>
                  <a:pt x="10642415" y="2557163"/>
                  <a:pt x="10569726" y="2561992"/>
                </a:cubicBezTo>
                <a:cubicBezTo>
                  <a:pt x="10495983" y="2564021"/>
                  <a:pt x="10247603" y="2558554"/>
                  <a:pt x="10211742" y="2560233"/>
                </a:cubicBezTo>
                <a:cubicBezTo>
                  <a:pt x="10247603" y="2558554"/>
                  <a:pt x="10155473" y="2588515"/>
                  <a:pt x="10143349" y="2580534"/>
                </a:cubicBezTo>
                <a:cubicBezTo>
                  <a:pt x="10163811" y="2606647"/>
                  <a:pt x="10235534" y="2603288"/>
                  <a:pt x="10286507" y="2609450"/>
                </a:cubicBezTo>
                <a:cubicBezTo>
                  <a:pt x="10316562" y="2616591"/>
                  <a:pt x="10509725" y="2653139"/>
                  <a:pt x="10385009" y="2649006"/>
                </a:cubicBezTo>
                <a:cubicBezTo>
                  <a:pt x="10337024" y="2642704"/>
                  <a:pt x="9996460" y="2614483"/>
                  <a:pt x="10002777" y="2631285"/>
                </a:cubicBezTo>
                <a:cubicBezTo>
                  <a:pt x="10014445" y="2666358"/>
                  <a:pt x="10256507" y="2655023"/>
                  <a:pt x="10256507" y="2655023"/>
                </a:cubicBezTo>
                <a:cubicBezTo>
                  <a:pt x="10343342" y="2659506"/>
                  <a:pt x="10602877" y="2674423"/>
                  <a:pt x="10479725" y="2698713"/>
                </a:cubicBezTo>
                <a:cubicBezTo>
                  <a:pt x="10418106" y="2708722"/>
                  <a:pt x="10121285" y="2724046"/>
                  <a:pt x="10369665" y="2729513"/>
                </a:cubicBezTo>
                <a:cubicBezTo>
                  <a:pt x="10492360" y="2732316"/>
                  <a:pt x="10474430" y="2733156"/>
                  <a:pt x="10611781" y="2770893"/>
                </a:cubicBezTo>
                <a:cubicBezTo>
                  <a:pt x="10567125" y="2781533"/>
                  <a:pt x="10519140" y="2775231"/>
                  <a:pt x="10474484" y="2785871"/>
                </a:cubicBezTo>
                <a:cubicBezTo>
                  <a:pt x="10462360" y="2777890"/>
                  <a:pt x="10462360" y="2777890"/>
                  <a:pt x="10456554" y="2786710"/>
                </a:cubicBezTo>
                <a:cubicBezTo>
                  <a:pt x="10444429" y="2778729"/>
                  <a:pt x="10444429" y="2778729"/>
                  <a:pt x="10438623" y="2787550"/>
                </a:cubicBezTo>
                <a:cubicBezTo>
                  <a:pt x="10426499" y="2779569"/>
                  <a:pt x="10426499" y="2779569"/>
                  <a:pt x="10419725" y="2789860"/>
                </a:cubicBezTo>
                <a:cubicBezTo>
                  <a:pt x="10375982" y="2746315"/>
                  <a:pt x="10402305" y="2816322"/>
                  <a:pt x="10419725" y="2789860"/>
                </a:cubicBezTo>
                <a:cubicBezTo>
                  <a:pt x="10431849" y="2797841"/>
                  <a:pt x="10438623" y="2787550"/>
                  <a:pt x="10438623" y="2787550"/>
                </a:cubicBezTo>
                <a:cubicBezTo>
                  <a:pt x="10450747" y="2795531"/>
                  <a:pt x="10456554" y="2786710"/>
                  <a:pt x="10456554" y="2786710"/>
                </a:cubicBezTo>
                <a:cubicBezTo>
                  <a:pt x="10468678" y="2794691"/>
                  <a:pt x="10474484" y="2785871"/>
                  <a:pt x="10474484" y="2785871"/>
                </a:cubicBezTo>
                <a:cubicBezTo>
                  <a:pt x="10567125" y="2781533"/>
                  <a:pt x="10716601" y="2827250"/>
                  <a:pt x="10593905" y="2824447"/>
                </a:cubicBezTo>
                <a:cubicBezTo>
                  <a:pt x="10489140" y="2820804"/>
                  <a:pt x="10444484" y="2831444"/>
                  <a:pt x="10333912" y="2836622"/>
                </a:cubicBezTo>
                <a:cubicBezTo>
                  <a:pt x="10303858" y="2829480"/>
                  <a:pt x="10160243" y="2827657"/>
                  <a:pt x="10148630" y="2845298"/>
                </a:cubicBezTo>
                <a:cubicBezTo>
                  <a:pt x="10137072" y="2915655"/>
                  <a:pt x="10476614" y="2892631"/>
                  <a:pt x="10489249" y="2926234"/>
                </a:cubicBezTo>
                <a:cubicBezTo>
                  <a:pt x="10497587" y="2944366"/>
                  <a:pt x="10441264" y="2919932"/>
                  <a:pt x="10434489" y="2930223"/>
                </a:cubicBezTo>
                <a:cubicBezTo>
                  <a:pt x="10378677" y="2931412"/>
                  <a:pt x="10267649" y="2963682"/>
                  <a:pt x="10249718" y="2964522"/>
                </a:cubicBezTo>
                <a:cubicBezTo>
                  <a:pt x="10213857" y="2966201"/>
                  <a:pt x="10013919" y="2939944"/>
                  <a:pt x="9995532" y="2967876"/>
                </a:cubicBezTo>
                <a:cubicBezTo>
                  <a:pt x="9984430" y="3011139"/>
                  <a:pt x="10194959" y="2968511"/>
                  <a:pt x="10201788" y="3010935"/>
                </a:cubicBezTo>
                <a:cubicBezTo>
                  <a:pt x="10213455" y="3046008"/>
                  <a:pt x="10058173" y="3009111"/>
                  <a:pt x="10040754" y="3035573"/>
                </a:cubicBezTo>
                <a:cubicBezTo>
                  <a:pt x="10024953" y="3143173"/>
                  <a:pt x="10449711" y="3043494"/>
                  <a:pt x="10290752" y="3122177"/>
                </a:cubicBezTo>
                <a:cubicBezTo>
                  <a:pt x="10222359" y="3142478"/>
                  <a:pt x="10210235" y="3134496"/>
                  <a:pt x="10123400" y="3130014"/>
                </a:cubicBezTo>
                <a:cubicBezTo>
                  <a:pt x="10030759" y="3134352"/>
                  <a:pt x="9777541" y="3136236"/>
                  <a:pt x="9666001" y="3142884"/>
                </a:cubicBezTo>
                <a:cubicBezTo>
                  <a:pt x="9511741" y="3157232"/>
                  <a:pt x="9729099" y="3157027"/>
                  <a:pt x="9810127" y="3170330"/>
                </a:cubicBezTo>
                <a:cubicBezTo>
                  <a:pt x="9734960" y="3200921"/>
                  <a:pt x="9597608" y="3163184"/>
                  <a:pt x="9469106" y="3169202"/>
                </a:cubicBezTo>
                <a:cubicBezTo>
                  <a:pt x="9406520" y="3180681"/>
                  <a:pt x="9475424" y="3186003"/>
                  <a:pt x="9432789" y="3197974"/>
                </a:cubicBezTo>
                <a:cubicBezTo>
                  <a:pt x="9364395" y="3218274"/>
                  <a:pt x="9245942" y="3178227"/>
                  <a:pt x="9247506" y="3206650"/>
                </a:cubicBezTo>
                <a:cubicBezTo>
                  <a:pt x="9230087" y="3233112"/>
                  <a:pt x="9329100" y="3298291"/>
                  <a:pt x="9435483" y="3383071"/>
                </a:cubicBezTo>
                <a:cubicBezTo>
                  <a:pt x="9554959" y="3474362"/>
                  <a:pt x="9763855" y="3649803"/>
                  <a:pt x="9925052" y="3783310"/>
                </a:cubicBezTo>
                <a:cubicBezTo>
                  <a:pt x="10234982" y="4025259"/>
                  <a:pt x="10485144" y="4270008"/>
                  <a:pt x="10795584" y="4537581"/>
                </a:cubicBezTo>
                <a:cubicBezTo>
                  <a:pt x="10932534" y="4655125"/>
                  <a:pt x="11070451" y="4771199"/>
                  <a:pt x="11185684" y="4899733"/>
                </a:cubicBezTo>
                <a:cubicBezTo>
                  <a:pt x="11505315" y="5228141"/>
                  <a:pt x="11835359" y="5628727"/>
                  <a:pt x="11996433" y="5956011"/>
                </a:cubicBezTo>
                <a:cubicBezTo>
                  <a:pt x="12093790" y="6138099"/>
                  <a:pt x="12114818" y="6242550"/>
                  <a:pt x="12135443" y="6426808"/>
                </a:cubicBezTo>
                <a:cubicBezTo>
                  <a:pt x="12138030" y="6506475"/>
                  <a:pt x="12140615" y="6586142"/>
                  <a:pt x="12128546" y="6630877"/>
                </a:cubicBezTo>
                <a:cubicBezTo>
                  <a:pt x="12051181" y="6801200"/>
                  <a:pt x="11808028" y="7007783"/>
                  <a:pt x="11697456" y="7012961"/>
                </a:cubicBezTo>
                <a:cubicBezTo>
                  <a:pt x="11665381" y="7004489"/>
                  <a:pt x="11665381" y="7004489"/>
                  <a:pt x="11665381" y="7004489"/>
                </a:cubicBezTo>
                <a:cubicBezTo>
                  <a:pt x="11665381" y="7004489"/>
                  <a:pt x="11658606" y="7014780"/>
                  <a:pt x="11652800" y="7023601"/>
                </a:cubicBezTo>
                <a:cubicBezTo>
                  <a:pt x="11629063" y="7033261"/>
                  <a:pt x="11580621" y="7054052"/>
                  <a:pt x="11569009" y="7071693"/>
                </a:cubicBezTo>
                <a:cubicBezTo>
                  <a:pt x="11562234" y="7081984"/>
                  <a:pt x="11586482" y="7097946"/>
                  <a:pt x="11580676" y="7106766"/>
                </a:cubicBezTo>
                <a:cubicBezTo>
                  <a:pt x="11532799" y="7205894"/>
                  <a:pt x="11269532" y="7253843"/>
                  <a:pt x="11188558" y="7293254"/>
                </a:cubicBezTo>
                <a:cubicBezTo>
                  <a:pt x="11141084" y="7312575"/>
                  <a:pt x="11086890" y="7394901"/>
                  <a:pt x="11030110" y="7397560"/>
                </a:cubicBezTo>
                <a:cubicBezTo>
                  <a:pt x="11049009" y="7395251"/>
                  <a:pt x="11078497" y="7324054"/>
                  <a:pt x="11084816" y="7340856"/>
                </a:cubicBezTo>
                <a:cubicBezTo>
                  <a:pt x="11078497" y="7324054"/>
                  <a:pt x="10980051" y="7337214"/>
                  <a:pt x="10979594" y="7364306"/>
                </a:cubicBezTo>
                <a:cubicBezTo>
                  <a:pt x="10979594" y="7364306"/>
                  <a:pt x="11006373" y="7407221"/>
                  <a:pt x="11012180" y="7398400"/>
                </a:cubicBezTo>
                <a:cubicBezTo>
                  <a:pt x="10988443" y="7408060"/>
                  <a:pt x="10949594" y="7409880"/>
                  <a:pt x="10914244" y="7437181"/>
                </a:cubicBezTo>
                <a:cubicBezTo>
                  <a:pt x="10895345" y="7439490"/>
                  <a:pt x="10890050" y="7473934"/>
                  <a:pt x="10877470" y="7493046"/>
                </a:cubicBezTo>
                <a:cubicBezTo>
                  <a:pt x="10847925" y="7511526"/>
                  <a:pt x="10791146" y="7514185"/>
                  <a:pt x="10779533" y="7531827"/>
                </a:cubicBezTo>
                <a:cubicBezTo>
                  <a:pt x="10719021" y="7597352"/>
                  <a:pt x="10679537" y="7767326"/>
                  <a:pt x="10637870" y="7777826"/>
                </a:cubicBezTo>
                <a:cubicBezTo>
                  <a:pt x="10616951" y="7778806"/>
                  <a:pt x="10611090" y="7734911"/>
                  <a:pt x="10611090" y="7734911"/>
                </a:cubicBezTo>
                <a:cubicBezTo>
                  <a:pt x="10568966" y="7772504"/>
                  <a:pt x="10617408" y="7751713"/>
                  <a:pt x="10611145" y="7787626"/>
                </a:cubicBezTo>
                <a:cubicBezTo>
                  <a:pt x="10576902" y="7870442"/>
                  <a:pt x="10428449" y="7875970"/>
                  <a:pt x="10353792" y="7932183"/>
                </a:cubicBezTo>
                <a:cubicBezTo>
                  <a:pt x="10317475" y="7960955"/>
                  <a:pt x="10306373" y="8004218"/>
                  <a:pt x="10275862" y="8024170"/>
                </a:cubicBezTo>
                <a:cubicBezTo>
                  <a:pt x="10167876" y="8109016"/>
                  <a:pt x="10056848" y="8141286"/>
                  <a:pt x="9965740" y="8222490"/>
                </a:cubicBezTo>
                <a:cubicBezTo>
                  <a:pt x="9954127" y="8240132"/>
                  <a:pt x="9941546" y="8259244"/>
                  <a:pt x="9929933" y="8276884"/>
                </a:cubicBezTo>
                <a:cubicBezTo>
                  <a:pt x="9845685" y="8352070"/>
                  <a:pt x="9728850" y="8393161"/>
                  <a:pt x="9636263" y="8450213"/>
                </a:cubicBezTo>
                <a:cubicBezTo>
                  <a:pt x="9564596" y="8506287"/>
                  <a:pt x="9497767" y="8555010"/>
                  <a:pt x="9429885" y="8600932"/>
                </a:cubicBezTo>
                <a:cubicBezTo>
                  <a:pt x="9192995" y="8771603"/>
                  <a:pt x="8989836" y="8833833"/>
                  <a:pt x="8681402" y="8866799"/>
                </a:cubicBezTo>
                <a:cubicBezTo>
                  <a:pt x="7904467" y="8955899"/>
                  <a:pt x="7079615" y="8792204"/>
                  <a:pt x="6136822" y="8614084"/>
                </a:cubicBezTo>
                <a:cubicBezTo>
                  <a:pt x="6117924" y="8616394"/>
                  <a:pt x="6130048" y="8624375"/>
                  <a:pt x="6136822" y="8614084"/>
                </a:cubicBezTo>
                <a:cubicBezTo>
                  <a:pt x="6187339" y="8647339"/>
                  <a:pt x="6136365" y="8641176"/>
                  <a:pt x="6124241" y="8633195"/>
                </a:cubicBezTo>
                <a:lnTo>
                  <a:pt x="6112117" y="8625214"/>
                </a:lnTo>
                <a:cubicBezTo>
                  <a:pt x="6112117" y="8625214"/>
                  <a:pt x="6112117" y="8625214"/>
                  <a:pt x="6124241" y="8633195"/>
                </a:cubicBezTo>
                <a:cubicBezTo>
                  <a:pt x="6118434" y="8642017"/>
                  <a:pt x="6106365" y="8686750"/>
                  <a:pt x="6094241" y="8678769"/>
                </a:cubicBezTo>
                <a:cubicBezTo>
                  <a:pt x="6120564" y="8748776"/>
                  <a:pt x="6207910" y="8778881"/>
                  <a:pt x="6244282" y="8802824"/>
                </a:cubicBezTo>
                <a:cubicBezTo>
                  <a:pt x="6804373" y="9289523"/>
                  <a:pt x="7926668" y="10118917"/>
                  <a:pt x="8811523" y="10741435"/>
                </a:cubicBezTo>
                <a:cubicBezTo>
                  <a:pt x="8930998" y="10832727"/>
                  <a:pt x="9262133" y="11038064"/>
                  <a:pt x="9476325" y="11179062"/>
                </a:cubicBezTo>
                <a:cubicBezTo>
                  <a:pt x="9650103" y="11293457"/>
                  <a:pt x="10133300" y="11624179"/>
                  <a:pt x="10151230" y="11623340"/>
                </a:cubicBezTo>
                <a:lnTo>
                  <a:pt x="10112327" y="11572444"/>
                </a:lnTo>
                <a:cubicBezTo>
                  <a:pt x="10070604" y="11530229"/>
                  <a:pt x="9807460" y="11384400"/>
                  <a:pt x="9786998" y="11358286"/>
                </a:cubicBezTo>
                <a:cubicBezTo>
                  <a:pt x="9757400" y="11324052"/>
                  <a:pt x="10075955" y="11548501"/>
                  <a:pt x="10082729" y="11538210"/>
                </a:cubicBezTo>
                <a:cubicBezTo>
                  <a:pt x="10082729" y="11538210"/>
                  <a:pt x="10039249" y="11495365"/>
                  <a:pt x="10021027" y="11481592"/>
                </a:cubicBezTo>
                <a:lnTo>
                  <a:pt x="10014681" y="11477673"/>
                </a:lnTo>
                <a:lnTo>
                  <a:pt x="10017292" y="11470516"/>
                </a:lnTo>
                <a:cubicBezTo>
                  <a:pt x="10030365" y="11456132"/>
                  <a:pt x="10073879" y="11494455"/>
                  <a:pt x="10073879" y="11494455"/>
                </a:cubicBezTo>
                <a:cubicBezTo>
                  <a:pt x="10079686" y="11485635"/>
                  <a:pt x="9703840" y="11238223"/>
                  <a:pt x="9749007" y="11253206"/>
                </a:cubicBezTo>
                <a:cubicBezTo>
                  <a:pt x="9921763" y="11316355"/>
                  <a:pt x="10062266" y="11512097"/>
                  <a:pt x="10217037" y="11523372"/>
                </a:cubicBezTo>
                <a:cubicBezTo>
                  <a:pt x="10180720" y="11552144"/>
                  <a:pt x="10255429" y="11548645"/>
                  <a:pt x="10285996" y="11581409"/>
                </a:cubicBezTo>
                <a:cubicBezTo>
                  <a:pt x="10285996" y="11581409"/>
                  <a:pt x="10275947" y="11627473"/>
                  <a:pt x="10294388" y="11652255"/>
                </a:cubicBezTo>
                <a:cubicBezTo>
                  <a:pt x="10225941" y="11619841"/>
                  <a:pt x="10124396" y="11527710"/>
                  <a:pt x="10106466" y="11528549"/>
                </a:cubicBezTo>
                <a:cubicBezTo>
                  <a:pt x="10088535" y="11529390"/>
                  <a:pt x="10119101" y="11562153"/>
                  <a:pt x="10133245" y="11571464"/>
                </a:cubicBezTo>
                <a:cubicBezTo>
                  <a:pt x="10157494" y="11587426"/>
                  <a:pt x="10264333" y="11645114"/>
                  <a:pt x="10288126" y="11688169"/>
                </a:cubicBezTo>
                <a:cubicBezTo>
                  <a:pt x="10308587" y="11714282"/>
                  <a:pt x="10291168" y="11740743"/>
                  <a:pt x="10296518" y="11759016"/>
                </a:cubicBezTo>
                <a:cubicBezTo>
                  <a:pt x="10290711" y="11767836"/>
                  <a:pt x="10332890" y="11782959"/>
                  <a:pt x="10332890" y="11782959"/>
                </a:cubicBezTo>
                <a:cubicBezTo>
                  <a:pt x="10327084" y="11791779"/>
                  <a:pt x="10309153" y="11792618"/>
                  <a:pt x="10309153" y="11792618"/>
                </a:cubicBezTo>
                <a:cubicBezTo>
                  <a:pt x="10309153" y="11792618"/>
                  <a:pt x="10379676" y="11879078"/>
                  <a:pt x="10403924" y="11895040"/>
                </a:cubicBezTo>
                <a:cubicBezTo>
                  <a:pt x="10385993" y="11895881"/>
                  <a:pt x="10338063" y="11942293"/>
                  <a:pt x="10350186" y="11950274"/>
                </a:cubicBezTo>
                <a:cubicBezTo>
                  <a:pt x="10389090" y="12001170"/>
                  <a:pt x="10504958" y="11961549"/>
                  <a:pt x="10511786" y="12003973"/>
                </a:cubicBezTo>
                <a:cubicBezTo>
                  <a:pt x="10517647" y="12047867"/>
                  <a:pt x="10493856" y="12004813"/>
                  <a:pt x="10455006" y="12006632"/>
                </a:cubicBezTo>
                <a:cubicBezTo>
                  <a:pt x="10382316" y="12011461"/>
                  <a:pt x="10394951" y="12045065"/>
                  <a:pt x="10437586" y="12033094"/>
                </a:cubicBezTo>
                <a:cubicBezTo>
                  <a:pt x="10536034" y="12019935"/>
                  <a:pt x="10490179" y="12120394"/>
                  <a:pt x="10476033" y="12111082"/>
                </a:cubicBezTo>
                <a:cubicBezTo>
                  <a:pt x="10484372" y="12129214"/>
                  <a:pt x="10577013" y="12124877"/>
                  <a:pt x="10576557" y="12151968"/>
                </a:cubicBezTo>
                <a:cubicBezTo>
                  <a:pt x="10564487" y="12196703"/>
                  <a:pt x="10496496" y="12137195"/>
                  <a:pt x="10489722" y="12147487"/>
                </a:cubicBezTo>
                <a:cubicBezTo>
                  <a:pt x="10465985" y="12157146"/>
                  <a:pt x="10516501" y="12190400"/>
                  <a:pt x="10490744" y="12198731"/>
                </a:cubicBezTo>
                <a:cubicBezTo>
                  <a:pt x="10435985" y="12202720"/>
                  <a:pt x="10403855" y="12141534"/>
                  <a:pt x="10384957" y="12143843"/>
                </a:cubicBezTo>
                <a:cubicBezTo>
                  <a:pt x="10384957" y="12143843"/>
                  <a:pt x="10361731" y="12179126"/>
                  <a:pt x="10347586" y="12169814"/>
                </a:cubicBezTo>
                <a:cubicBezTo>
                  <a:pt x="10367080" y="12197398"/>
                  <a:pt x="10403452" y="12221341"/>
                  <a:pt x="10403452" y="12221341"/>
                </a:cubicBezTo>
                <a:cubicBezTo>
                  <a:pt x="10374420" y="12265444"/>
                  <a:pt x="10310757" y="12172964"/>
                  <a:pt x="10331274" y="12251792"/>
                </a:cubicBezTo>
                <a:cubicBezTo>
                  <a:pt x="10346495" y="12365063"/>
                  <a:pt x="10193922" y="12214055"/>
                  <a:pt x="10208633" y="12301703"/>
                </a:cubicBezTo>
                <a:cubicBezTo>
                  <a:pt x="10215004" y="12371220"/>
                  <a:pt x="10191213" y="12328166"/>
                  <a:pt x="10154896" y="12356937"/>
                </a:cubicBezTo>
                <a:cubicBezTo>
                  <a:pt x="10149089" y="12365759"/>
                  <a:pt x="10160756" y="12400831"/>
                  <a:pt x="10179654" y="12398522"/>
                </a:cubicBezTo>
                <a:cubicBezTo>
                  <a:pt x="10154950" y="12409652"/>
                  <a:pt x="10068115" y="12405170"/>
                  <a:pt x="10025937" y="12390048"/>
                </a:cubicBezTo>
                <a:cubicBezTo>
                  <a:pt x="10011791" y="12380736"/>
                  <a:pt x="9967082" y="12338662"/>
                  <a:pt x="9961275" y="12347482"/>
                </a:cubicBezTo>
                <a:cubicBezTo>
                  <a:pt x="9913290" y="12341180"/>
                  <a:pt x="9951226" y="12393546"/>
                  <a:pt x="9907027" y="12377093"/>
                </a:cubicBezTo>
                <a:cubicBezTo>
                  <a:pt x="9856510" y="12343839"/>
                  <a:pt x="9882833" y="12413845"/>
                  <a:pt x="9907027" y="12377093"/>
                </a:cubicBezTo>
                <a:cubicBezTo>
                  <a:pt x="10001743" y="12426800"/>
                  <a:pt x="10050185" y="12406010"/>
                  <a:pt x="9990130" y="12444442"/>
                </a:cubicBezTo>
                <a:cubicBezTo>
                  <a:pt x="9957598" y="12463062"/>
                  <a:pt x="9901220" y="12385914"/>
                  <a:pt x="9927543" y="12455921"/>
                </a:cubicBezTo>
                <a:cubicBezTo>
                  <a:pt x="9953867" y="12525928"/>
                  <a:pt x="9910124" y="12482383"/>
                  <a:pt x="9835413" y="12485882"/>
                </a:cubicBezTo>
                <a:cubicBezTo>
                  <a:pt x="9784440" y="12479720"/>
                  <a:pt x="9799096" y="12514653"/>
                  <a:pt x="9774391" y="12525784"/>
                </a:cubicBezTo>
                <a:cubicBezTo>
                  <a:pt x="9768584" y="12534605"/>
                  <a:pt x="9730191" y="12509331"/>
                  <a:pt x="9730191" y="12509331"/>
                </a:cubicBezTo>
                <a:cubicBezTo>
                  <a:pt x="9712261" y="12510171"/>
                  <a:pt x="9742827" y="12542934"/>
                  <a:pt x="9712772" y="12535793"/>
                </a:cubicBezTo>
                <a:cubicBezTo>
                  <a:pt x="9638062" y="12539292"/>
                  <a:pt x="9682718" y="12528652"/>
                  <a:pt x="9637551" y="12513669"/>
                </a:cubicBezTo>
                <a:cubicBezTo>
                  <a:pt x="9661799" y="12529631"/>
                  <a:pt x="9506517" y="12492734"/>
                  <a:pt x="9602201" y="12540970"/>
                </a:cubicBezTo>
                <a:cubicBezTo>
                  <a:pt x="9715359" y="12615460"/>
                  <a:pt x="9583302" y="12543281"/>
                  <a:pt x="9577496" y="12552101"/>
                </a:cubicBezTo>
                <a:cubicBezTo>
                  <a:pt x="9553302" y="12588854"/>
                  <a:pt x="9646454" y="12610138"/>
                  <a:pt x="9634384" y="12654873"/>
                </a:cubicBezTo>
                <a:cubicBezTo>
                  <a:pt x="9622315" y="12699607"/>
                  <a:pt x="9584379" y="12647240"/>
                  <a:pt x="9548062" y="12676012"/>
                </a:cubicBezTo>
                <a:cubicBezTo>
                  <a:pt x="9548062" y="12676012"/>
                  <a:pt x="9592771" y="12718087"/>
                  <a:pt x="9598578" y="12709266"/>
                </a:cubicBezTo>
                <a:cubicBezTo>
                  <a:pt x="9592771" y="12718087"/>
                  <a:pt x="9535992" y="12720746"/>
                  <a:pt x="9518061" y="12721586"/>
                </a:cubicBezTo>
                <a:cubicBezTo>
                  <a:pt x="9500131" y="12722426"/>
                  <a:pt x="9493812" y="12705624"/>
                  <a:pt x="9481689" y="12697643"/>
                </a:cubicBezTo>
                <a:cubicBezTo>
                  <a:pt x="9424909" y="12700302"/>
                  <a:pt x="9475425" y="12733556"/>
                  <a:pt x="9433758" y="12744055"/>
                </a:cubicBezTo>
                <a:lnTo>
                  <a:pt x="9308531" y="12714301"/>
                </a:lnTo>
                <a:cubicBezTo>
                  <a:pt x="9215378" y="12693016"/>
                  <a:pt x="9272725" y="12768694"/>
                  <a:pt x="9279042" y="12785496"/>
                </a:cubicBezTo>
                <a:cubicBezTo>
                  <a:pt x="9272268" y="12795787"/>
                  <a:pt x="9254848" y="12822249"/>
                  <a:pt x="9254848" y="12822249"/>
                </a:cubicBezTo>
                <a:cubicBezTo>
                  <a:pt x="9287434" y="12856342"/>
                  <a:pt x="9335365" y="12809929"/>
                  <a:pt x="9329102" y="12845843"/>
                </a:cubicBezTo>
                <a:cubicBezTo>
                  <a:pt x="9319564" y="12917529"/>
                  <a:pt x="9299047" y="12838701"/>
                  <a:pt x="9236972" y="12875803"/>
                </a:cubicBezTo>
                <a:cubicBezTo>
                  <a:pt x="9230198" y="12886094"/>
                  <a:pt x="9206515" y="12948469"/>
                  <a:pt x="9206515" y="12948469"/>
                </a:cubicBezTo>
                <a:cubicBezTo>
                  <a:pt x="9134337" y="12978920"/>
                  <a:pt x="9090083" y="12909753"/>
                  <a:pt x="9053765" y="12938524"/>
                </a:cubicBezTo>
                <a:cubicBezTo>
                  <a:pt x="9047958" y="12947345"/>
                  <a:pt x="9071750" y="12990400"/>
                  <a:pt x="9078524" y="12980109"/>
                </a:cubicBezTo>
                <a:cubicBezTo>
                  <a:pt x="9048013" y="13000060"/>
                  <a:pt x="8985372" y="12958825"/>
                  <a:pt x="8991232" y="13002719"/>
                </a:cubicBezTo>
                <a:cubicBezTo>
                  <a:pt x="9005889" y="13037653"/>
                  <a:pt x="8912737" y="13016368"/>
                  <a:pt x="8906931" y="13025189"/>
                </a:cubicBezTo>
                <a:cubicBezTo>
                  <a:pt x="8906984" y="13077904"/>
                  <a:pt x="9006400" y="13063275"/>
                  <a:pt x="8988012" y="13091207"/>
                </a:cubicBezTo>
                <a:cubicBezTo>
                  <a:pt x="8981749" y="13127121"/>
                  <a:pt x="8919565" y="13058792"/>
                  <a:pt x="8889565" y="13104366"/>
                </a:cubicBezTo>
                <a:cubicBezTo>
                  <a:pt x="8876984" y="13123477"/>
                  <a:pt x="8958013" y="13136781"/>
                  <a:pt x="8889619" y="13157081"/>
                </a:cubicBezTo>
                <a:lnTo>
                  <a:pt x="8865371" y="13141119"/>
                </a:lnTo>
                <a:cubicBezTo>
                  <a:pt x="8865371" y="13141119"/>
                  <a:pt x="8865882" y="13166741"/>
                  <a:pt x="8846984" y="13169051"/>
                </a:cubicBezTo>
                <a:cubicBezTo>
                  <a:pt x="8811123" y="13170730"/>
                  <a:pt x="8772730" y="13145457"/>
                  <a:pt x="8748993" y="13155118"/>
                </a:cubicBezTo>
                <a:cubicBezTo>
                  <a:pt x="8754800" y="13146296"/>
                  <a:pt x="8742676" y="13138315"/>
                  <a:pt x="8736869" y="13147137"/>
                </a:cubicBezTo>
                <a:cubicBezTo>
                  <a:pt x="8722724" y="13137825"/>
                  <a:pt x="8710600" y="13129844"/>
                  <a:pt x="8703826" y="13140135"/>
                </a:cubicBezTo>
                <a:cubicBezTo>
                  <a:pt x="8660083" y="13096590"/>
                  <a:pt x="8650035" y="13142654"/>
                  <a:pt x="8698020" y="13148955"/>
                </a:cubicBezTo>
                <a:cubicBezTo>
                  <a:pt x="8655895" y="13186548"/>
                  <a:pt x="8674337" y="13211330"/>
                  <a:pt x="8625895" y="13232121"/>
                </a:cubicBezTo>
                <a:cubicBezTo>
                  <a:pt x="8643826" y="13231282"/>
                  <a:pt x="8632213" y="13248923"/>
                  <a:pt x="8614282" y="13249763"/>
                </a:cubicBezTo>
                <a:cubicBezTo>
                  <a:pt x="8583771" y="13269714"/>
                  <a:pt x="8503711" y="13254940"/>
                  <a:pt x="8496936" y="13265231"/>
                </a:cubicBezTo>
                <a:cubicBezTo>
                  <a:pt x="8492581" y="13271847"/>
                  <a:pt x="8506300" y="13312880"/>
                  <a:pt x="8518738" y="13324920"/>
                </a:cubicBezTo>
                <a:lnTo>
                  <a:pt x="8523069" y="13327301"/>
                </a:lnTo>
                <a:lnTo>
                  <a:pt x="8504042" y="13333728"/>
                </a:lnTo>
                <a:cubicBezTo>
                  <a:pt x="8437642" y="13343343"/>
                  <a:pt x="8335048" y="13284566"/>
                  <a:pt x="8281654" y="13319481"/>
                </a:cubicBezTo>
                <a:cubicBezTo>
                  <a:pt x="8275848" y="13328301"/>
                  <a:pt x="8300096" y="13344263"/>
                  <a:pt x="8312220" y="13352245"/>
                </a:cubicBezTo>
                <a:cubicBezTo>
                  <a:pt x="8308945" y="13388018"/>
                  <a:pt x="8243772" y="13319831"/>
                  <a:pt x="8239530" y="13357074"/>
                </a:cubicBezTo>
                <a:cubicBezTo>
                  <a:pt x="8252165" y="13390677"/>
                  <a:pt x="8382688" y="13385990"/>
                  <a:pt x="8383199" y="13411612"/>
                </a:cubicBezTo>
                <a:cubicBezTo>
                  <a:pt x="8395834" y="13445215"/>
                  <a:pt x="8240552" y="13408318"/>
                  <a:pt x="8221654" y="13410628"/>
                </a:cubicBezTo>
                <a:cubicBezTo>
                  <a:pt x="8183772" y="13410978"/>
                  <a:pt x="8173723" y="13457041"/>
                  <a:pt x="8123717" y="13449409"/>
                </a:cubicBezTo>
                <a:cubicBezTo>
                  <a:pt x="8081082" y="13461379"/>
                  <a:pt x="8000510" y="13420984"/>
                  <a:pt x="7968436" y="13412513"/>
                </a:cubicBezTo>
                <a:cubicBezTo>
                  <a:pt x="7943730" y="13423642"/>
                  <a:pt x="8013145" y="13454587"/>
                  <a:pt x="8006828" y="13437785"/>
                </a:cubicBezTo>
                <a:cubicBezTo>
                  <a:pt x="8033662" y="13533415"/>
                  <a:pt x="7788960" y="13412368"/>
                  <a:pt x="7740517" y="13433159"/>
                </a:cubicBezTo>
                <a:cubicBezTo>
                  <a:pt x="7740517" y="13433159"/>
                  <a:pt x="7660055" y="13498192"/>
                  <a:pt x="7666829" y="13487902"/>
                </a:cubicBezTo>
                <a:cubicBezTo>
                  <a:pt x="7660055" y="13498192"/>
                  <a:pt x="7717347" y="13521156"/>
                  <a:pt x="7747401" y="13528298"/>
                </a:cubicBezTo>
                <a:cubicBezTo>
                  <a:pt x="7823675" y="13553221"/>
                  <a:pt x="7859993" y="13524450"/>
                  <a:pt x="7952688" y="13572827"/>
                </a:cubicBezTo>
                <a:cubicBezTo>
                  <a:pt x="7898440" y="13602438"/>
                  <a:pt x="7612070" y="13491891"/>
                  <a:pt x="7457299" y="13480616"/>
                </a:cubicBezTo>
                <a:cubicBezTo>
                  <a:pt x="7438401" y="13482926"/>
                  <a:pt x="7345760" y="13487264"/>
                  <a:pt x="7352534" y="13476973"/>
                </a:cubicBezTo>
                <a:cubicBezTo>
                  <a:pt x="7325808" y="13486773"/>
                  <a:pt x="7352588" y="13529688"/>
                  <a:pt x="7334658" y="13530528"/>
                </a:cubicBezTo>
                <a:cubicBezTo>
                  <a:pt x="7295808" y="13532346"/>
                  <a:pt x="7221500" y="13456038"/>
                  <a:pt x="7190478" y="13450367"/>
                </a:cubicBezTo>
                <a:cubicBezTo>
                  <a:pt x="7178354" y="13442386"/>
                  <a:pt x="7184672" y="13459187"/>
                  <a:pt x="7184672" y="13459187"/>
                </a:cubicBezTo>
                <a:cubicBezTo>
                  <a:pt x="7110928" y="13461216"/>
                  <a:pt x="7047776" y="13394358"/>
                  <a:pt x="6935130" y="13345492"/>
                </a:cubicBezTo>
                <a:cubicBezTo>
                  <a:pt x="6859909" y="13323367"/>
                  <a:pt x="6773074" y="13318884"/>
                  <a:pt x="6680890" y="13296130"/>
                </a:cubicBezTo>
                <a:cubicBezTo>
                  <a:pt x="6406186" y="13220657"/>
                  <a:pt x="6152402" y="13144204"/>
                  <a:pt x="5877700" y="13068730"/>
                </a:cubicBezTo>
                <a:cubicBezTo>
                  <a:pt x="4871700" y="12771038"/>
                  <a:pt x="3614733" y="12388212"/>
                  <a:pt x="2662013" y="12062379"/>
                </a:cubicBezTo>
                <a:cubicBezTo>
                  <a:pt x="2381960" y="11968634"/>
                  <a:pt x="2028707" y="11854094"/>
                  <a:pt x="1730212" y="11735566"/>
                </a:cubicBezTo>
                <a:cubicBezTo>
                  <a:pt x="1498145" y="11648122"/>
                  <a:pt x="1238044" y="11554868"/>
                  <a:pt x="1037594" y="11502988"/>
                </a:cubicBezTo>
                <a:cubicBezTo>
                  <a:pt x="933286" y="11472253"/>
                  <a:pt x="838570" y="11422546"/>
                  <a:pt x="801741" y="11425695"/>
                </a:cubicBezTo>
                <a:cubicBezTo>
                  <a:pt x="753756" y="11419393"/>
                  <a:pt x="759617" y="11463288"/>
                  <a:pt x="753811" y="11472108"/>
                </a:cubicBezTo>
                <a:cubicBezTo>
                  <a:pt x="753811" y="11472108"/>
                  <a:pt x="673293" y="11484428"/>
                  <a:pt x="655363" y="11485267"/>
                </a:cubicBezTo>
                <a:cubicBezTo>
                  <a:pt x="623288" y="11476795"/>
                  <a:pt x="485425" y="11413436"/>
                  <a:pt x="493763" y="11431568"/>
                </a:cubicBezTo>
                <a:cubicBezTo>
                  <a:pt x="487500" y="11467481"/>
                  <a:pt x="611164" y="11468814"/>
                  <a:pt x="610707" y="11495907"/>
                </a:cubicBezTo>
                <a:cubicBezTo>
                  <a:pt x="604900" y="11504728"/>
                  <a:pt x="574845" y="11497587"/>
                  <a:pt x="556915" y="11498426"/>
                </a:cubicBezTo>
                <a:cubicBezTo>
                  <a:pt x="544791" y="11490445"/>
                  <a:pt x="523872" y="11491424"/>
                  <a:pt x="511748" y="11483443"/>
                </a:cubicBezTo>
                <a:cubicBezTo>
                  <a:pt x="487500" y="11467481"/>
                  <a:pt x="481693" y="11476303"/>
                  <a:pt x="511748" y="11483443"/>
                </a:cubicBezTo>
                <a:cubicBezTo>
                  <a:pt x="523872" y="11491424"/>
                  <a:pt x="538017" y="11500736"/>
                  <a:pt x="556458" y="11525519"/>
                </a:cubicBezTo>
                <a:cubicBezTo>
                  <a:pt x="556458" y="11525519"/>
                  <a:pt x="526915" y="11543999"/>
                  <a:pt x="539039" y="11551980"/>
                </a:cubicBezTo>
                <a:cubicBezTo>
                  <a:pt x="532265" y="11562272"/>
                  <a:pt x="595362" y="11576414"/>
                  <a:pt x="601680" y="11593216"/>
                </a:cubicBezTo>
                <a:cubicBezTo>
                  <a:pt x="603755" y="11647261"/>
                  <a:pt x="569094" y="11559122"/>
                  <a:pt x="538582" y="11579073"/>
                </a:cubicBezTo>
                <a:cubicBezTo>
                  <a:pt x="520652" y="11579913"/>
                  <a:pt x="533287" y="11613516"/>
                  <a:pt x="553238" y="11614007"/>
                </a:cubicBezTo>
                <a:cubicBezTo>
                  <a:pt x="514389" y="11615826"/>
                  <a:pt x="311122" y="11572627"/>
                  <a:pt x="311122" y="11572627"/>
                </a:cubicBezTo>
                <a:cubicBezTo>
                  <a:pt x="299509" y="11590269"/>
                  <a:pt x="367499" y="11649775"/>
                  <a:pt x="386397" y="11647466"/>
                </a:cubicBezTo>
                <a:cubicBezTo>
                  <a:pt x="355886" y="11667417"/>
                  <a:pt x="174281" y="11560513"/>
                  <a:pt x="141695" y="11526419"/>
                </a:cubicBezTo>
                <a:cubicBezTo>
                  <a:pt x="123253" y="11501636"/>
                  <a:pt x="210142" y="11558833"/>
                  <a:pt x="215949" y="11550013"/>
                </a:cubicBezTo>
                <a:cubicBezTo>
                  <a:pt x="234336" y="11522080"/>
                  <a:pt x="84860" y="11476362"/>
                  <a:pt x="117393" y="11457741"/>
                </a:cubicBezTo>
                <a:cubicBezTo>
                  <a:pt x="129005" y="11440100"/>
                  <a:pt x="177501" y="11472025"/>
                  <a:pt x="215894" y="11497298"/>
                </a:cubicBezTo>
                <a:cubicBezTo>
                  <a:pt x="228018" y="11505279"/>
                  <a:pt x="240143" y="11513260"/>
                  <a:pt x="254287" y="11522571"/>
                </a:cubicBezTo>
                <a:cubicBezTo>
                  <a:pt x="254287" y="11522571"/>
                  <a:pt x="240143" y="11513260"/>
                  <a:pt x="215894" y="11497298"/>
                </a:cubicBezTo>
                <a:cubicBezTo>
                  <a:pt x="198420" y="11471045"/>
                  <a:pt x="177447" y="11419310"/>
                  <a:pt x="189571" y="11427291"/>
                </a:cubicBezTo>
                <a:cubicBezTo>
                  <a:pt x="189571" y="11427291"/>
                  <a:pt x="189571" y="11427291"/>
                  <a:pt x="201695" y="11435272"/>
                </a:cubicBezTo>
                <a:lnTo>
                  <a:pt x="189571" y="11427291"/>
                </a:lnTo>
                <a:cubicBezTo>
                  <a:pt x="147392" y="11412168"/>
                  <a:pt x="135323" y="11456902"/>
                  <a:pt x="115318" y="11403696"/>
                </a:cubicBezTo>
                <a:cubicBezTo>
                  <a:pt x="102682" y="11370094"/>
                  <a:pt x="169054" y="11348463"/>
                  <a:pt x="183199" y="11357774"/>
                </a:cubicBezTo>
                <a:cubicBezTo>
                  <a:pt x="177393" y="11366595"/>
                  <a:pt x="177393" y="11366595"/>
                  <a:pt x="177393" y="11366595"/>
                </a:cubicBezTo>
                <a:cubicBezTo>
                  <a:pt x="183199" y="11357774"/>
                  <a:pt x="183199" y="11357774"/>
                  <a:pt x="183199" y="11357774"/>
                </a:cubicBezTo>
                <a:cubicBezTo>
                  <a:pt x="169054" y="11348463"/>
                  <a:pt x="150613" y="11323680"/>
                  <a:pt x="150613" y="11323680"/>
                </a:cubicBezTo>
                <a:cubicBezTo>
                  <a:pt x="193248" y="11311710"/>
                  <a:pt x="225378" y="11372896"/>
                  <a:pt x="270034" y="11362256"/>
                </a:cubicBezTo>
                <a:cubicBezTo>
                  <a:pt x="305894" y="11360578"/>
                  <a:pt x="207393" y="11321021"/>
                  <a:pt x="213711" y="11337823"/>
                </a:cubicBezTo>
                <a:cubicBezTo>
                  <a:pt x="186931" y="11294909"/>
                  <a:pt x="181015" y="11198299"/>
                  <a:pt x="198946" y="11197459"/>
                </a:cubicBezTo>
                <a:cubicBezTo>
                  <a:pt x="216877" y="11196620"/>
                  <a:pt x="368993" y="11374720"/>
                  <a:pt x="418998" y="11382352"/>
                </a:cubicBezTo>
                <a:cubicBezTo>
                  <a:pt x="473758" y="11378363"/>
                  <a:pt x="335840" y="11262289"/>
                  <a:pt x="342158" y="11279090"/>
                </a:cubicBezTo>
                <a:cubicBezTo>
                  <a:pt x="309572" y="11244997"/>
                  <a:pt x="327959" y="11217064"/>
                  <a:pt x="327448" y="11191442"/>
                </a:cubicBezTo>
                <a:cubicBezTo>
                  <a:pt x="321587" y="11147548"/>
                  <a:pt x="288544" y="11140547"/>
                  <a:pt x="295318" y="11130256"/>
                </a:cubicBezTo>
                <a:cubicBezTo>
                  <a:pt x="301125" y="11121435"/>
                  <a:pt x="363711" y="11109955"/>
                  <a:pt x="387448" y="11100296"/>
                </a:cubicBezTo>
                <a:cubicBezTo>
                  <a:pt x="381642" y="11109116"/>
                  <a:pt x="432158" y="11142370"/>
                  <a:pt x="425841" y="11125569"/>
                </a:cubicBezTo>
                <a:cubicBezTo>
                  <a:pt x="444283" y="11150351"/>
                  <a:pt x="431702" y="11169462"/>
                  <a:pt x="476869" y="11184445"/>
                </a:cubicBezTo>
                <a:cubicBezTo>
                  <a:pt x="476869" y="11184445"/>
                  <a:pt x="480144" y="11148672"/>
                  <a:pt x="462213" y="11149512"/>
                </a:cubicBezTo>
                <a:cubicBezTo>
                  <a:pt x="563193" y="11163305"/>
                  <a:pt x="482219" y="11202717"/>
                  <a:pt x="544805" y="11191237"/>
                </a:cubicBezTo>
                <a:cubicBezTo>
                  <a:pt x="587441" y="11179267"/>
                  <a:pt x="518993" y="11146853"/>
                  <a:pt x="492213" y="11103938"/>
                </a:cubicBezTo>
                <a:cubicBezTo>
                  <a:pt x="485896" y="11087136"/>
                  <a:pt x="477503" y="11016289"/>
                  <a:pt x="477503" y="11016289"/>
                </a:cubicBezTo>
                <a:cubicBezTo>
                  <a:pt x="453712" y="10973235"/>
                  <a:pt x="414862" y="10975054"/>
                  <a:pt x="402738" y="10967073"/>
                </a:cubicBezTo>
                <a:cubicBezTo>
                  <a:pt x="402738" y="10967073"/>
                  <a:pt x="420669" y="10966234"/>
                  <a:pt x="441588" y="10965254"/>
                </a:cubicBezTo>
                <a:cubicBezTo>
                  <a:pt x="465325" y="10955594"/>
                  <a:pt x="542676" y="11084478"/>
                  <a:pt x="584343" y="11073977"/>
                </a:cubicBezTo>
                <a:cubicBezTo>
                  <a:pt x="603242" y="11071668"/>
                  <a:pt x="513766" y="10934803"/>
                  <a:pt x="557455" y="10925633"/>
                </a:cubicBezTo>
                <a:cubicBezTo>
                  <a:pt x="582159" y="10914503"/>
                  <a:pt x="770136" y="11090924"/>
                  <a:pt x="764276" y="11047030"/>
                </a:cubicBezTo>
                <a:cubicBezTo>
                  <a:pt x="931225" y="11119000"/>
                  <a:pt x="630145" y="10920805"/>
                  <a:pt x="764276" y="11047030"/>
                </a:cubicBezTo>
                <a:cubicBezTo>
                  <a:pt x="725372" y="10996134"/>
                  <a:pt x="612725" y="10947267"/>
                  <a:pt x="606407" y="10930465"/>
                </a:cubicBezTo>
                <a:cubicBezTo>
                  <a:pt x="600601" y="10939286"/>
                  <a:pt x="668483" y="10893363"/>
                  <a:pt x="719000" y="10926617"/>
                </a:cubicBezTo>
                <a:cubicBezTo>
                  <a:pt x="743248" y="10942579"/>
                  <a:pt x="787501" y="11011747"/>
                  <a:pt x="785426" y="10957702"/>
                </a:cubicBezTo>
                <a:cubicBezTo>
                  <a:pt x="830137" y="10999777"/>
                  <a:pt x="803814" y="10929770"/>
                  <a:pt x="785426" y="10957702"/>
                </a:cubicBezTo>
                <a:cubicBezTo>
                  <a:pt x="767441" y="10905827"/>
                  <a:pt x="692731" y="10909325"/>
                  <a:pt x="680096" y="10875721"/>
                </a:cubicBezTo>
                <a:cubicBezTo>
                  <a:pt x="665951" y="10866410"/>
                  <a:pt x="726408" y="10748171"/>
                  <a:pt x="744339" y="10747331"/>
                </a:cubicBezTo>
                <a:cubicBezTo>
                  <a:pt x="764290" y="10747822"/>
                  <a:pt x="901696" y="10838273"/>
                  <a:pt x="901696" y="10838273"/>
                </a:cubicBezTo>
                <a:cubicBezTo>
                  <a:pt x="926400" y="10827143"/>
                  <a:pt x="824856" y="10735012"/>
                  <a:pt x="836469" y="10717370"/>
                </a:cubicBezTo>
                <a:cubicBezTo>
                  <a:pt x="848538" y="10672637"/>
                  <a:pt x="886986" y="10750625"/>
                  <a:pt x="904916" y="10749785"/>
                </a:cubicBezTo>
                <a:cubicBezTo>
                  <a:pt x="923814" y="10747476"/>
                  <a:pt x="899055" y="10705891"/>
                  <a:pt x="929567" y="10685940"/>
                </a:cubicBezTo>
                <a:cubicBezTo>
                  <a:pt x="935373" y="10677119"/>
                  <a:pt x="953815" y="10701902"/>
                  <a:pt x="973766" y="10702392"/>
                </a:cubicBezTo>
                <a:cubicBezTo>
                  <a:pt x="979572" y="10693572"/>
                  <a:pt x="953303" y="10676280"/>
                  <a:pt x="983815" y="10656329"/>
                </a:cubicBezTo>
                <a:cubicBezTo>
                  <a:pt x="978008" y="10665149"/>
                  <a:pt x="1039627" y="10655140"/>
                  <a:pt x="1039627" y="10655140"/>
                </a:cubicBezTo>
                <a:cubicBezTo>
                  <a:pt x="1058014" y="10627207"/>
                  <a:pt x="971180" y="10622725"/>
                  <a:pt x="1033766" y="10611245"/>
                </a:cubicBezTo>
                <a:cubicBezTo>
                  <a:pt x="1100138" y="10589615"/>
                  <a:pt x="1156973" y="10639671"/>
                  <a:pt x="1225420" y="10672086"/>
                </a:cubicBezTo>
                <a:cubicBezTo>
                  <a:pt x="1150710" y="10675584"/>
                  <a:pt x="1332261" y="10729773"/>
                  <a:pt x="1225420" y="10672086"/>
                </a:cubicBezTo>
                <a:cubicBezTo>
                  <a:pt x="1231683" y="10636173"/>
                  <a:pt x="1111751" y="10571974"/>
                  <a:pt x="1192780" y="10585277"/>
                </a:cubicBezTo>
                <a:cubicBezTo>
                  <a:pt x="1210710" y="10584437"/>
                  <a:pt x="1210710" y="10584437"/>
                  <a:pt x="1230661" y="10584928"/>
                </a:cubicBezTo>
                <a:cubicBezTo>
                  <a:pt x="1216516" y="10575617"/>
                  <a:pt x="1216516" y="10575617"/>
                  <a:pt x="1216516" y="10575617"/>
                </a:cubicBezTo>
                <a:cubicBezTo>
                  <a:pt x="1216973" y="10548524"/>
                  <a:pt x="1267490" y="10581779"/>
                  <a:pt x="1267490" y="10581779"/>
                </a:cubicBezTo>
                <a:cubicBezTo>
                  <a:pt x="1273296" y="10572958"/>
                  <a:pt x="1260662" y="10539354"/>
                  <a:pt x="1254855" y="10548176"/>
                </a:cubicBezTo>
                <a:cubicBezTo>
                  <a:pt x="1272785" y="10547335"/>
                  <a:pt x="1329566" y="10544676"/>
                  <a:pt x="1342201" y="10578280"/>
                </a:cubicBezTo>
                <a:cubicBezTo>
                  <a:pt x="1321227" y="10526545"/>
                  <a:pt x="1241167" y="10511772"/>
                  <a:pt x="1222269" y="10514081"/>
                </a:cubicBezTo>
                <a:cubicBezTo>
                  <a:pt x="1229043" y="10503790"/>
                  <a:pt x="1246462" y="10477328"/>
                  <a:pt x="1240656" y="10486149"/>
                </a:cubicBezTo>
                <a:cubicBezTo>
                  <a:pt x="1264393" y="10476489"/>
                  <a:pt x="1279049" y="10511422"/>
                  <a:pt x="1296979" y="10510583"/>
                </a:cubicBezTo>
                <a:cubicBezTo>
                  <a:pt x="1353759" y="10507924"/>
                  <a:pt x="1363297" y="10436237"/>
                  <a:pt x="1381227" y="10435398"/>
                </a:cubicBezTo>
                <a:cubicBezTo>
                  <a:pt x="1407953" y="10425598"/>
                  <a:pt x="1512316" y="10509048"/>
                  <a:pt x="1531214" y="10506738"/>
                </a:cubicBezTo>
                <a:cubicBezTo>
                  <a:pt x="1519090" y="10498757"/>
                  <a:pt x="1422841" y="10372183"/>
                  <a:pt x="1530648" y="10428401"/>
                </a:cubicBezTo>
                <a:cubicBezTo>
                  <a:pt x="1586972" y="10452835"/>
                  <a:pt x="1608634" y="10389129"/>
                  <a:pt x="1608634" y="10389129"/>
                </a:cubicBezTo>
                <a:cubicBezTo>
                  <a:pt x="1635359" y="10379328"/>
                  <a:pt x="1772254" y="10444158"/>
                  <a:pt x="1689151" y="10376809"/>
                </a:cubicBezTo>
                <a:cubicBezTo>
                  <a:pt x="1558008" y="10250445"/>
                  <a:pt x="1942880" y="10400548"/>
                  <a:pt x="1937020" y="10356654"/>
                </a:cubicBezTo>
                <a:cubicBezTo>
                  <a:pt x="1942826" y="10347833"/>
                  <a:pt x="1904433" y="10322560"/>
                  <a:pt x="1886503" y="10323399"/>
                </a:cubicBezTo>
                <a:cubicBezTo>
                  <a:pt x="1760764" y="10268022"/>
                  <a:pt x="1811738" y="10274183"/>
                  <a:pt x="1898115" y="10305759"/>
                </a:cubicBezTo>
                <a:cubicBezTo>
                  <a:pt x="1917014" y="10303448"/>
                  <a:pt x="2077646" y="10358617"/>
                  <a:pt x="1972826" y="10302260"/>
                </a:cubicBezTo>
                <a:cubicBezTo>
                  <a:pt x="1841738" y="10228610"/>
                  <a:pt x="2015461" y="10290290"/>
                  <a:pt x="2038688" y="10255007"/>
                </a:cubicBezTo>
                <a:cubicBezTo>
                  <a:pt x="2038688" y="10255007"/>
                  <a:pt x="2044950" y="10219094"/>
                  <a:pt x="2038633" y="10202292"/>
                </a:cubicBezTo>
                <a:cubicBezTo>
                  <a:pt x="2063338" y="10191162"/>
                  <a:pt x="2099199" y="10189482"/>
                  <a:pt x="2107537" y="10207614"/>
                </a:cubicBezTo>
                <a:cubicBezTo>
                  <a:pt x="2087020" y="10128786"/>
                  <a:pt x="2020702" y="10203132"/>
                  <a:pt x="2000186" y="10124304"/>
                </a:cubicBezTo>
                <a:cubicBezTo>
                  <a:pt x="1968056" y="10063117"/>
                  <a:pt x="2037014" y="10121155"/>
                  <a:pt x="2048627" y="10103513"/>
                </a:cubicBezTo>
                <a:lnTo>
                  <a:pt x="2066558" y="10102674"/>
                </a:lnTo>
                <a:cubicBezTo>
                  <a:pt x="2066558" y="10102674"/>
                  <a:pt x="2054434" y="10094693"/>
                  <a:pt x="2048627" y="10103513"/>
                </a:cubicBezTo>
                <a:cubicBezTo>
                  <a:pt x="2054434" y="10094693"/>
                  <a:pt x="2072310" y="10041138"/>
                  <a:pt x="2048573" y="10050798"/>
                </a:cubicBezTo>
                <a:cubicBezTo>
                  <a:pt x="2096047" y="10031478"/>
                  <a:pt x="2209205" y="10105968"/>
                  <a:pt x="2245523" y="10077195"/>
                </a:cubicBezTo>
                <a:cubicBezTo>
                  <a:pt x="2263453" y="10076356"/>
                  <a:pt x="2212882" y="9990387"/>
                  <a:pt x="2207076" y="9999207"/>
                </a:cubicBezTo>
                <a:cubicBezTo>
                  <a:pt x="2231269" y="9962454"/>
                  <a:pt x="2300228" y="10020491"/>
                  <a:pt x="2293910" y="10003690"/>
                </a:cubicBezTo>
                <a:cubicBezTo>
                  <a:pt x="2293856" y="9950975"/>
                  <a:pt x="2230758" y="9936833"/>
                  <a:pt x="2174380" y="9859684"/>
                </a:cubicBezTo>
                <a:cubicBezTo>
                  <a:pt x="2162256" y="9851703"/>
                  <a:pt x="2192311" y="9858844"/>
                  <a:pt x="2204435" y="9866825"/>
                </a:cubicBezTo>
                <a:cubicBezTo>
                  <a:pt x="2179676" y="9825241"/>
                  <a:pt x="2123352" y="9800807"/>
                  <a:pt x="2073292" y="9740461"/>
                </a:cubicBezTo>
                <a:cubicBezTo>
                  <a:pt x="2047023" y="9723168"/>
                  <a:pt x="2046512" y="9697546"/>
                  <a:pt x="2040194" y="9680744"/>
                </a:cubicBezTo>
                <a:cubicBezTo>
                  <a:pt x="1953762" y="9596454"/>
                  <a:pt x="1832266" y="9503833"/>
                  <a:pt x="1727392" y="9394760"/>
                </a:cubicBezTo>
                <a:cubicBezTo>
                  <a:pt x="1101106" y="8788629"/>
                  <a:pt x="356203" y="7984306"/>
                  <a:pt x="84030" y="7385815"/>
                </a:cubicBezTo>
                <a:cubicBezTo>
                  <a:pt x="20312" y="7240620"/>
                  <a:pt x="-52851" y="7021778"/>
                  <a:pt x="55080" y="6884217"/>
                </a:cubicBezTo>
                <a:cubicBezTo>
                  <a:pt x="60887" y="6875397"/>
                  <a:pt x="98768" y="6875048"/>
                  <a:pt x="98768" y="6875048"/>
                </a:cubicBezTo>
                <a:cubicBezTo>
                  <a:pt x="105031" y="6839135"/>
                  <a:pt x="66639" y="6813862"/>
                  <a:pt x="90832" y="6777109"/>
                </a:cubicBezTo>
                <a:lnTo>
                  <a:pt x="147156" y="6801542"/>
                </a:lnTo>
                <a:cubicBezTo>
                  <a:pt x="152963" y="6792722"/>
                  <a:pt x="165543" y="6773610"/>
                  <a:pt x="182962" y="6747149"/>
                </a:cubicBezTo>
                <a:cubicBezTo>
                  <a:pt x="195543" y="6728037"/>
                  <a:pt x="245550" y="6735668"/>
                  <a:pt x="251356" y="6726848"/>
                </a:cubicBezTo>
                <a:cubicBezTo>
                  <a:pt x="263937" y="6707736"/>
                  <a:pt x="237668" y="6690444"/>
                  <a:pt x="249280" y="6672803"/>
                </a:cubicBezTo>
                <a:cubicBezTo>
                  <a:pt x="267668" y="6644871"/>
                  <a:pt x="288130" y="6670983"/>
                  <a:pt x="299743" y="6653342"/>
                </a:cubicBezTo>
                <a:cubicBezTo>
                  <a:pt x="327668" y="6553724"/>
                  <a:pt x="246585" y="6487706"/>
                  <a:pt x="318710" y="6404540"/>
                </a:cubicBezTo>
                <a:cubicBezTo>
                  <a:pt x="330323" y="6386898"/>
                  <a:pt x="354571" y="6402860"/>
                  <a:pt x="366695" y="6410841"/>
                </a:cubicBezTo>
                <a:cubicBezTo>
                  <a:pt x="360888" y="6419662"/>
                  <a:pt x="355082" y="6428483"/>
                  <a:pt x="387614" y="6409862"/>
                </a:cubicBezTo>
                <a:cubicBezTo>
                  <a:pt x="380840" y="6420153"/>
                  <a:pt x="366695" y="6410841"/>
                  <a:pt x="366695" y="6410841"/>
                </a:cubicBezTo>
                <a:cubicBezTo>
                  <a:pt x="385083" y="6382909"/>
                  <a:pt x="501862" y="6289104"/>
                  <a:pt x="533481" y="6324668"/>
                </a:cubicBezTo>
                <a:cubicBezTo>
                  <a:pt x="557729" y="6340630"/>
                  <a:pt x="521868" y="6342310"/>
                  <a:pt x="516062" y="6351130"/>
                </a:cubicBezTo>
                <a:cubicBezTo>
                  <a:pt x="491868" y="6387882"/>
                  <a:pt x="491923" y="6440597"/>
                  <a:pt x="523998" y="6449069"/>
                </a:cubicBezTo>
                <a:cubicBezTo>
                  <a:pt x="578300" y="6472173"/>
                  <a:pt x="620316" y="6329150"/>
                  <a:pt x="656122" y="6274756"/>
                </a:cubicBezTo>
                <a:cubicBezTo>
                  <a:pt x="686122" y="6229183"/>
                  <a:pt x="752951" y="6180460"/>
                  <a:pt x="770882" y="6179620"/>
                </a:cubicBezTo>
                <a:cubicBezTo>
                  <a:pt x="796640" y="6171290"/>
                  <a:pt x="845136" y="6203215"/>
                  <a:pt x="883985" y="6201394"/>
                </a:cubicBezTo>
                <a:cubicBezTo>
                  <a:pt x="901916" y="6200556"/>
                  <a:pt x="919335" y="6174093"/>
                  <a:pt x="938233" y="6171784"/>
                </a:cubicBezTo>
                <a:cubicBezTo>
                  <a:pt x="981922" y="6162614"/>
                  <a:pt x="1024101" y="6177735"/>
                  <a:pt x="1048805" y="6166606"/>
                </a:cubicBezTo>
                <a:cubicBezTo>
                  <a:pt x="1074563" y="6158275"/>
                  <a:pt x="1078806" y="6121031"/>
                  <a:pt x="1104563" y="6112702"/>
                </a:cubicBezTo>
                <a:cubicBezTo>
                  <a:pt x="1135074" y="6092751"/>
                  <a:pt x="1177253" y="6107874"/>
                  <a:pt x="1183060" y="6099052"/>
                </a:cubicBezTo>
                <a:cubicBezTo>
                  <a:pt x="1263522" y="6034018"/>
                  <a:pt x="1255130" y="5963171"/>
                  <a:pt x="1347260" y="5933211"/>
                </a:cubicBezTo>
                <a:cubicBezTo>
                  <a:pt x="1354034" y="5922920"/>
                  <a:pt x="1390406" y="5946863"/>
                  <a:pt x="1410357" y="5947354"/>
                </a:cubicBezTo>
                <a:cubicBezTo>
                  <a:pt x="1434094" y="5937693"/>
                  <a:pt x="1434551" y="5910601"/>
                  <a:pt x="1452481" y="5909761"/>
                </a:cubicBezTo>
                <a:cubicBezTo>
                  <a:pt x="1470412" y="5908922"/>
                  <a:pt x="1458342" y="5953656"/>
                  <a:pt x="1440412" y="5954495"/>
                </a:cubicBezTo>
                <a:cubicBezTo>
                  <a:pt x="1497192" y="5951836"/>
                  <a:pt x="1673059" y="5821068"/>
                  <a:pt x="1691957" y="5818759"/>
                </a:cubicBezTo>
                <a:cubicBezTo>
                  <a:pt x="1709888" y="5817919"/>
                  <a:pt x="1766211" y="5842353"/>
                  <a:pt x="1766211" y="5842353"/>
                </a:cubicBezTo>
                <a:cubicBezTo>
                  <a:pt x="1789948" y="5832693"/>
                  <a:pt x="1796211" y="5796779"/>
                  <a:pt x="1826722" y="5776828"/>
                </a:cubicBezTo>
                <a:cubicBezTo>
                  <a:pt x="1880971" y="5747217"/>
                  <a:pt x="1987756" y="5752190"/>
                  <a:pt x="2053618" y="5704938"/>
                </a:cubicBezTo>
                <a:cubicBezTo>
                  <a:pt x="2065231" y="5687296"/>
                  <a:pt x="2071494" y="5651382"/>
                  <a:pt x="2101037" y="5632902"/>
                </a:cubicBezTo>
                <a:cubicBezTo>
                  <a:pt x="2143618" y="5568216"/>
                  <a:pt x="2218329" y="5564718"/>
                  <a:pt x="2272066" y="5509484"/>
                </a:cubicBezTo>
                <a:cubicBezTo>
                  <a:pt x="2314647" y="5444799"/>
                  <a:pt x="2382583" y="5451592"/>
                  <a:pt x="2454762" y="5421140"/>
                </a:cubicBezTo>
                <a:cubicBezTo>
                  <a:pt x="2577860" y="5344137"/>
                  <a:pt x="2705742" y="5207066"/>
                  <a:pt x="2802115" y="5139863"/>
                </a:cubicBezTo>
                <a:cubicBezTo>
                  <a:pt x="2827873" y="5131533"/>
                  <a:pt x="2858895" y="5137204"/>
                  <a:pt x="2870508" y="5119563"/>
                </a:cubicBezTo>
                <a:cubicBezTo>
                  <a:pt x="2901019" y="5099612"/>
                  <a:pt x="2925213" y="5062858"/>
                  <a:pt x="2942632" y="5036397"/>
                </a:cubicBezTo>
                <a:cubicBezTo>
                  <a:pt x="2939729" y="5040807"/>
                  <a:pt x="2939729" y="5040807"/>
                  <a:pt x="2941180" y="5038602"/>
                </a:cubicBezTo>
                <a:lnTo>
                  <a:pt x="2942632" y="5036397"/>
                </a:lnTo>
                <a:lnTo>
                  <a:pt x="2953572" y="5033269"/>
                </a:lnTo>
                <a:cubicBezTo>
                  <a:pt x="2988015" y="5020046"/>
                  <a:pt x="3078401" y="4969842"/>
                  <a:pt x="3089010" y="4976825"/>
                </a:cubicBezTo>
                <a:cubicBezTo>
                  <a:pt x="3115279" y="4994117"/>
                  <a:pt x="2975218" y="5070491"/>
                  <a:pt x="2975218" y="5070491"/>
                </a:cubicBezTo>
                <a:cubicBezTo>
                  <a:pt x="3012102" y="5120056"/>
                  <a:pt x="2998955" y="5060830"/>
                  <a:pt x="3041591" y="5048860"/>
                </a:cubicBezTo>
                <a:cubicBezTo>
                  <a:pt x="3122108" y="5036541"/>
                  <a:pt x="3325832" y="5052648"/>
                  <a:pt x="3363713" y="5052299"/>
                </a:cubicBezTo>
                <a:cubicBezTo>
                  <a:pt x="3408424" y="5094373"/>
                  <a:pt x="3518995" y="5089195"/>
                  <a:pt x="3587900" y="5094517"/>
                </a:cubicBezTo>
                <a:cubicBezTo>
                  <a:pt x="3823698" y="5119096"/>
                  <a:pt x="4083745" y="5159636"/>
                  <a:pt x="4307475" y="5228948"/>
                </a:cubicBezTo>
                <a:cubicBezTo>
                  <a:pt x="4457005" y="5327380"/>
                  <a:pt x="4748616" y="5350769"/>
                  <a:pt x="4997616" y="5487288"/>
                </a:cubicBezTo>
                <a:cubicBezTo>
                  <a:pt x="5190834" y="5576551"/>
                  <a:pt x="5358240" y="5621430"/>
                  <a:pt x="5558232" y="5700402"/>
                </a:cubicBezTo>
                <a:cubicBezTo>
                  <a:pt x="6143554" y="5902384"/>
                  <a:pt x="6716240" y="6070763"/>
                  <a:pt x="7255883" y="6232142"/>
                </a:cubicBezTo>
                <a:cubicBezTo>
                  <a:pt x="7298061" y="6247264"/>
                  <a:pt x="7459661" y="6300963"/>
                  <a:pt x="7453343" y="6284161"/>
                </a:cubicBezTo>
                <a:cubicBezTo>
                  <a:pt x="7477537" y="6247408"/>
                  <a:pt x="7384896" y="6251747"/>
                  <a:pt x="7384896" y="6251747"/>
                </a:cubicBezTo>
                <a:cubicBezTo>
                  <a:pt x="7166973" y="6173614"/>
                  <a:pt x="6955368" y="6112283"/>
                  <a:pt x="6782612" y="6049133"/>
                </a:cubicBezTo>
                <a:cubicBezTo>
                  <a:pt x="6918484" y="6062718"/>
                  <a:pt x="7179097" y="6181595"/>
                  <a:pt x="7385353" y="6224654"/>
                </a:cubicBezTo>
                <a:cubicBezTo>
                  <a:pt x="7397477" y="6232635"/>
                  <a:pt x="7471219" y="6230607"/>
                  <a:pt x="7465413" y="6239428"/>
                </a:cubicBezTo>
                <a:cubicBezTo>
                  <a:pt x="7483800" y="6211495"/>
                  <a:pt x="7250656" y="6020092"/>
                  <a:pt x="7194789" y="5968566"/>
                </a:cubicBezTo>
                <a:cubicBezTo>
                  <a:pt x="6628434" y="5517780"/>
                  <a:pt x="6102494" y="5093598"/>
                  <a:pt x="5474010" y="4627200"/>
                </a:cubicBezTo>
                <a:cubicBezTo>
                  <a:pt x="4758636" y="4103604"/>
                  <a:pt x="4086495" y="3597931"/>
                  <a:pt x="3541005" y="3093452"/>
                </a:cubicBezTo>
                <a:cubicBezTo>
                  <a:pt x="3294172" y="2865645"/>
                  <a:pt x="3091029" y="2628668"/>
                  <a:pt x="3090974" y="2575953"/>
                </a:cubicBezTo>
                <a:cubicBezTo>
                  <a:pt x="3083092" y="2530728"/>
                  <a:pt x="3108905" y="2575113"/>
                  <a:pt x="3133099" y="2538360"/>
                </a:cubicBezTo>
                <a:cubicBezTo>
                  <a:pt x="3151485" y="2510428"/>
                  <a:pt x="3094597" y="2407657"/>
                  <a:pt x="3138851" y="2476825"/>
                </a:cubicBezTo>
                <a:cubicBezTo>
                  <a:pt x="3189422" y="2562794"/>
                  <a:pt x="3155163" y="2394848"/>
                  <a:pt x="3197287" y="2357255"/>
                </a:cubicBezTo>
                <a:cubicBezTo>
                  <a:pt x="3203093" y="2348434"/>
                  <a:pt x="3264712" y="2338425"/>
                  <a:pt x="3258905" y="2347246"/>
                </a:cubicBezTo>
                <a:cubicBezTo>
                  <a:pt x="3277292" y="2319314"/>
                  <a:pt x="3245163" y="2258127"/>
                  <a:pt x="3268900" y="2248467"/>
                </a:cubicBezTo>
                <a:cubicBezTo>
                  <a:pt x="3280513" y="2230826"/>
                  <a:pt x="3313099" y="2264919"/>
                  <a:pt x="3331030" y="2264080"/>
                </a:cubicBezTo>
                <a:cubicBezTo>
                  <a:pt x="3369880" y="2262260"/>
                  <a:pt x="3465230" y="2143812"/>
                  <a:pt x="3477299" y="2099078"/>
                </a:cubicBezTo>
                <a:cubicBezTo>
                  <a:pt x="3484073" y="2088787"/>
                  <a:pt x="3457294" y="2045873"/>
                  <a:pt x="3451487" y="2054693"/>
                </a:cubicBezTo>
                <a:cubicBezTo>
                  <a:pt x="3463100" y="2037052"/>
                  <a:pt x="3495687" y="2071146"/>
                  <a:pt x="3495687" y="2071146"/>
                </a:cubicBezTo>
                <a:cubicBezTo>
                  <a:pt x="3532004" y="2042374"/>
                  <a:pt x="3462589" y="2011430"/>
                  <a:pt x="3517349" y="2007441"/>
                </a:cubicBezTo>
                <a:cubicBezTo>
                  <a:pt x="3574128" y="2004782"/>
                  <a:pt x="3504714" y="1973837"/>
                  <a:pt x="3573618" y="1979159"/>
                </a:cubicBezTo>
                <a:lnTo>
                  <a:pt x="3669936" y="1859241"/>
                </a:lnTo>
                <a:cubicBezTo>
                  <a:pt x="3687866" y="1858401"/>
                  <a:pt x="3714646" y="1901315"/>
                  <a:pt x="3714646" y="1901315"/>
                </a:cubicBezTo>
                <a:cubicBezTo>
                  <a:pt x="3720453" y="1892495"/>
                  <a:pt x="3687355" y="1832778"/>
                  <a:pt x="3687355" y="1832778"/>
                </a:cubicBezTo>
                <a:cubicBezTo>
                  <a:pt x="3694130" y="1822488"/>
                  <a:pt x="3724183" y="1829629"/>
                  <a:pt x="3735796" y="1811988"/>
                </a:cubicBezTo>
                <a:cubicBezTo>
                  <a:pt x="3741603" y="1803167"/>
                  <a:pt x="3729936" y="1768094"/>
                  <a:pt x="3729936" y="1768094"/>
                </a:cubicBezTo>
                <a:cubicBezTo>
                  <a:pt x="3759479" y="1749613"/>
                  <a:pt x="3766308" y="1792037"/>
                  <a:pt x="3792065" y="1783707"/>
                </a:cubicBezTo>
                <a:cubicBezTo>
                  <a:pt x="3809996" y="1782867"/>
                  <a:pt x="3802114" y="1737642"/>
                  <a:pt x="3822066" y="1738133"/>
                </a:cubicBezTo>
                <a:lnTo>
                  <a:pt x="3864244" y="1753255"/>
                </a:lnTo>
                <a:cubicBezTo>
                  <a:pt x="3871019" y="1742965"/>
                  <a:pt x="3852066" y="1692560"/>
                  <a:pt x="3857873" y="1683739"/>
                </a:cubicBezTo>
                <a:cubicBezTo>
                  <a:pt x="3932637" y="1732955"/>
                  <a:pt x="3894702" y="1680589"/>
                  <a:pt x="3925212" y="1660638"/>
                </a:cubicBezTo>
                <a:lnTo>
                  <a:pt x="3975218" y="1668270"/>
                </a:lnTo>
                <a:cubicBezTo>
                  <a:pt x="3986832" y="1650629"/>
                  <a:pt x="3942632" y="1634176"/>
                  <a:pt x="3954245" y="1616535"/>
                </a:cubicBezTo>
                <a:cubicBezTo>
                  <a:pt x="3954245" y="1616535"/>
                  <a:pt x="4004708" y="1597074"/>
                  <a:pt x="4029412" y="1585944"/>
                </a:cubicBezTo>
                <a:cubicBezTo>
                  <a:pt x="4071536" y="1548352"/>
                  <a:pt x="4064708" y="1505927"/>
                  <a:pt x="4101536" y="1502778"/>
                </a:cubicBezTo>
                <a:cubicBezTo>
                  <a:pt x="4101536" y="1502778"/>
                  <a:pt x="4109929" y="1573625"/>
                  <a:pt x="4139984" y="1580766"/>
                </a:cubicBezTo>
                <a:cubicBezTo>
                  <a:pt x="4184183" y="1597219"/>
                  <a:pt x="4145736" y="1519231"/>
                  <a:pt x="4157349" y="1501589"/>
                </a:cubicBezTo>
                <a:cubicBezTo>
                  <a:pt x="4187806" y="1428923"/>
                  <a:pt x="4262060" y="1452517"/>
                  <a:pt x="4265791" y="1389652"/>
                </a:cubicBezTo>
                <a:cubicBezTo>
                  <a:pt x="4251538" y="1274910"/>
                  <a:pt x="4322060" y="1361370"/>
                  <a:pt x="4339991" y="1360531"/>
                </a:cubicBezTo>
                <a:cubicBezTo>
                  <a:pt x="4357921" y="1359691"/>
                  <a:pt x="4361543" y="1191395"/>
                  <a:pt x="4382060" y="1270223"/>
                </a:cubicBezTo>
                <a:cubicBezTo>
                  <a:pt x="4408438" y="1392945"/>
                  <a:pt x="4466308" y="1195038"/>
                  <a:pt x="4521068" y="1191049"/>
                </a:cubicBezTo>
                <a:cubicBezTo>
                  <a:pt x="4526874" y="1182229"/>
                  <a:pt x="4615273" y="1215134"/>
                  <a:pt x="4627397" y="1223115"/>
                </a:cubicBezTo>
                <a:cubicBezTo>
                  <a:pt x="4652102" y="1211984"/>
                  <a:pt x="4663660" y="1141628"/>
                  <a:pt x="4693204" y="1123147"/>
                </a:cubicBezTo>
                <a:cubicBezTo>
                  <a:pt x="4699978" y="1112856"/>
                  <a:pt x="4723715" y="1103196"/>
                  <a:pt x="4735839" y="1111177"/>
                </a:cubicBezTo>
                <a:cubicBezTo>
                  <a:pt x="4797914" y="1074075"/>
                  <a:pt x="4765840" y="1065604"/>
                  <a:pt x="4753661" y="1004908"/>
                </a:cubicBezTo>
                <a:cubicBezTo>
                  <a:pt x="4777343" y="942533"/>
                  <a:pt x="4797404" y="1048453"/>
                  <a:pt x="4827915" y="1028502"/>
                </a:cubicBezTo>
                <a:cubicBezTo>
                  <a:pt x="4912674" y="978939"/>
                  <a:pt x="4790033" y="1028851"/>
                  <a:pt x="4789011" y="977606"/>
                </a:cubicBezTo>
                <a:cubicBezTo>
                  <a:pt x="4789467" y="950514"/>
                  <a:pt x="4813715" y="966476"/>
                  <a:pt x="4849522" y="912082"/>
                </a:cubicBezTo>
                <a:cubicBezTo>
                  <a:pt x="4873205" y="849706"/>
                  <a:pt x="4865269" y="751767"/>
                  <a:pt x="4939468" y="722646"/>
                </a:cubicBezTo>
                <a:cubicBezTo>
                  <a:pt x="4945275" y="713825"/>
                  <a:pt x="4964228" y="764230"/>
                  <a:pt x="4964228" y="764230"/>
                </a:cubicBezTo>
                <a:cubicBezTo>
                  <a:pt x="5046819" y="805956"/>
                  <a:pt x="5092164" y="679876"/>
                  <a:pt x="5146869" y="623172"/>
                </a:cubicBezTo>
                <a:cubicBezTo>
                  <a:pt x="5175902" y="579068"/>
                  <a:pt x="5250612" y="575570"/>
                  <a:pt x="5281123" y="555619"/>
                </a:cubicBezTo>
                <a:cubicBezTo>
                  <a:pt x="5292736" y="537977"/>
                  <a:pt x="5262681" y="530836"/>
                  <a:pt x="5286875" y="494083"/>
                </a:cubicBezTo>
                <a:cubicBezTo>
                  <a:pt x="5298945" y="449350"/>
                  <a:pt x="5371124" y="418898"/>
                  <a:pt x="5388543" y="392436"/>
                </a:cubicBezTo>
                <a:cubicBezTo>
                  <a:pt x="5401124" y="373325"/>
                  <a:pt x="5382682" y="348542"/>
                  <a:pt x="5401070" y="320610"/>
                </a:cubicBezTo>
                <a:cubicBezTo>
                  <a:pt x="5424752" y="258235"/>
                  <a:pt x="5679518" y="34010"/>
                  <a:pt x="5709572" y="41152"/>
                </a:cubicBezTo>
                <a:cubicBezTo>
                  <a:pt x="5729524" y="41642"/>
                  <a:pt x="5606937" y="144269"/>
                  <a:pt x="5700034" y="112838"/>
                </a:cubicBezTo>
                <a:cubicBezTo>
                  <a:pt x="5754283" y="83226"/>
                  <a:pt x="5876413" y="7693"/>
                  <a:pt x="5945317" y="13015"/>
                </a:cubicBezTo>
                <a:cubicBezTo>
                  <a:pt x="6005883" y="205"/>
                  <a:pt x="6223240" y="0"/>
                  <a:pt x="6223240" y="0"/>
                </a:cubicBezTo>
                <a:close/>
              </a:path>
            </a:pathLst>
          </a:custGeom>
          <a:effectLst/>
        </p:spPr>
      </p:pic>
      <p:sp>
        <p:nvSpPr>
          <p:cNvPr id="5" name="Rectangle 724"/>
          <p:cNvSpPr/>
          <p:nvPr/>
        </p:nvSpPr>
        <p:spPr bwMode="auto">
          <a:xfrm>
            <a:off x="9143683" y="1839464"/>
            <a:ext cx="2144712" cy="1587500"/>
          </a:xfrm>
          <a:prstGeom prst="rect">
            <a:avLst/>
          </a:prstGeom>
          <a:noFill/>
          <a:ln>
            <a:noFill/>
          </a:ln>
        </p:spPr>
        <p:txBody>
          <a:bodyPr anchor="ctr" anchorCtr="0" bIns="0" lIns="0" rIns="0" tIns="0" vert="horz" wrap="none">
            <a:spAutoFit/>
          </a:bodyPr>
          <a:lstStyle/>
          <a:p>
            <a:pPr algn="r" defTabSz="2286000">
              <a:lnSpc>
                <a:spcPts val="6250"/>
              </a:lnSpc>
            </a:pPr>
            <a:r>
              <a:rPr b="1" lang="en-US" spc="250" sz="5500">
                <a:solidFill>
                  <a:srgbClr val="000000"/>
                </a:solidFill>
                <a:latin charset="0" typeface="Montserrat Semi"/>
                <a:ea charset="0" typeface="Montserrat Semi"/>
                <a:cs charset="0" typeface="Montserrat Semi"/>
                <a:sym charset="0" typeface="Bebas Neue"/>
              </a:rPr>
              <a:t>OUR</a:t>
            </a:r>
          </a:p>
          <a:p>
            <a:pPr algn="r" defTabSz="2286000">
              <a:lnSpc>
                <a:spcPts val="6250"/>
              </a:lnSpc>
            </a:pPr>
            <a:r>
              <a:rPr b="1" lang="en-US" spc="250" sz="5500">
                <a:solidFill>
                  <a:srgbClr val="000000"/>
                </a:solidFill>
                <a:latin charset="0" typeface="Montserrat Semi"/>
                <a:ea charset="0" typeface="Montserrat Semi"/>
                <a:cs charset="0" typeface="Montserrat Semi"/>
                <a:sym charset="0" typeface="Bebas Neue"/>
              </a:rPr>
              <a:t>MAPS</a:t>
            </a:r>
          </a:p>
        </p:txBody>
      </p:sp>
      <p:cxnSp>
        <p:nvCxnSpPr>
          <p:cNvPr id="6" name="Straight Connector 725"/>
          <p:cNvCxnSpPr/>
          <p:nvPr/>
        </p:nvCxnSpPr>
        <p:spPr>
          <a:xfrm flipV="1">
            <a:off x="7587674" y="3805031"/>
            <a:ext cx="3700721" cy="214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5" presetSubtype="0">
                                  <p:stCondLst>
                                    <p:cond delay="0"/>
                                  </p:stCondLst>
                                  <p:childTnLst>
                                    <p:set>
                                      <p:cBhvr>
                                        <p:cTn dur="1" fill="hold" id="12">
                                          <p:stCondLst>
                                            <p:cond delay="0"/>
                                          </p:stCondLst>
                                        </p:cTn>
                                        <p:tgtEl>
                                          <p:spTgt spid="727"/>
                                        </p:tgtEl>
                                        <p:attrNameLst>
                                          <p:attrName>style.visibility</p:attrName>
                                        </p:attrNameLst>
                                      </p:cBhvr>
                                      <p:to>
                                        <p:strVal val="visible"/>
                                      </p:to>
                                    </p:set>
                                    <p:anim calcmode="lin" valueType="num">
                                      <p:cBhvr>
                                        <p:cTn dur="1000" fill="hold" id="13"/>
                                        <p:tgtEl>
                                          <p:spTgt spid="727"/>
                                        </p:tgtEl>
                                        <p:attrNameLst>
                                          <p:attrName>ppt_w</p:attrName>
                                        </p:attrNameLst>
                                      </p:cBhvr>
                                      <p:tavLst>
                                        <p:tav tm="0">
                                          <p:val>
                                            <p:strVal val="#ppt_w*0.70"/>
                                          </p:val>
                                        </p:tav>
                                        <p:tav tm="100000">
                                          <p:val>
                                            <p:strVal val="#ppt_w"/>
                                          </p:val>
                                        </p:tav>
                                      </p:tavLst>
                                    </p:anim>
                                    <p:anim calcmode="lin" valueType="num">
                                      <p:cBhvr>
                                        <p:cTn dur="1000" fill="hold" id="14"/>
                                        <p:tgtEl>
                                          <p:spTgt spid="727"/>
                                        </p:tgtEl>
                                        <p:attrNameLst>
                                          <p:attrName>ppt_h</p:attrName>
                                        </p:attrNameLst>
                                      </p:cBhvr>
                                      <p:tavLst>
                                        <p:tav tm="0">
                                          <p:val>
                                            <p:strVal val="#ppt_h"/>
                                          </p:val>
                                        </p:tav>
                                        <p:tav tm="100000">
                                          <p:val>
                                            <p:strVal val="#ppt_h"/>
                                          </p:val>
                                        </p:tav>
                                      </p:tavLst>
                                    </p:anim>
                                    <p:animEffect filter="fade" transition="in">
                                      <p:cBhvr>
                                        <p:cTn dur="1000" id="15"/>
                                        <p:tgtEl>
                                          <p:spTgt spid="727"/>
                                        </p:tgtEl>
                                      </p:cBhvr>
                                    </p:animEffect>
                                  </p:childTnLst>
                                </p:cTn>
                              </p:par>
                              <p:par>
                                <p:cTn fill="hold" grpId="0" id="16" nodeType="withEffect" presetClass="entr" presetID="55" presetSubtype="0">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p:cTn dur="1000" fill="hold" id="18"/>
                                        <p:tgtEl>
                                          <p:spTgt spid="5"/>
                                        </p:tgtEl>
                                        <p:attrNameLst>
                                          <p:attrName>ppt_w</p:attrName>
                                        </p:attrNameLst>
                                      </p:cBhvr>
                                      <p:tavLst>
                                        <p:tav tm="0">
                                          <p:val>
                                            <p:strVal val="#ppt_w*0.70"/>
                                          </p:val>
                                        </p:tav>
                                        <p:tav tm="100000">
                                          <p:val>
                                            <p:strVal val="#ppt_w"/>
                                          </p:val>
                                        </p:tav>
                                      </p:tavLst>
                                    </p:anim>
                                    <p:anim calcmode="lin" valueType="num">
                                      <p:cBhvr>
                                        <p:cTn dur="1000" fill="hold" id="19"/>
                                        <p:tgtEl>
                                          <p:spTgt spid="5"/>
                                        </p:tgtEl>
                                        <p:attrNameLst>
                                          <p:attrName>ppt_h</p:attrName>
                                        </p:attrNameLst>
                                      </p:cBhvr>
                                      <p:tavLst>
                                        <p:tav tm="0">
                                          <p:val>
                                            <p:strVal val="#ppt_h"/>
                                          </p:val>
                                        </p:tav>
                                        <p:tav tm="100000">
                                          <p:val>
                                            <p:strVal val="#ppt_h"/>
                                          </p:val>
                                        </p:tav>
                                      </p:tavLst>
                                    </p:anim>
                                    <p:animEffect filter="fade" transition="in">
                                      <p:cBhvr>
                                        <p:cTn dur="1000" id="20"/>
                                        <p:tgtEl>
                                          <p:spTgt spid="5"/>
                                        </p:tgtEl>
                                      </p:cBhvr>
                                    </p:animEffect>
                                  </p:childTnLst>
                                </p:cTn>
                              </p:par>
                              <p:par>
                                <p:cTn fill="hold" id="21" nodeType="withEffect" presetClass="entr" presetID="55" presetSubtype="0">
                                  <p:stCondLst>
                                    <p:cond delay="0"/>
                                  </p:stCondLst>
                                  <p:childTnLst>
                                    <p:set>
                                      <p:cBhvr>
                                        <p:cTn dur="1" fill="hold" id="22">
                                          <p:stCondLst>
                                            <p:cond delay="0"/>
                                          </p:stCondLst>
                                        </p:cTn>
                                        <p:tgtEl>
                                          <p:spTgt spid="6"/>
                                        </p:tgtEl>
                                        <p:attrNameLst>
                                          <p:attrName>style.visibility</p:attrName>
                                        </p:attrNameLst>
                                      </p:cBhvr>
                                      <p:to>
                                        <p:strVal val="visible"/>
                                      </p:to>
                                    </p:set>
                                    <p:anim calcmode="lin" valueType="num">
                                      <p:cBhvr>
                                        <p:cTn dur="1000" fill="hold" id="23"/>
                                        <p:tgtEl>
                                          <p:spTgt spid="6"/>
                                        </p:tgtEl>
                                        <p:attrNameLst>
                                          <p:attrName>ppt_w</p:attrName>
                                        </p:attrNameLst>
                                      </p:cBhvr>
                                      <p:tavLst>
                                        <p:tav tm="0">
                                          <p:val>
                                            <p:strVal val="#ppt_w*0.70"/>
                                          </p:val>
                                        </p:tav>
                                        <p:tav tm="100000">
                                          <p:val>
                                            <p:strVal val="#ppt_w"/>
                                          </p:val>
                                        </p:tav>
                                      </p:tavLst>
                                    </p:anim>
                                    <p:anim calcmode="lin" valueType="num">
                                      <p:cBhvr>
                                        <p:cTn dur="1000" fill="hold" id="24"/>
                                        <p:tgtEl>
                                          <p:spTgt spid="6"/>
                                        </p:tgtEl>
                                        <p:attrNameLst>
                                          <p:attrName>ppt_h</p:attrName>
                                        </p:attrNameLst>
                                      </p:cBhvr>
                                      <p:tavLst>
                                        <p:tav tm="0">
                                          <p:val>
                                            <p:strVal val="#ppt_h"/>
                                          </p:val>
                                        </p:tav>
                                        <p:tav tm="100000">
                                          <p:val>
                                            <p:strVal val="#ppt_h"/>
                                          </p:val>
                                        </p:tav>
                                      </p:tavLst>
                                    </p:anim>
                                    <p:animEffect filter="fade" transition="in">
                                      <p:cBhvr>
                                        <p:cTn dur="1000" id="2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7"/>
      <p:bldP grpId="0" spid="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514667"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04</a:t>
            </a:r>
          </a:p>
        </p:txBody>
      </p:sp>
      <p:grpSp>
        <p:nvGrpSpPr>
          <p:cNvPr id="60" name="Group 59"/>
          <p:cNvGrpSpPr>
            <a:grpSpLocks noChangeAspect="1"/>
          </p:cNvGrpSpPr>
          <p:nvPr/>
        </p:nvGrpSpPr>
        <p:grpSpPr>
          <a:xfrm>
            <a:off x="6568200" y="2752109"/>
            <a:ext cx="4414015" cy="2919533"/>
            <a:chOff x="1027152" y="2693983"/>
            <a:chExt cx="6796849" cy="4462905"/>
          </a:xfrm>
        </p:grpSpPr>
        <p:grpSp>
          <p:nvGrpSpPr>
            <p:cNvPr id="61" name="Group 60"/>
            <p:cNvGrpSpPr/>
            <p:nvPr/>
          </p:nvGrpSpPr>
          <p:grpSpPr>
            <a:xfrm>
              <a:off x="1027152" y="2693983"/>
              <a:ext cx="6796849" cy="4462905"/>
              <a:chOff x="1027152" y="2693983"/>
              <a:chExt cx="6796849" cy="4462905"/>
            </a:xfrm>
          </p:grpSpPr>
          <p:sp>
            <p:nvSpPr>
              <p:cNvPr id="2" name="AutoShape 1"/>
              <p:cNvSpPr>
                <a:spLocks noChangeAspect="1"/>
              </p:cNvSpPr>
              <p:nvPr/>
            </p:nvSpPr>
            <p:spPr bwMode="auto">
              <a:xfrm>
                <a:off x="1029339" y="2693983"/>
                <a:ext cx="6794662" cy="4462905"/>
              </a:xfrm>
              <a:prstGeom prst="roundRect">
                <a:avLst>
                  <a:gd fmla="val 1292" name="adj"/>
                </a:avLst>
              </a:prstGeom>
              <a:solidFill>
                <a:srgbClr val="000000"/>
              </a:solidFill>
              <a:ln cap="flat" w="25400">
                <a:noFill/>
                <a:prstDash val="solid"/>
                <a:miter lim="800000"/>
                <a:headEnd len="med" type="none" w="med"/>
                <a:tailEnd len="med" type="none" w="med"/>
              </a:ln>
              <a:effectLst>
                <a:outerShdw algn="ctr" blurRad="254000" dir="5340024" dist="114299" rotWithShape="0">
                  <a:schemeClr val="bg2">
                    <a:alpha val="39000"/>
                  </a:schemeClr>
                </a:outerShdw>
              </a:effectLst>
            </p:spPr>
            <p:txBody>
              <a:bodyPr bIns="0" lIns="0" rIns="0" tIns="0"/>
              <a:lstStyle/>
              <a:p>
                <a:pPr defTabSz="913765"/>
                <a:endParaRPr lang="id-ID">
                  <a:solidFill>
                    <a:srgbClr val="7F7F7F"/>
                  </a:solidFill>
                  <a:latin typeface="Lato Light"/>
                </a:endParaRPr>
              </a:p>
            </p:txBody>
          </p:sp>
          <p:sp>
            <p:nvSpPr>
              <p:cNvPr id="65" name="Rectangle 2"/>
              <p:cNvSpPr/>
              <p:nvPr/>
            </p:nvSpPr>
            <p:spPr bwMode="auto">
              <a:xfrm>
                <a:off x="1027152" y="3024940"/>
                <a:ext cx="6794663" cy="315914"/>
              </a:xfrm>
              <a:prstGeom prst="rect">
                <a:avLst/>
              </a:prstGeom>
              <a:solidFill>
                <a:srgbClr val="000000"/>
              </a:solidFill>
              <a:ln cap="flat" w="25400">
                <a:noFill/>
                <a:prstDash val="solid"/>
                <a:miter lim="800000"/>
                <a:headEnd len="med" type="none" w="med"/>
                <a:tailEnd len="med" type="none" w="med"/>
              </a:ln>
            </p:spPr>
            <p:txBody>
              <a:bodyPr bIns="0" lIns="0" rIns="0" tIns="0"/>
              <a:lstStyle/>
              <a:p>
                <a:pPr defTabSz="913765"/>
                <a:endParaRPr lang="id-ID">
                  <a:solidFill>
                    <a:srgbClr val="7F7F7F"/>
                  </a:solidFill>
                  <a:latin typeface="Lato Light"/>
                </a:endParaRPr>
              </a:p>
            </p:txBody>
          </p:sp>
          <p:sp>
            <p:nvSpPr>
              <p:cNvPr id="66" name="AutoShape 3"/>
              <p:cNvSpPr/>
              <p:nvPr/>
            </p:nvSpPr>
            <p:spPr bwMode="auto">
              <a:xfrm>
                <a:off x="2035351" y="2779230"/>
                <a:ext cx="2717865" cy="561624"/>
              </a:xfrm>
              <a:prstGeom prst="roundRect">
                <a:avLst>
                  <a:gd fmla="val 11986" name="adj"/>
                </a:avLst>
              </a:prstGeom>
              <a:solidFill>
                <a:srgbClr val="000000"/>
              </a:solidFill>
              <a:ln cap="flat" w="25400">
                <a:noFill/>
                <a:prstDash val="solid"/>
                <a:miter lim="800000"/>
                <a:headEnd len="med" type="none" w="med"/>
                <a:tailEnd len="med" type="none" w="med"/>
              </a:ln>
            </p:spPr>
            <p:txBody>
              <a:bodyPr bIns="0" lIns="0" rIns="0" tIns="0"/>
              <a:lstStyle/>
              <a:p>
                <a:pPr defTabSz="913765"/>
                <a:endParaRPr lang="id-ID">
                  <a:solidFill>
                    <a:srgbClr val="7F7F7F"/>
                  </a:solidFill>
                  <a:latin typeface="Lato Light"/>
                </a:endParaRPr>
              </a:p>
            </p:txBody>
          </p:sp>
          <p:sp>
            <p:nvSpPr>
              <p:cNvPr id="67" name="Oval 4"/>
              <p:cNvSpPr/>
              <p:nvPr/>
            </p:nvSpPr>
            <p:spPr bwMode="auto">
              <a:xfrm>
                <a:off x="1137753" y="2814331"/>
                <a:ext cx="95903" cy="95276"/>
              </a:xfrm>
              <a:prstGeom prst="ellipse">
                <a:avLst/>
              </a:prstGeom>
              <a:solidFill>
                <a:schemeClr val="accent2"/>
              </a:solidFill>
              <a:ln cap="flat" w="25400">
                <a:noFill/>
                <a:prstDash val="solid"/>
                <a:miter lim="800000"/>
                <a:headEnd len="med" type="none" w="med"/>
                <a:tailEnd len="med" type="none" w="med"/>
              </a:ln>
            </p:spPr>
            <p:txBody>
              <a:bodyPr bIns="0" lIns="0" rIns="0" tIns="0"/>
              <a:lstStyle/>
              <a:p>
                <a:pPr defTabSz="913765"/>
                <a:endParaRPr lang="id-ID">
                  <a:solidFill>
                    <a:srgbClr val="7F7F7F"/>
                  </a:solidFill>
                  <a:latin typeface="Lato Light"/>
                </a:endParaRPr>
              </a:p>
            </p:txBody>
          </p:sp>
          <p:sp>
            <p:nvSpPr>
              <p:cNvPr id="68" name="Oval 5"/>
              <p:cNvSpPr/>
              <p:nvPr/>
            </p:nvSpPr>
            <p:spPr bwMode="auto">
              <a:xfrm>
                <a:off x="1307620" y="2814331"/>
                <a:ext cx="95903" cy="95276"/>
              </a:xfrm>
              <a:prstGeom prst="ellipse">
                <a:avLst/>
              </a:prstGeom>
              <a:solidFill>
                <a:schemeClr val="accent3"/>
              </a:solidFill>
              <a:ln cap="flat" w="25400">
                <a:noFill/>
                <a:prstDash val="solid"/>
                <a:miter lim="800000"/>
                <a:headEnd len="med" type="none" w="med"/>
                <a:tailEnd len="med" type="none" w="med"/>
              </a:ln>
            </p:spPr>
            <p:txBody>
              <a:bodyPr bIns="0" lIns="0" rIns="0" tIns="0"/>
              <a:lstStyle/>
              <a:p>
                <a:pPr defTabSz="913765"/>
                <a:endParaRPr lang="id-ID">
                  <a:solidFill>
                    <a:srgbClr val="7F7F7F"/>
                  </a:solidFill>
                  <a:latin typeface="Lato Light"/>
                </a:endParaRPr>
              </a:p>
            </p:txBody>
          </p:sp>
          <p:sp>
            <p:nvSpPr>
              <p:cNvPr id="69" name="Oval 6"/>
              <p:cNvSpPr/>
              <p:nvPr/>
            </p:nvSpPr>
            <p:spPr bwMode="auto">
              <a:xfrm>
                <a:off x="1477486" y="2814331"/>
                <a:ext cx="95903" cy="95276"/>
              </a:xfrm>
              <a:prstGeom prst="ellipse">
                <a:avLst/>
              </a:prstGeom>
              <a:solidFill>
                <a:schemeClr val="accent4"/>
              </a:solidFill>
              <a:ln cap="flat" w="25400">
                <a:noFill/>
                <a:prstDash val="solid"/>
                <a:miter lim="800000"/>
                <a:headEnd len="med" type="none" w="med"/>
                <a:tailEnd len="med" type="none" w="med"/>
              </a:ln>
            </p:spPr>
            <p:txBody>
              <a:bodyPr bIns="0" lIns="0" rIns="0" tIns="0"/>
              <a:lstStyle/>
              <a:p>
                <a:pPr defTabSz="913765"/>
                <a:endParaRPr lang="id-ID">
                  <a:solidFill>
                    <a:srgbClr val="7F7F7F"/>
                  </a:solidFill>
                  <a:latin typeface="Lato Light"/>
                </a:endParaRPr>
              </a:p>
            </p:txBody>
          </p:sp>
          <p:sp>
            <p:nvSpPr>
              <p:cNvPr id="70" name="Rectangle 69"/>
              <p:cNvSpPr/>
              <p:nvPr/>
            </p:nvSpPr>
            <p:spPr bwMode="auto">
              <a:xfrm>
                <a:off x="2205844" y="3085114"/>
                <a:ext cx="5104773" cy="200580"/>
              </a:xfrm>
              <a:prstGeom prst="rect">
                <a:avLst/>
              </a:prstGeom>
              <a:solidFill>
                <a:srgbClr val="FFFFFF"/>
              </a:solidFill>
              <a:ln cap="flat" w="25400">
                <a:solidFill>
                  <a:srgbClr val="B3B3B3"/>
                </a:solidFill>
                <a:prstDash val="solid"/>
                <a:miter lim="800000"/>
                <a:headEnd len="med" type="none" w="med"/>
                <a:tailEnd len="med" type="none" w="med"/>
              </a:ln>
            </p:spPr>
            <p:txBody>
              <a:bodyPr bIns="0" lIns="0" rIns="0" tIns="0"/>
              <a:lstStyle/>
              <a:p>
                <a:pPr defTabSz="913765"/>
                <a:endParaRPr lang="id-ID">
                  <a:solidFill>
                    <a:srgbClr val="7F7F7F"/>
                  </a:solidFill>
                  <a:latin typeface="Lato Light"/>
                </a:endParaRPr>
              </a:p>
            </p:txBody>
          </p:sp>
          <p:grpSp>
            <p:nvGrpSpPr>
              <p:cNvPr id="71" name="Group 70"/>
              <p:cNvGrpSpPr/>
              <p:nvPr/>
            </p:nvGrpSpPr>
            <p:grpSpPr>
              <a:xfrm>
                <a:off x="7494380" y="2779230"/>
                <a:ext cx="155357" cy="155272"/>
                <a:chOff x="4763" y="0"/>
                <a:chExt cx="2900362" cy="2898775"/>
              </a:xfrm>
              <a:solidFill>
                <a:schemeClr val="bg1">
                  <a:lumMod val="50000"/>
                </a:schemeClr>
              </a:solidFill>
            </p:grpSpPr>
            <p:sp>
              <p:nvSpPr>
                <p:cNvPr id="74" name="Freeform 13"/>
                <p:cNvSpPr/>
                <p:nvPr/>
              </p:nvSpPr>
              <p:spPr bwMode="auto">
                <a:xfrm>
                  <a:off x="4763" y="0"/>
                  <a:ext cx="727075" cy="722313"/>
                </a:xfrm>
                <a:custGeom>
                  <a:gdLst>
                    <a:gd fmla="*/ 168 w 193" name="T0"/>
                    <a:gd fmla="*/ 0 h 192" name="T1"/>
                    <a:gd fmla="*/ 24 w 193" name="T2"/>
                    <a:gd fmla="*/ 0 h 192" name="T3"/>
                    <a:gd fmla="*/ 0 w 193" name="T4"/>
                    <a:gd fmla="*/ 24 h 192" name="T5"/>
                    <a:gd fmla="*/ 0 w 193" name="T6"/>
                    <a:gd fmla="*/ 168 h 192" name="T7"/>
                    <a:gd fmla="*/ 24 w 193" name="T8"/>
                    <a:gd fmla="*/ 192 h 192" name="T9"/>
                    <a:gd fmla="*/ 168 w 193" name="T10"/>
                    <a:gd fmla="*/ 192 h 192" name="T11"/>
                    <a:gd fmla="*/ 193 w 193" name="T12"/>
                    <a:gd fmla="*/ 168 h 192" name="T13"/>
                    <a:gd fmla="*/ 193 w 193" name="T14"/>
                    <a:gd fmla="*/ 24 h 192" name="T15"/>
                    <a:gd fmla="*/ 168 w 193"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3">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75" name="Freeform 14"/>
                <p:cNvSpPr/>
                <p:nvPr/>
              </p:nvSpPr>
              <p:spPr bwMode="auto">
                <a:xfrm>
                  <a:off x="4763" y="1087438"/>
                  <a:ext cx="727075" cy="722313"/>
                </a:xfrm>
                <a:custGeom>
                  <a:gdLst>
                    <a:gd fmla="*/ 168 w 193" name="T0"/>
                    <a:gd fmla="*/ 0 h 192" name="T1"/>
                    <a:gd fmla="*/ 24 w 193" name="T2"/>
                    <a:gd fmla="*/ 0 h 192" name="T3"/>
                    <a:gd fmla="*/ 0 w 193" name="T4"/>
                    <a:gd fmla="*/ 24 h 192" name="T5"/>
                    <a:gd fmla="*/ 0 w 193" name="T6"/>
                    <a:gd fmla="*/ 168 h 192" name="T7"/>
                    <a:gd fmla="*/ 24 w 193" name="T8"/>
                    <a:gd fmla="*/ 192 h 192" name="T9"/>
                    <a:gd fmla="*/ 168 w 193" name="T10"/>
                    <a:gd fmla="*/ 192 h 192" name="T11"/>
                    <a:gd fmla="*/ 193 w 193" name="T12"/>
                    <a:gd fmla="*/ 168 h 192" name="T13"/>
                    <a:gd fmla="*/ 193 w 193" name="T14"/>
                    <a:gd fmla="*/ 24 h 192" name="T15"/>
                    <a:gd fmla="*/ 168 w 193"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3">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76" name="Freeform 15"/>
                <p:cNvSpPr/>
                <p:nvPr/>
              </p:nvSpPr>
              <p:spPr bwMode="auto">
                <a:xfrm>
                  <a:off x="4763" y="2171700"/>
                  <a:ext cx="727075" cy="727075"/>
                </a:xfrm>
                <a:custGeom>
                  <a:gdLst>
                    <a:gd fmla="*/ 168 w 193" name="T0"/>
                    <a:gd fmla="*/ 0 h 193" name="T1"/>
                    <a:gd fmla="*/ 24 w 193" name="T2"/>
                    <a:gd fmla="*/ 0 h 193" name="T3"/>
                    <a:gd fmla="*/ 0 w 193" name="T4"/>
                    <a:gd fmla="*/ 25 h 193" name="T5"/>
                    <a:gd fmla="*/ 0 w 193" name="T6"/>
                    <a:gd fmla="*/ 169 h 193" name="T7"/>
                    <a:gd fmla="*/ 24 w 193" name="T8"/>
                    <a:gd fmla="*/ 193 h 193" name="T9"/>
                    <a:gd fmla="*/ 168 w 193" name="T10"/>
                    <a:gd fmla="*/ 193 h 193" name="T11"/>
                    <a:gd fmla="*/ 193 w 193" name="T12"/>
                    <a:gd fmla="*/ 169 h 193" name="T13"/>
                    <a:gd fmla="*/ 193 w 193" name="T14"/>
                    <a:gd fmla="*/ 25 h 193" name="T15"/>
                    <a:gd fmla="*/ 168 w 193" name="T16"/>
                    <a:gd fmla="*/ 0 h 19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3" w="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77" name="Freeform 16"/>
                <p:cNvSpPr/>
                <p:nvPr/>
              </p:nvSpPr>
              <p:spPr bwMode="auto">
                <a:xfrm>
                  <a:off x="1093788" y="0"/>
                  <a:ext cx="722312" cy="722313"/>
                </a:xfrm>
                <a:custGeom>
                  <a:gdLst>
                    <a:gd fmla="*/ 168 w 192" name="T0"/>
                    <a:gd fmla="*/ 0 h 192" name="T1"/>
                    <a:gd fmla="*/ 24 w 192" name="T2"/>
                    <a:gd fmla="*/ 0 h 192" name="T3"/>
                    <a:gd fmla="*/ 0 w 192" name="T4"/>
                    <a:gd fmla="*/ 24 h 192" name="T5"/>
                    <a:gd fmla="*/ 0 w 192" name="T6"/>
                    <a:gd fmla="*/ 168 h 192" name="T7"/>
                    <a:gd fmla="*/ 24 w 192" name="T8"/>
                    <a:gd fmla="*/ 192 h 192" name="T9"/>
                    <a:gd fmla="*/ 168 w 192" name="T10"/>
                    <a:gd fmla="*/ 192 h 192" name="T11"/>
                    <a:gd fmla="*/ 192 w 192" name="T12"/>
                    <a:gd fmla="*/ 168 h 192" name="T13"/>
                    <a:gd fmla="*/ 192 w 192" name="T14"/>
                    <a:gd fmla="*/ 24 h 192" name="T15"/>
                    <a:gd fmla="*/ 168 w 192"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78" name="Freeform 17"/>
                <p:cNvSpPr/>
                <p:nvPr/>
              </p:nvSpPr>
              <p:spPr bwMode="auto">
                <a:xfrm>
                  <a:off x="1093788" y="1087438"/>
                  <a:ext cx="722312" cy="722313"/>
                </a:xfrm>
                <a:custGeom>
                  <a:gdLst>
                    <a:gd fmla="*/ 168 w 192" name="T0"/>
                    <a:gd fmla="*/ 0 h 192" name="T1"/>
                    <a:gd fmla="*/ 24 w 192" name="T2"/>
                    <a:gd fmla="*/ 0 h 192" name="T3"/>
                    <a:gd fmla="*/ 0 w 192" name="T4"/>
                    <a:gd fmla="*/ 24 h 192" name="T5"/>
                    <a:gd fmla="*/ 0 w 192" name="T6"/>
                    <a:gd fmla="*/ 168 h 192" name="T7"/>
                    <a:gd fmla="*/ 24 w 192" name="T8"/>
                    <a:gd fmla="*/ 192 h 192" name="T9"/>
                    <a:gd fmla="*/ 168 w 192" name="T10"/>
                    <a:gd fmla="*/ 192 h 192" name="T11"/>
                    <a:gd fmla="*/ 192 w 192" name="T12"/>
                    <a:gd fmla="*/ 168 h 192" name="T13"/>
                    <a:gd fmla="*/ 192 w 192" name="T14"/>
                    <a:gd fmla="*/ 24 h 192" name="T15"/>
                    <a:gd fmla="*/ 168 w 192"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79" name="Freeform 18"/>
                <p:cNvSpPr/>
                <p:nvPr/>
              </p:nvSpPr>
              <p:spPr bwMode="auto">
                <a:xfrm>
                  <a:off x="1093788" y="2171700"/>
                  <a:ext cx="722312" cy="727075"/>
                </a:xfrm>
                <a:custGeom>
                  <a:gdLst>
                    <a:gd fmla="*/ 168 w 192" name="T0"/>
                    <a:gd fmla="*/ 0 h 193" name="T1"/>
                    <a:gd fmla="*/ 24 w 192" name="T2"/>
                    <a:gd fmla="*/ 0 h 193" name="T3"/>
                    <a:gd fmla="*/ 0 w 192" name="T4"/>
                    <a:gd fmla="*/ 25 h 193" name="T5"/>
                    <a:gd fmla="*/ 0 w 192" name="T6"/>
                    <a:gd fmla="*/ 169 h 193" name="T7"/>
                    <a:gd fmla="*/ 24 w 192" name="T8"/>
                    <a:gd fmla="*/ 193 h 193" name="T9"/>
                    <a:gd fmla="*/ 168 w 192" name="T10"/>
                    <a:gd fmla="*/ 193 h 193" name="T11"/>
                    <a:gd fmla="*/ 192 w 192" name="T12"/>
                    <a:gd fmla="*/ 169 h 193" name="T13"/>
                    <a:gd fmla="*/ 192 w 192" name="T14"/>
                    <a:gd fmla="*/ 25 h 193" name="T15"/>
                    <a:gd fmla="*/ 168 w 192" name="T16"/>
                    <a:gd fmla="*/ 0 h 19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3" w="192">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80" name="Freeform 19"/>
                <p:cNvSpPr/>
                <p:nvPr/>
              </p:nvSpPr>
              <p:spPr bwMode="auto">
                <a:xfrm>
                  <a:off x="2181225" y="0"/>
                  <a:ext cx="723900" cy="722313"/>
                </a:xfrm>
                <a:custGeom>
                  <a:gdLst>
                    <a:gd fmla="*/ 168 w 192" name="T0"/>
                    <a:gd fmla="*/ 0 h 192" name="T1"/>
                    <a:gd fmla="*/ 24 w 192" name="T2"/>
                    <a:gd fmla="*/ 0 h 192" name="T3"/>
                    <a:gd fmla="*/ 0 w 192" name="T4"/>
                    <a:gd fmla="*/ 24 h 192" name="T5"/>
                    <a:gd fmla="*/ 0 w 192" name="T6"/>
                    <a:gd fmla="*/ 168 h 192" name="T7"/>
                    <a:gd fmla="*/ 24 w 192" name="T8"/>
                    <a:gd fmla="*/ 192 h 192" name="T9"/>
                    <a:gd fmla="*/ 168 w 192" name="T10"/>
                    <a:gd fmla="*/ 192 h 192" name="T11"/>
                    <a:gd fmla="*/ 192 w 192" name="T12"/>
                    <a:gd fmla="*/ 168 h 192" name="T13"/>
                    <a:gd fmla="*/ 192 w 192" name="T14"/>
                    <a:gd fmla="*/ 24 h 192" name="T15"/>
                    <a:gd fmla="*/ 168 w 192"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81" name="Freeform 20"/>
                <p:cNvSpPr/>
                <p:nvPr/>
              </p:nvSpPr>
              <p:spPr bwMode="auto">
                <a:xfrm>
                  <a:off x="2181225" y="1087438"/>
                  <a:ext cx="723900" cy="722313"/>
                </a:xfrm>
                <a:custGeom>
                  <a:gdLst>
                    <a:gd fmla="*/ 168 w 192" name="T0"/>
                    <a:gd fmla="*/ 0 h 192" name="T1"/>
                    <a:gd fmla="*/ 24 w 192" name="T2"/>
                    <a:gd fmla="*/ 0 h 192" name="T3"/>
                    <a:gd fmla="*/ 0 w 192" name="T4"/>
                    <a:gd fmla="*/ 24 h 192" name="T5"/>
                    <a:gd fmla="*/ 0 w 192" name="T6"/>
                    <a:gd fmla="*/ 168 h 192" name="T7"/>
                    <a:gd fmla="*/ 24 w 192" name="T8"/>
                    <a:gd fmla="*/ 192 h 192" name="T9"/>
                    <a:gd fmla="*/ 168 w 192" name="T10"/>
                    <a:gd fmla="*/ 192 h 192" name="T11"/>
                    <a:gd fmla="*/ 192 w 192" name="T12"/>
                    <a:gd fmla="*/ 168 h 192" name="T13"/>
                    <a:gd fmla="*/ 192 w 192" name="T14"/>
                    <a:gd fmla="*/ 24 h 192" name="T15"/>
                    <a:gd fmla="*/ 168 w 192"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82" name="Freeform 21"/>
                <p:cNvSpPr/>
                <p:nvPr/>
              </p:nvSpPr>
              <p:spPr bwMode="auto">
                <a:xfrm>
                  <a:off x="2181225" y="2171700"/>
                  <a:ext cx="723900" cy="727075"/>
                </a:xfrm>
                <a:custGeom>
                  <a:gdLst>
                    <a:gd fmla="*/ 168 w 192" name="T0"/>
                    <a:gd fmla="*/ 0 h 193" name="T1"/>
                    <a:gd fmla="*/ 24 w 192" name="T2"/>
                    <a:gd fmla="*/ 0 h 193" name="T3"/>
                    <a:gd fmla="*/ 0 w 192" name="T4"/>
                    <a:gd fmla="*/ 25 h 193" name="T5"/>
                    <a:gd fmla="*/ 0 w 192" name="T6"/>
                    <a:gd fmla="*/ 169 h 193" name="T7"/>
                    <a:gd fmla="*/ 24 w 192" name="T8"/>
                    <a:gd fmla="*/ 193 h 193" name="T9"/>
                    <a:gd fmla="*/ 168 w 192" name="T10"/>
                    <a:gd fmla="*/ 193 h 193" name="T11"/>
                    <a:gd fmla="*/ 192 w 192" name="T12"/>
                    <a:gd fmla="*/ 169 h 193" name="T13"/>
                    <a:gd fmla="*/ 192 w 192" name="T14"/>
                    <a:gd fmla="*/ 25 h 193" name="T15"/>
                    <a:gd fmla="*/ 168 w 192" name="T16"/>
                    <a:gd fmla="*/ 0 h 19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3" w="192">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grpSp>
          <p:sp>
            <p:nvSpPr>
              <p:cNvPr id="72" name="Freeform 25"/>
              <p:cNvSpPr/>
              <p:nvPr/>
            </p:nvSpPr>
            <p:spPr bwMode="auto">
              <a:xfrm rot="5400000">
                <a:off x="7497092" y="3115886"/>
                <a:ext cx="146921" cy="128651"/>
              </a:xfrm>
              <a:custGeom>
                <a:gdLst>
                  <a:gd fmla="*/ 504 w 896" name="T0"/>
                  <a:gd fmla="*/ 0 h 784" name="T1"/>
                  <a:gd fmla="*/ 116 w 896" name="T2"/>
                  <a:gd fmla="*/ 336 h 784" name="T3"/>
                  <a:gd fmla="*/ 0 w 896" name="T4"/>
                  <a:gd fmla="*/ 336 h 784" name="T5"/>
                  <a:gd fmla="*/ 168 w 896" name="T6"/>
                  <a:gd fmla="*/ 560 h 784" name="T7"/>
                  <a:gd fmla="*/ 336 w 896" name="T8"/>
                  <a:gd fmla="*/ 336 h 784" name="T9"/>
                  <a:gd fmla="*/ 230 w 896" name="T10"/>
                  <a:gd fmla="*/ 336 h 784" name="T11"/>
                  <a:gd fmla="*/ 504 w 896" name="T12"/>
                  <a:gd fmla="*/ 112 h 784" name="T13"/>
                  <a:gd fmla="*/ 784 w 896" name="T14"/>
                  <a:gd fmla="*/ 392 h 784" name="T15"/>
                  <a:gd fmla="*/ 504 w 896" name="T16"/>
                  <a:gd fmla="*/ 672 h 784" name="T17"/>
                  <a:gd fmla="*/ 504 w 896" name="T18"/>
                  <a:gd fmla="*/ 784 h 784" name="T19"/>
                  <a:gd fmla="*/ 896 w 896" name="T20"/>
                  <a:gd fmla="*/ 392 h 784" name="T21"/>
                  <a:gd fmla="*/ 504 w 896" name="T22"/>
                  <a:gd fmla="*/ 0 h 7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84" w="896">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chemeClr val="bg1">
                  <a:lumMod val="50000"/>
                </a:schemeClr>
              </a:solid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73" name="Oval 6"/>
              <p:cNvSpPr/>
              <p:nvPr/>
            </p:nvSpPr>
            <p:spPr bwMode="auto">
              <a:xfrm>
                <a:off x="1655635" y="2814331"/>
                <a:ext cx="95903" cy="95276"/>
              </a:xfrm>
              <a:prstGeom prst="ellipse">
                <a:avLst/>
              </a:prstGeom>
              <a:solidFill>
                <a:schemeClr val="accent5"/>
              </a:solidFill>
              <a:ln cap="flat" w="25400">
                <a:noFill/>
                <a:prstDash val="solid"/>
                <a:miter lim="800000"/>
                <a:headEnd len="med" type="none" w="med"/>
                <a:tailEnd len="med" type="none" w="med"/>
              </a:ln>
            </p:spPr>
            <p:txBody>
              <a:bodyPr bIns="0" lIns="0" rIns="0" tIns="0"/>
              <a:lstStyle/>
              <a:p>
                <a:pPr defTabSz="913765"/>
                <a:endParaRPr lang="id-ID">
                  <a:solidFill>
                    <a:srgbClr val="7F7F7F"/>
                  </a:solidFill>
                  <a:latin typeface="Lato Light"/>
                </a:endParaRPr>
              </a:p>
            </p:txBody>
          </p:sp>
        </p:grpSp>
        <p:sp>
          <p:nvSpPr>
            <p:cNvPr id="62" name="TextBox 61"/>
            <p:cNvSpPr txBox="1"/>
            <p:nvPr/>
          </p:nvSpPr>
          <p:spPr>
            <a:xfrm>
              <a:off x="2391106" y="3061437"/>
              <a:ext cx="2339862" cy="326150"/>
            </a:xfrm>
            <a:prstGeom prst="rect">
              <a:avLst/>
            </a:prstGeom>
            <a:noFill/>
          </p:spPr>
          <p:txBody>
            <a:bodyPr rtlCol="0" wrap="none">
              <a:spAutoFit/>
            </a:bodyPr>
            <a:lstStyle/>
            <a:p>
              <a:pPr defTabSz="913765"/>
              <a:r>
                <a:rPr lang="id-ID" sz="800">
                  <a:solidFill>
                    <a:srgbClr val="FFFFFF">
                      <a:lumMod val="65000"/>
                    </a:srgbClr>
                  </a:solidFill>
                  <a:latin charset="0" typeface="Poppins Light"/>
                  <a:ea charset="0" typeface="Poppins Light"/>
                  <a:cs charset="0" typeface="Poppins Light"/>
                </a:rPr>
                <a:t>www.yourcompanyname.com</a:t>
              </a:r>
            </a:p>
          </p:txBody>
        </p:sp>
        <p:sp>
          <p:nvSpPr>
            <p:cNvPr id="63" name="Freeform 29"/>
            <p:cNvSpPr>
              <a:spLocks noEditPoints="1"/>
            </p:cNvSpPr>
            <p:nvPr/>
          </p:nvSpPr>
          <p:spPr bwMode="auto">
            <a:xfrm>
              <a:off x="2269943" y="3130076"/>
              <a:ext cx="115372" cy="115448"/>
            </a:xfrm>
            <a:custGeom>
              <a:gdLst>
                <a:gd fmla="*/ 0 w 636" name="T0"/>
                <a:gd fmla="*/ 318 h 636" name="T1"/>
                <a:gd fmla="*/ 636 w 636" name="T2"/>
                <a:gd fmla="*/ 318 h 636" name="T3"/>
                <a:gd fmla="*/ 594 w 636" name="T4"/>
                <a:gd fmla="*/ 308 h 636" name="T5"/>
                <a:gd fmla="*/ 448 w 636" name="T6"/>
                <a:gd fmla="*/ 179 h 636" name="T7"/>
                <a:gd fmla="*/ 594 w 636" name="T8"/>
                <a:gd fmla="*/ 308 h 636" name="T9"/>
                <a:gd fmla="*/ 223 w 636" name="T10"/>
                <a:gd fmla="*/ 486 h 636" name="T11"/>
                <a:gd fmla="*/ 308 w 636" name="T12"/>
                <a:gd fmla="*/ 594 h 636" name="T13"/>
                <a:gd fmla="*/ 329 w 636" name="T14"/>
                <a:gd fmla="*/ 42 h 636" name="T15"/>
                <a:gd fmla="*/ 328 w 636" name="T16"/>
                <a:gd fmla="*/ 184 h 636" name="T17"/>
                <a:gd fmla="*/ 329 w 636" name="T18"/>
                <a:gd fmla="*/ 42 h 636" name="T19"/>
                <a:gd fmla="*/ 510 w 636" name="T20"/>
                <a:gd fmla="*/ 119 h 636" name="T21"/>
                <a:gd fmla="*/ 363 w 636" name="T22"/>
                <a:gd fmla="*/ 45 h 636" name="T23"/>
                <a:gd fmla="*/ 308 w 636" name="T24"/>
                <a:gd fmla="*/ 184 h 636" name="T25"/>
                <a:gd fmla="*/ 307 w 636" name="T26"/>
                <a:gd fmla="*/ 42 h 636" name="T27"/>
                <a:gd fmla="*/ 196 w 636" name="T28"/>
                <a:gd fmla="*/ 160 h 636" name="T29"/>
                <a:gd fmla="*/ 273 w 636" name="T30"/>
                <a:gd fmla="*/ 45 h 636" name="T31"/>
                <a:gd fmla="*/ 207 w 636" name="T32"/>
                <a:gd fmla="*/ 186 h 636" name="T33"/>
                <a:gd fmla="*/ 308 w 636" name="T34"/>
                <a:gd fmla="*/ 308 h 636" name="T35"/>
                <a:gd fmla="*/ 207 w 636" name="T36"/>
                <a:gd fmla="*/ 186 h 636" name="T37"/>
                <a:gd fmla="*/ 308 w 636" name="T38"/>
                <a:gd fmla="*/ 452 h 636" name="T39"/>
                <a:gd fmla="*/ 185 w 636" name="T40"/>
                <a:gd fmla="*/ 328 h 636" name="T41"/>
                <a:gd fmla="*/ 273 w 636" name="T42"/>
                <a:gd fmla="*/ 591 h 636" name="T43"/>
                <a:gd fmla="*/ 204 w 636" name="T44"/>
                <a:gd fmla="*/ 493 h 636" name="T45"/>
                <a:gd fmla="*/ 328 w 636" name="T46"/>
                <a:gd fmla="*/ 594 h 636" name="T47"/>
                <a:gd fmla="*/ 413 w 636" name="T48"/>
                <a:gd fmla="*/ 486 h 636" name="T49"/>
                <a:gd fmla="*/ 328 w 636" name="T50"/>
                <a:gd fmla="*/ 594 h 636" name="T51"/>
                <a:gd fmla="*/ 498 w 636" name="T52"/>
                <a:gd fmla="*/ 528 h 636" name="T53"/>
                <a:gd fmla="*/ 432 w 636" name="T54"/>
                <a:gd fmla="*/ 493 h 636" name="T55"/>
                <a:gd fmla="*/ 328 w 636" name="T56"/>
                <a:gd fmla="*/ 452 h 636" name="T57"/>
                <a:gd fmla="*/ 451 w 636" name="T58"/>
                <a:gd fmla="*/ 328 h 636" name="T59"/>
                <a:gd fmla="*/ 328 w 636" name="T60"/>
                <a:gd fmla="*/ 308 h 636" name="T61"/>
                <a:gd fmla="*/ 429 w 636" name="T62"/>
                <a:gd fmla="*/ 186 h 636" name="T63"/>
                <a:gd fmla="*/ 328 w 636" name="T64"/>
                <a:gd fmla="*/ 308 h 636" name="T65"/>
                <a:gd fmla="*/ 188 w 636" name="T66"/>
                <a:gd fmla="*/ 179 h 636" name="T67"/>
                <a:gd fmla="*/ 42 w 636" name="T68"/>
                <a:gd fmla="*/ 308 h 636" name="T69"/>
                <a:gd fmla="*/ 42 w 636" name="T70"/>
                <a:gd fmla="*/ 328 h 636" name="T71"/>
                <a:gd fmla="*/ 195 w 636" name="T72"/>
                <a:gd fmla="*/ 475 h 636" name="T73"/>
                <a:gd fmla="*/ 42 w 636" name="T74"/>
                <a:gd fmla="*/ 328 h 636" name="T75"/>
                <a:gd fmla="*/ 441 w 636" name="T76"/>
                <a:gd fmla="*/ 475 h 636" name="T77"/>
                <a:gd fmla="*/ 594 w 636" name="T78"/>
                <a:gd fmla="*/ 328 h 63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36" w="636">
                  <a:moveTo>
                    <a:pt x="318" y="0"/>
                  </a:moveTo>
                  <a:cubicBezTo>
                    <a:pt x="142" y="0"/>
                    <a:pt x="0" y="142"/>
                    <a:pt x="0" y="318"/>
                  </a:cubicBezTo>
                  <a:cubicBezTo>
                    <a:pt x="0" y="494"/>
                    <a:pt x="142" y="636"/>
                    <a:pt x="318" y="636"/>
                  </a:cubicBezTo>
                  <a:cubicBezTo>
                    <a:pt x="494" y="636"/>
                    <a:pt x="636" y="494"/>
                    <a:pt x="636" y="318"/>
                  </a:cubicBezTo>
                  <a:cubicBezTo>
                    <a:pt x="636" y="142"/>
                    <a:pt x="494" y="0"/>
                    <a:pt x="318" y="0"/>
                  </a:cubicBezTo>
                  <a:close/>
                  <a:moveTo>
                    <a:pt x="594" y="308"/>
                  </a:moveTo>
                  <a:cubicBezTo>
                    <a:pt x="471" y="308"/>
                    <a:pt x="471" y="308"/>
                    <a:pt x="471" y="308"/>
                  </a:cubicBezTo>
                  <a:cubicBezTo>
                    <a:pt x="470" y="262"/>
                    <a:pt x="462" y="219"/>
                    <a:pt x="448" y="179"/>
                  </a:cubicBezTo>
                  <a:cubicBezTo>
                    <a:pt x="476" y="168"/>
                    <a:pt x="501" y="152"/>
                    <a:pt x="525" y="134"/>
                  </a:cubicBezTo>
                  <a:cubicBezTo>
                    <a:pt x="566" y="181"/>
                    <a:pt x="592" y="241"/>
                    <a:pt x="594" y="308"/>
                  </a:cubicBezTo>
                  <a:close/>
                  <a:moveTo>
                    <a:pt x="307" y="594"/>
                  </a:moveTo>
                  <a:cubicBezTo>
                    <a:pt x="273" y="566"/>
                    <a:pt x="244" y="529"/>
                    <a:pt x="223" y="486"/>
                  </a:cubicBezTo>
                  <a:cubicBezTo>
                    <a:pt x="250" y="478"/>
                    <a:pt x="278" y="473"/>
                    <a:pt x="308" y="472"/>
                  </a:cubicBezTo>
                  <a:cubicBezTo>
                    <a:pt x="308" y="594"/>
                    <a:pt x="308" y="594"/>
                    <a:pt x="308" y="594"/>
                  </a:cubicBezTo>
                  <a:cubicBezTo>
                    <a:pt x="307" y="594"/>
                    <a:pt x="307" y="594"/>
                    <a:pt x="307" y="594"/>
                  </a:cubicBezTo>
                  <a:close/>
                  <a:moveTo>
                    <a:pt x="329" y="42"/>
                  </a:moveTo>
                  <a:cubicBezTo>
                    <a:pt x="368" y="74"/>
                    <a:pt x="400" y="117"/>
                    <a:pt x="421" y="167"/>
                  </a:cubicBezTo>
                  <a:cubicBezTo>
                    <a:pt x="392" y="177"/>
                    <a:pt x="361" y="183"/>
                    <a:pt x="328" y="184"/>
                  </a:cubicBezTo>
                  <a:cubicBezTo>
                    <a:pt x="328" y="42"/>
                    <a:pt x="328" y="42"/>
                    <a:pt x="328" y="42"/>
                  </a:cubicBezTo>
                  <a:cubicBezTo>
                    <a:pt x="329" y="42"/>
                    <a:pt x="329" y="42"/>
                    <a:pt x="329" y="42"/>
                  </a:cubicBezTo>
                  <a:close/>
                  <a:moveTo>
                    <a:pt x="363" y="45"/>
                  </a:moveTo>
                  <a:cubicBezTo>
                    <a:pt x="420" y="55"/>
                    <a:pt x="471" y="81"/>
                    <a:pt x="510" y="119"/>
                  </a:cubicBezTo>
                  <a:cubicBezTo>
                    <a:pt x="489" y="136"/>
                    <a:pt x="466" y="150"/>
                    <a:pt x="440" y="160"/>
                  </a:cubicBezTo>
                  <a:cubicBezTo>
                    <a:pt x="421" y="116"/>
                    <a:pt x="395" y="77"/>
                    <a:pt x="363" y="45"/>
                  </a:cubicBezTo>
                  <a:close/>
                  <a:moveTo>
                    <a:pt x="308" y="42"/>
                  </a:moveTo>
                  <a:cubicBezTo>
                    <a:pt x="308" y="184"/>
                    <a:pt x="308" y="184"/>
                    <a:pt x="308" y="184"/>
                  </a:cubicBezTo>
                  <a:cubicBezTo>
                    <a:pt x="275" y="183"/>
                    <a:pt x="244" y="177"/>
                    <a:pt x="215" y="167"/>
                  </a:cubicBezTo>
                  <a:cubicBezTo>
                    <a:pt x="236" y="117"/>
                    <a:pt x="268" y="74"/>
                    <a:pt x="307" y="42"/>
                  </a:cubicBezTo>
                  <a:cubicBezTo>
                    <a:pt x="307" y="42"/>
                    <a:pt x="307" y="42"/>
                    <a:pt x="308" y="42"/>
                  </a:cubicBezTo>
                  <a:close/>
                  <a:moveTo>
                    <a:pt x="196" y="160"/>
                  </a:moveTo>
                  <a:cubicBezTo>
                    <a:pt x="171" y="150"/>
                    <a:pt x="147" y="136"/>
                    <a:pt x="126" y="119"/>
                  </a:cubicBezTo>
                  <a:cubicBezTo>
                    <a:pt x="165" y="81"/>
                    <a:pt x="216" y="55"/>
                    <a:pt x="273" y="45"/>
                  </a:cubicBezTo>
                  <a:cubicBezTo>
                    <a:pt x="241" y="77"/>
                    <a:pt x="215" y="116"/>
                    <a:pt x="196" y="160"/>
                  </a:cubicBezTo>
                  <a:close/>
                  <a:moveTo>
                    <a:pt x="207" y="186"/>
                  </a:moveTo>
                  <a:cubicBezTo>
                    <a:pt x="239" y="197"/>
                    <a:pt x="273" y="204"/>
                    <a:pt x="308" y="205"/>
                  </a:cubicBezTo>
                  <a:cubicBezTo>
                    <a:pt x="308" y="308"/>
                    <a:pt x="308" y="308"/>
                    <a:pt x="308" y="308"/>
                  </a:cubicBezTo>
                  <a:cubicBezTo>
                    <a:pt x="185" y="308"/>
                    <a:pt x="185" y="308"/>
                    <a:pt x="185" y="308"/>
                  </a:cubicBezTo>
                  <a:cubicBezTo>
                    <a:pt x="186" y="265"/>
                    <a:pt x="194" y="224"/>
                    <a:pt x="207" y="186"/>
                  </a:cubicBezTo>
                  <a:close/>
                  <a:moveTo>
                    <a:pt x="308" y="328"/>
                  </a:moveTo>
                  <a:cubicBezTo>
                    <a:pt x="308" y="452"/>
                    <a:pt x="308" y="452"/>
                    <a:pt x="308" y="452"/>
                  </a:cubicBezTo>
                  <a:cubicBezTo>
                    <a:pt x="275" y="453"/>
                    <a:pt x="244" y="458"/>
                    <a:pt x="215" y="468"/>
                  </a:cubicBezTo>
                  <a:cubicBezTo>
                    <a:pt x="197" y="425"/>
                    <a:pt x="186" y="378"/>
                    <a:pt x="185" y="328"/>
                  </a:cubicBezTo>
                  <a:lnTo>
                    <a:pt x="308" y="328"/>
                  </a:lnTo>
                  <a:close/>
                  <a:moveTo>
                    <a:pt x="273" y="591"/>
                  </a:moveTo>
                  <a:cubicBezTo>
                    <a:pt x="222" y="582"/>
                    <a:pt x="176" y="560"/>
                    <a:pt x="138" y="528"/>
                  </a:cubicBezTo>
                  <a:cubicBezTo>
                    <a:pt x="158" y="514"/>
                    <a:pt x="180" y="502"/>
                    <a:pt x="204" y="493"/>
                  </a:cubicBezTo>
                  <a:cubicBezTo>
                    <a:pt x="222" y="531"/>
                    <a:pt x="245" y="563"/>
                    <a:pt x="273" y="591"/>
                  </a:cubicBezTo>
                  <a:close/>
                  <a:moveTo>
                    <a:pt x="328" y="594"/>
                  </a:moveTo>
                  <a:cubicBezTo>
                    <a:pt x="328" y="472"/>
                    <a:pt x="328" y="472"/>
                    <a:pt x="328" y="472"/>
                  </a:cubicBezTo>
                  <a:cubicBezTo>
                    <a:pt x="358" y="473"/>
                    <a:pt x="386" y="478"/>
                    <a:pt x="413" y="486"/>
                  </a:cubicBezTo>
                  <a:cubicBezTo>
                    <a:pt x="392" y="529"/>
                    <a:pt x="363" y="566"/>
                    <a:pt x="329" y="594"/>
                  </a:cubicBezTo>
                  <a:cubicBezTo>
                    <a:pt x="329" y="594"/>
                    <a:pt x="329" y="594"/>
                    <a:pt x="328" y="594"/>
                  </a:cubicBezTo>
                  <a:close/>
                  <a:moveTo>
                    <a:pt x="432" y="493"/>
                  </a:moveTo>
                  <a:cubicBezTo>
                    <a:pt x="456" y="502"/>
                    <a:pt x="478" y="514"/>
                    <a:pt x="498" y="528"/>
                  </a:cubicBezTo>
                  <a:cubicBezTo>
                    <a:pt x="460" y="560"/>
                    <a:pt x="414" y="582"/>
                    <a:pt x="363" y="591"/>
                  </a:cubicBezTo>
                  <a:cubicBezTo>
                    <a:pt x="391" y="563"/>
                    <a:pt x="414" y="531"/>
                    <a:pt x="432" y="493"/>
                  </a:cubicBezTo>
                  <a:close/>
                  <a:moveTo>
                    <a:pt x="421" y="468"/>
                  </a:moveTo>
                  <a:cubicBezTo>
                    <a:pt x="392" y="458"/>
                    <a:pt x="361" y="453"/>
                    <a:pt x="328" y="452"/>
                  </a:cubicBezTo>
                  <a:cubicBezTo>
                    <a:pt x="328" y="328"/>
                    <a:pt x="328" y="328"/>
                    <a:pt x="328" y="328"/>
                  </a:cubicBezTo>
                  <a:cubicBezTo>
                    <a:pt x="451" y="328"/>
                    <a:pt x="451" y="328"/>
                    <a:pt x="451" y="328"/>
                  </a:cubicBezTo>
                  <a:cubicBezTo>
                    <a:pt x="450" y="378"/>
                    <a:pt x="439" y="425"/>
                    <a:pt x="421" y="468"/>
                  </a:cubicBezTo>
                  <a:close/>
                  <a:moveTo>
                    <a:pt x="328" y="308"/>
                  </a:moveTo>
                  <a:cubicBezTo>
                    <a:pt x="328" y="205"/>
                    <a:pt x="328" y="205"/>
                    <a:pt x="328" y="205"/>
                  </a:cubicBezTo>
                  <a:cubicBezTo>
                    <a:pt x="363" y="204"/>
                    <a:pt x="397" y="197"/>
                    <a:pt x="429" y="186"/>
                  </a:cubicBezTo>
                  <a:cubicBezTo>
                    <a:pt x="442" y="224"/>
                    <a:pt x="450" y="265"/>
                    <a:pt x="451" y="308"/>
                  </a:cubicBezTo>
                  <a:lnTo>
                    <a:pt x="328" y="308"/>
                  </a:lnTo>
                  <a:close/>
                  <a:moveTo>
                    <a:pt x="111" y="134"/>
                  </a:moveTo>
                  <a:cubicBezTo>
                    <a:pt x="135" y="152"/>
                    <a:pt x="160" y="168"/>
                    <a:pt x="188" y="179"/>
                  </a:cubicBezTo>
                  <a:cubicBezTo>
                    <a:pt x="174" y="219"/>
                    <a:pt x="166" y="262"/>
                    <a:pt x="165" y="308"/>
                  </a:cubicBezTo>
                  <a:cubicBezTo>
                    <a:pt x="42" y="308"/>
                    <a:pt x="42" y="308"/>
                    <a:pt x="42" y="308"/>
                  </a:cubicBezTo>
                  <a:cubicBezTo>
                    <a:pt x="44" y="241"/>
                    <a:pt x="70" y="181"/>
                    <a:pt x="111" y="134"/>
                  </a:cubicBezTo>
                  <a:close/>
                  <a:moveTo>
                    <a:pt x="42" y="328"/>
                  </a:moveTo>
                  <a:cubicBezTo>
                    <a:pt x="165" y="328"/>
                    <a:pt x="165" y="328"/>
                    <a:pt x="165" y="328"/>
                  </a:cubicBezTo>
                  <a:cubicBezTo>
                    <a:pt x="166" y="381"/>
                    <a:pt x="177" y="430"/>
                    <a:pt x="195" y="475"/>
                  </a:cubicBezTo>
                  <a:cubicBezTo>
                    <a:pt x="169" y="485"/>
                    <a:pt x="145" y="498"/>
                    <a:pt x="123" y="514"/>
                  </a:cubicBezTo>
                  <a:cubicBezTo>
                    <a:pt x="75" y="466"/>
                    <a:pt x="44" y="401"/>
                    <a:pt x="42" y="328"/>
                  </a:cubicBezTo>
                  <a:close/>
                  <a:moveTo>
                    <a:pt x="513" y="514"/>
                  </a:moveTo>
                  <a:cubicBezTo>
                    <a:pt x="491" y="498"/>
                    <a:pt x="467" y="485"/>
                    <a:pt x="441" y="475"/>
                  </a:cubicBezTo>
                  <a:cubicBezTo>
                    <a:pt x="459" y="430"/>
                    <a:pt x="470" y="381"/>
                    <a:pt x="471" y="328"/>
                  </a:cubicBezTo>
                  <a:cubicBezTo>
                    <a:pt x="594" y="328"/>
                    <a:pt x="594" y="328"/>
                    <a:pt x="594" y="328"/>
                  </a:cubicBezTo>
                  <a:cubicBezTo>
                    <a:pt x="592" y="401"/>
                    <a:pt x="561" y="466"/>
                    <a:pt x="513" y="514"/>
                  </a:cubicBezTo>
                  <a:close/>
                </a:path>
              </a:pathLst>
            </a:custGeom>
            <a:solidFill>
              <a:schemeClr val="bg1">
                <a:lumMod val="50000"/>
              </a:schemeClr>
            </a:solid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grpSp>
      <p:grpSp>
        <p:nvGrpSpPr>
          <p:cNvPr id="83" name="Group 82"/>
          <p:cNvGrpSpPr>
            <a:grpSpLocks noChangeAspect="1"/>
          </p:cNvGrpSpPr>
          <p:nvPr/>
        </p:nvGrpSpPr>
        <p:grpSpPr>
          <a:xfrm>
            <a:off x="1191611" y="2752109"/>
            <a:ext cx="4414015" cy="2919533"/>
            <a:chOff x="1027152" y="2693983"/>
            <a:chExt cx="6796849" cy="4462905"/>
          </a:xfrm>
        </p:grpSpPr>
        <p:grpSp>
          <p:nvGrpSpPr>
            <p:cNvPr id="84" name="Group 83"/>
            <p:cNvGrpSpPr/>
            <p:nvPr/>
          </p:nvGrpSpPr>
          <p:grpSpPr>
            <a:xfrm>
              <a:off x="1027152" y="2693983"/>
              <a:ext cx="6796849" cy="4462905"/>
              <a:chOff x="1027152" y="2693983"/>
              <a:chExt cx="6796849" cy="4462905"/>
            </a:xfrm>
          </p:grpSpPr>
          <p:sp>
            <p:nvSpPr>
              <p:cNvPr id="87" name="AutoShape 1"/>
              <p:cNvSpPr>
                <a:spLocks noChangeAspect="1"/>
              </p:cNvSpPr>
              <p:nvPr/>
            </p:nvSpPr>
            <p:spPr bwMode="auto">
              <a:xfrm>
                <a:off x="1029339" y="2693983"/>
                <a:ext cx="6794662" cy="4462905"/>
              </a:xfrm>
              <a:prstGeom prst="roundRect">
                <a:avLst>
                  <a:gd fmla="val 1292" name="adj"/>
                </a:avLst>
              </a:prstGeom>
              <a:solidFill>
                <a:srgbClr val="000000"/>
              </a:solidFill>
              <a:ln cap="flat" w="25400">
                <a:noFill/>
                <a:prstDash val="solid"/>
                <a:miter lim="800000"/>
                <a:headEnd len="med" type="none" w="med"/>
                <a:tailEnd len="med" type="none" w="med"/>
              </a:ln>
              <a:effectLst>
                <a:outerShdw algn="ctr" blurRad="254000" dir="5340024" dist="114299" rotWithShape="0">
                  <a:schemeClr val="bg2">
                    <a:alpha val="39000"/>
                  </a:schemeClr>
                </a:outerShdw>
              </a:effectLst>
            </p:spPr>
            <p:txBody>
              <a:bodyPr bIns="0" lIns="0" rIns="0" tIns="0"/>
              <a:lstStyle/>
              <a:p>
                <a:pPr defTabSz="913765"/>
                <a:endParaRPr lang="id-ID">
                  <a:solidFill>
                    <a:srgbClr val="7F7F7F"/>
                  </a:solidFill>
                  <a:latin typeface="Lato Light"/>
                </a:endParaRPr>
              </a:p>
            </p:txBody>
          </p:sp>
          <p:sp>
            <p:nvSpPr>
              <p:cNvPr id="88" name="Rectangle 2"/>
              <p:cNvSpPr/>
              <p:nvPr/>
            </p:nvSpPr>
            <p:spPr bwMode="auto">
              <a:xfrm>
                <a:off x="1027152" y="3024940"/>
                <a:ext cx="6794663" cy="315914"/>
              </a:xfrm>
              <a:prstGeom prst="rect">
                <a:avLst/>
              </a:prstGeom>
              <a:solidFill>
                <a:srgbClr val="000000"/>
              </a:solidFill>
              <a:ln cap="flat" w="25400">
                <a:noFill/>
                <a:prstDash val="solid"/>
                <a:miter lim="800000"/>
                <a:headEnd len="med" type="none" w="med"/>
                <a:tailEnd len="med" type="none" w="med"/>
              </a:ln>
            </p:spPr>
            <p:txBody>
              <a:bodyPr bIns="0" lIns="0" rIns="0" tIns="0"/>
              <a:lstStyle/>
              <a:p>
                <a:pPr defTabSz="913765"/>
                <a:endParaRPr lang="id-ID">
                  <a:solidFill>
                    <a:srgbClr val="7F7F7F"/>
                  </a:solidFill>
                  <a:latin typeface="Lato Light"/>
                </a:endParaRPr>
              </a:p>
            </p:txBody>
          </p:sp>
          <p:sp>
            <p:nvSpPr>
              <p:cNvPr id="89" name="AutoShape 3"/>
              <p:cNvSpPr/>
              <p:nvPr/>
            </p:nvSpPr>
            <p:spPr bwMode="auto">
              <a:xfrm>
                <a:off x="2035351" y="2779230"/>
                <a:ext cx="2717865" cy="561624"/>
              </a:xfrm>
              <a:prstGeom prst="roundRect">
                <a:avLst>
                  <a:gd fmla="val 11986" name="adj"/>
                </a:avLst>
              </a:prstGeom>
              <a:solidFill>
                <a:srgbClr val="000000"/>
              </a:solidFill>
              <a:ln cap="flat" w="25400">
                <a:noFill/>
                <a:prstDash val="solid"/>
                <a:miter lim="800000"/>
                <a:headEnd len="med" type="none" w="med"/>
                <a:tailEnd len="med" type="none" w="med"/>
              </a:ln>
            </p:spPr>
            <p:txBody>
              <a:bodyPr bIns="0" lIns="0" rIns="0" tIns="0"/>
              <a:lstStyle/>
              <a:p>
                <a:pPr defTabSz="913765"/>
                <a:endParaRPr lang="id-ID">
                  <a:solidFill>
                    <a:srgbClr val="7F7F7F"/>
                  </a:solidFill>
                  <a:latin typeface="Lato Light"/>
                </a:endParaRPr>
              </a:p>
            </p:txBody>
          </p:sp>
          <p:sp>
            <p:nvSpPr>
              <p:cNvPr id="90" name="Oval 4"/>
              <p:cNvSpPr/>
              <p:nvPr/>
            </p:nvSpPr>
            <p:spPr bwMode="auto">
              <a:xfrm>
                <a:off x="1137753" y="2814331"/>
                <a:ext cx="95903" cy="95276"/>
              </a:xfrm>
              <a:prstGeom prst="ellipse">
                <a:avLst/>
              </a:prstGeom>
              <a:solidFill>
                <a:schemeClr val="accent2"/>
              </a:solidFill>
              <a:ln cap="flat" w="25400">
                <a:noFill/>
                <a:prstDash val="solid"/>
                <a:miter lim="800000"/>
                <a:headEnd len="med" type="none" w="med"/>
                <a:tailEnd len="med" type="none" w="med"/>
              </a:ln>
            </p:spPr>
            <p:txBody>
              <a:bodyPr bIns="0" lIns="0" rIns="0" tIns="0"/>
              <a:lstStyle/>
              <a:p>
                <a:pPr defTabSz="913765"/>
                <a:endParaRPr lang="id-ID">
                  <a:solidFill>
                    <a:srgbClr val="7F7F7F"/>
                  </a:solidFill>
                  <a:latin typeface="Lato Light"/>
                </a:endParaRPr>
              </a:p>
            </p:txBody>
          </p:sp>
          <p:sp>
            <p:nvSpPr>
              <p:cNvPr id="91" name="Oval 5"/>
              <p:cNvSpPr/>
              <p:nvPr/>
            </p:nvSpPr>
            <p:spPr bwMode="auto">
              <a:xfrm>
                <a:off x="1307620" y="2814331"/>
                <a:ext cx="95903" cy="95276"/>
              </a:xfrm>
              <a:prstGeom prst="ellipse">
                <a:avLst/>
              </a:prstGeom>
              <a:solidFill>
                <a:schemeClr val="accent3"/>
              </a:solidFill>
              <a:ln cap="flat" w="25400">
                <a:noFill/>
                <a:prstDash val="solid"/>
                <a:miter lim="800000"/>
                <a:headEnd len="med" type="none" w="med"/>
                <a:tailEnd len="med" type="none" w="med"/>
              </a:ln>
            </p:spPr>
            <p:txBody>
              <a:bodyPr bIns="0" lIns="0" rIns="0" tIns="0"/>
              <a:lstStyle/>
              <a:p>
                <a:pPr defTabSz="913765"/>
                <a:endParaRPr lang="id-ID">
                  <a:solidFill>
                    <a:srgbClr val="7F7F7F"/>
                  </a:solidFill>
                  <a:latin typeface="Lato Light"/>
                </a:endParaRPr>
              </a:p>
            </p:txBody>
          </p:sp>
          <p:sp>
            <p:nvSpPr>
              <p:cNvPr id="92" name="Oval 6"/>
              <p:cNvSpPr/>
              <p:nvPr/>
            </p:nvSpPr>
            <p:spPr bwMode="auto">
              <a:xfrm>
                <a:off x="1477486" y="2814331"/>
                <a:ext cx="95903" cy="95276"/>
              </a:xfrm>
              <a:prstGeom prst="ellipse">
                <a:avLst/>
              </a:prstGeom>
              <a:solidFill>
                <a:schemeClr val="accent4"/>
              </a:solidFill>
              <a:ln cap="flat" w="25400">
                <a:noFill/>
                <a:prstDash val="solid"/>
                <a:miter lim="800000"/>
                <a:headEnd len="med" type="none" w="med"/>
                <a:tailEnd len="med" type="none" w="med"/>
              </a:ln>
            </p:spPr>
            <p:txBody>
              <a:bodyPr bIns="0" lIns="0" rIns="0" tIns="0"/>
              <a:lstStyle/>
              <a:p>
                <a:pPr defTabSz="913765"/>
                <a:endParaRPr lang="id-ID">
                  <a:solidFill>
                    <a:srgbClr val="7F7F7F"/>
                  </a:solidFill>
                  <a:latin typeface="Lato Light"/>
                </a:endParaRPr>
              </a:p>
            </p:txBody>
          </p:sp>
          <p:sp>
            <p:nvSpPr>
              <p:cNvPr id="93" name="Rectangle 92"/>
              <p:cNvSpPr/>
              <p:nvPr/>
            </p:nvSpPr>
            <p:spPr bwMode="auto">
              <a:xfrm>
                <a:off x="2205844" y="3085114"/>
                <a:ext cx="5104773" cy="200580"/>
              </a:xfrm>
              <a:prstGeom prst="rect">
                <a:avLst/>
              </a:prstGeom>
              <a:solidFill>
                <a:srgbClr val="FFFFFF"/>
              </a:solidFill>
              <a:ln cap="flat" w="25400">
                <a:solidFill>
                  <a:srgbClr val="B3B3B3"/>
                </a:solidFill>
                <a:prstDash val="solid"/>
                <a:miter lim="800000"/>
                <a:headEnd len="med" type="none" w="med"/>
                <a:tailEnd len="med" type="none" w="med"/>
              </a:ln>
            </p:spPr>
            <p:txBody>
              <a:bodyPr bIns="0" lIns="0" rIns="0" tIns="0"/>
              <a:lstStyle/>
              <a:p>
                <a:pPr defTabSz="913765"/>
                <a:endParaRPr lang="id-ID">
                  <a:solidFill>
                    <a:srgbClr val="7F7F7F"/>
                  </a:solidFill>
                  <a:latin typeface="Lato Light"/>
                </a:endParaRPr>
              </a:p>
            </p:txBody>
          </p:sp>
          <p:grpSp>
            <p:nvGrpSpPr>
              <p:cNvPr id="94" name="Group 93"/>
              <p:cNvGrpSpPr/>
              <p:nvPr/>
            </p:nvGrpSpPr>
            <p:grpSpPr>
              <a:xfrm>
                <a:off x="7494380" y="2779230"/>
                <a:ext cx="155357" cy="155272"/>
                <a:chOff x="4763" y="0"/>
                <a:chExt cx="2900362" cy="2898775"/>
              </a:xfrm>
              <a:solidFill>
                <a:schemeClr val="bg1">
                  <a:lumMod val="50000"/>
                </a:schemeClr>
              </a:solidFill>
            </p:grpSpPr>
            <p:sp>
              <p:nvSpPr>
                <p:cNvPr id="97" name="Freeform 13"/>
                <p:cNvSpPr/>
                <p:nvPr/>
              </p:nvSpPr>
              <p:spPr bwMode="auto">
                <a:xfrm>
                  <a:off x="4763" y="0"/>
                  <a:ext cx="727075" cy="722313"/>
                </a:xfrm>
                <a:custGeom>
                  <a:gdLst>
                    <a:gd fmla="*/ 168 w 193" name="T0"/>
                    <a:gd fmla="*/ 0 h 192" name="T1"/>
                    <a:gd fmla="*/ 24 w 193" name="T2"/>
                    <a:gd fmla="*/ 0 h 192" name="T3"/>
                    <a:gd fmla="*/ 0 w 193" name="T4"/>
                    <a:gd fmla="*/ 24 h 192" name="T5"/>
                    <a:gd fmla="*/ 0 w 193" name="T6"/>
                    <a:gd fmla="*/ 168 h 192" name="T7"/>
                    <a:gd fmla="*/ 24 w 193" name="T8"/>
                    <a:gd fmla="*/ 192 h 192" name="T9"/>
                    <a:gd fmla="*/ 168 w 193" name="T10"/>
                    <a:gd fmla="*/ 192 h 192" name="T11"/>
                    <a:gd fmla="*/ 193 w 193" name="T12"/>
                    <a:gd fmla="*/ 168 h 192" name="T13"/>
                    <a:gd fmla="*/ 193 w 193" name="T14"/>
                    <a:gd fmla="*/ 24 h 192" name="T15"/>
                    <a:gd fmla="*/ 168 w 193"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3">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98" name="Freeform 14"/>
                <p:cNvSpPr/>
                <p:nvPr/>
              </p:nvSpPr>
              <p:spPr bwMode="auto">
                <a:xfrm>
                  <a:off x="4763" y="1087438"/>
                  <a:ext cx="727075" cy="722313"/>
                </a:xfrm>
                <a:custGeom>
                  <a:gdLst>
                    <a:gd fmla="*/ 168 w 193" name="T0"/>
                    <a:gd fmla="*/ 0 h 192" name="T1"/>
                    <a:gd fmla="*/ 24 w 193" name="T2"/>
                    <a:gd fmla="*/ 0 h 192" name="T3"/>
                    <a:gd fmla="*/ 0 w 193" name="T4"/>
                    <a:gd fmla="*/ 24 h 192" name="T5"/>
                    <a:gd fmla="*/ 0 w 193" name="T6"/>
                    <a:gd fmla="*/ 168 h 192" name="T7"/>
                    <a:gd fmla="*/ 24 w 193" name="T8"/>
                    <a:gd fmla="*/ 192 h 192" name="T9"/>
                    <a:gd fmla="*/ 168 w 193" name="T10"/>
                    <a:gd fmla="*/ 192 h 192" name="T11"/>
                    <a:gd fmla="*/ 193 w 193" name="T12"/>
                    <a:gd fmla="*/ 168 h 192" name="T13"/>
                    <a:gd fmla="*/ 193 w 193" name="T14"/>
                    <a:gd fmla="*/ 24 h 192" name="T15"/>
                    <a:gd fmla="*/ 168 w 193"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3">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99" name="Freeform 15"/>
                <p:cNvSpPr/>
                <p:nvPr/>
              </p:nvSpPr>
              <p:spPr bwMode="auto">
                <a:xfrm>
                  <a:off x="4763" y="2171700"/>
                  <a:ext cx="727075" cy="727075"/>
                </a:xfrm>
                <a:custGeom>
                  <a:gdLst>
                    <a:gd fmla="*/ 168 w 193" name="T0"/>
                    <a:gd fmla="*/ 0 h 193" name="T1"/>
                    <a:gd fmla="*/ 24 w 193" name="T2"/>
                    <a:gd fmla="*/ 0 h 193" name="T3"/>
                    <a:gd fmla="*/ 0 w 193" name="T4"/>
                    <a:gd fmla="*/ 25 h 193" name="T5"/>
                    <a:gd fmla="*/ 0 w 193" name="T6"/>
                    <a:gd fmla="*/ 169 h 193" name="T7"/>
                    <a:gd fmla="*/ 24 w 193" name="T8"/>
                    <a:gd fmla="*/ 193 h 193" name="T9"/>
                    <a:gd fmla="*/ 168 w 193" name="T10"/>
                    <a:gd fmla="*/ 193 h 193" name="T11"/>
                    <a:gd fmla="*/ 193 w 193" name="T12"/>
                    <a:gd fmla="*/ 169 h 193" name="T13"/>
                    <a:gd fmla="*/ 193 w 193" name="T14"/>
                    <a:gd fmla="*/ 25 h 193" name="T15"/>
                    <a:gd fmla="*/ 168 w 193" name="T16"/>
                    <a:gd fmla="*/ 0 h 19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3" w="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100" name="Freeform 16"/>
                <p:cNvSpPr/>
                <p:nvPr/>
              </p:nvSpPr>
              <p:spPr bwMode="auto">
                <a:xfrm>
                  <a:off x="1093788" y="0"/>
                  <a:ext cx="722312" cy="722313"/>
                </a:xfrm>
                <a:custGeom>
                  <a:gdLst>
                    <a:gd fmla="*/ 168 w 192" name="T0"/>
                    <a:gd fmla="*/ 0 h 192" name="T1"/>
                    <a:gd fmla="*/ 24 w 192" name="T2"/>
                    <a:gd fmla="*/ 0 h 192" name="T3"/>
                    <a:gd fmla="*/ 0 w 192" name="T4"/>
                    <a:gd fmla="*/ 24 h 192" name="T5"/>
                    <a:gd fmla="*/ 0 w 192" name="T6"/>
                    <a:gd fmla="*/ 168 h 192" name="T7"/>
                    <a:gd fmla="*/ 24 w 192" name="T8"/>
                    <a:gd fmla="*/ 192 h 192" name="T9"/>
                    <a:gd fmla="*/ 168 w 192" name="T10"/>
                    <a:gd fmla="*/ 192 h 192" name="T11"/>
                    <a:gd fmla="*/ 192 w 192" name="T12"/>
                    <a:gd fmla="*/ 168 h 192" name="T13"/>
                    <a:gd fmla="*/ 192 w 192" name="T14"/>
                    <a:gd fmla="*/ 24 h 192" name="T15"/>
                    <a:gd fmla="*/ 168 w 192"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101" name="Freeform 17"/>
                <p:cNvSpPr/>
                <p:nvPr/>
              </p:nvSpPr>
              <p:spPr bwMode="auto">
                <a:xfrm>
                  <a:off x="1093788" y="1087438"/>
                  <a:ext cx="722312" cy="722313"/>
                </a:xfrm>
                <a:custGeom>
                  <a:gdLst>
                    <a:gd fmla="*/ 168 w 192" name="T0"/>
                    <a:gd fmla="*/ 0 h 192" name="T1"/>
                    <a:gd fmla="*/ 24 w 192" name="T2"/>
                    <a:gd fmla="*/ 0 h 192" name="T3"/>
                    <a:gd fmla="*/ 0 w 192" name="T4"/>
                    <a:gd fmla="*/ 24 h 192" name="T5"/>
                    <a:gd fmla="*/ 0 w 192" name="T6"/>
                    <a:gd fmla="*/ 168 h 192" name="T7"/>
                    <a:gd fmla="*/ 24 w 192" name="T8"/>
                    <a:gd fmla="*/ 192 h 192" name="T9"/>
                    <a:gd fmla="*/ 168 w 192" name="T10"/>
                    <a:gd fmla="*/ 192 h 192" name="T11"/>
                    <a:gd fmla="*/ 192 w 192" name="T12"/>
                    <a:gd fmla="*/ 168 h 192" name="T13"/>
                    <a:gd fmla="*/ 192 w 192" name="T14"/>
                    <a:gd fmla="*/ 24 h 192" name="T15"/>
                    <a:gd fmla="*/ 168 w 192"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102" name="Freeform 18"/>
                <p:cNvSpPr/>
                <p:nvPr/>
              </p:nvSpPr>
              <p:spPr bwMode="auto">
                <a:xfrm>
                  <a:off x="1093788" y="2171700"/>
                  <a:ext cx="722312" cy="727075"/>
                </a:xfrm>
                <a:custGeom>
                  <a:gdLst>
                    <a:gd fmla="*/ 168 w 192" name="T0"/>
                    <a:gd fmla="*/ 0 h 193" name="T1"/>
                    <a:gd fmla="*/ 24 w 192" name="T2"/>
                    <a:gd fmla="*/ 0 h 193" name="T3"/>
                    <a:gd fmla="*/ 0 w 192" name="T4"/>
                    <a:gd fmla="*/ 25 h 193" name="T5"/>
                    <a:gd fmla="*/ 0 w 192" name="T6"/>
                    <a:gd fmla="*/ 169 h 193" name="T7"/>
                    <a:gd fmla="*/ 24 w 192" name="T8"/>
                    <a:gd fmla="*/ 193 h 193" name="T9"/>
                    <a:gd fmla="*/ 168 w 192" name="T10"/>
                    <a:gd fmla="*/ 193 h 193" name="T11"/>
                    <a:gd fmla="*/ 192 w 192" name="T12"/>
                    <a:gd fmla="*/ 169 h 193" name="T13"/>
                    <a:gd fmla="*/ 192 w 192" name="T14"/>
                    <a:gd fmla="*/ 25 h 193" name="T15"/>
                    <a:gd fmla="*/ 168 w 192" name="T16"/>
                    <a:gd fmla="*/ 0 h 19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3" w="192">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103" name="Freeform 19"/>
                <p:cNvSpPr/>
                <p:nvPr/>
              </p:nvSpPr>
              <p:spPr bwMode="auto">
                <a:xfrm>
                  <a:off x="2181225" y="0"/>
                  <a:ext cx="723900" cy="722313"/>
                </a:xfrm>
                <a:custGeom>
                  <a:gdLst>
                    <a:gd fmla="*/ 168 w 192" name="T0"/>
                    <a:gd fmla="*/ 0 h 192" name="T1"/>
                    <a:gd fmla="*/ 24 w 192" name="T2"/>
                    <a:gd fmla="*/ 0 h 192" name="T3"/>
                    <a:gd fmla="*/ 0 w 192" name="T4"/>
                    <a:gd fmla="*/ 24 h 192" name="T5"/>
                    <a:gd fmla="*/ 0 w 192" name="T6"/>
                    <a:gd fmla="*/ 168 h 192" name="T7"/>
                    <a:gd fmla="*/ 24 w 192" name="T8"/>
                    <a:gd fmla="*/ 192 h 192" name="T9"/>
                    <a:gd fmla="*/ 168 w 192" name="T10"/>
                    <a:gd fmla="*/ 192 h 192" name="T11"/>
                    <a:gd fmla="*/ 192 w 192" name="T12"/>
                    <a:gd fmla="*/ 168 h 192" name="T13"/>
                    <a:gd fmla="*/ 192 w 192" name="T14"/>
                    <a:gd fmla="*/ 24 h 192" name="T15"/>
                    <a:gd fmla="*/ 168 w 192"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104" name="Freeform 20"/>
                <p:cNvSpPr/>
                <p:nvPr/>
              </p:nvSpPr>
              <p:spPr bwMode="auto">
                <a:xfrm>
                  <a:off x="2181225" y="1087438"/>
                  <a:ext cx="723900" cy="722313"/>
                </a:xfrm>
                <a:custGeom>
                  <a:gdLst>
                    <a:gd fmla="*/ 168 w 192" name="T0"/>
                    <a:gd fmla="*/ 0 h 192" name="T1"/>
                    <a:gd fmla="*/ 24 w 192" name="T2"/>
                    <a:gd fmla="*/ 0 h 192" name="T3"/>
                    <a:gd fmla="*/ 0 w 192" name="T4"/>
                    <a:gd fmla="*/ 24 h 192" name="T5"/>
                    <a:gd fmla="*/ 0 w 192" name="T6"/>
                    <a:gd fmla="*/ 168 h 192" name="T7"/>
                    <a:gd fmla="*/ 24 w 192" name="T8"/>
                    <a:gd fmla="*/ 192 h 192" name="T9"/>
                    <a:gd fmla="*/ 168 w 192" name="T10"/>
                    <a:gd fmla="*/ 192 h 192" name="T11"/>
                    <a:gd fmla="*/ 192 w 192" name="T12"/>
                    <a:gd fmla="*/ 168 h 192" name="T13"/>
                    <a:gd fmla="*/ 192 w 192" name="T14"/>
                    <a:gd fmla="*/ 24 h 192" name="T15"/>
                    <a:gd fmla="*/ 168 w 192"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105" name="Freeform 21"/>
                <p:cNvSpPr/>
                <p:nvPr/>
              </p:nvSpPr>
              <p:spPr bwMode="auto">
                <a:xfrm>
                  <a:off x="2181225" y="2171700"/>
                  <a:ext cx="723900" cy="727075"/>
                </a:xfrm>
                <a:custGeom>
                  <a:gdLst>
                    <a:gd fmla="*/ 168 w 192" name="T0"/>
                    <a:gd fmla="*/ 0 h 193" name="T1"/>
                    <a:gd fmla="*/ 24 w 192" name="T2"/>
                    <a:gd fmla="*/ 0 h 193" name="T3"/>
                    <a:gd fmla="*/ 0 w 192" name="T4"/>
                    <a:gd fmla="*/ 25 h 193" name="T5"/>
                    <a:gd fmla="*/ 0 w 192" name="T6"/>
                    <a:gd fmla="*/ 169 h 193" name="T7"/>
                    <a:gd fmla="*/ 24 w 192" name="T8"/>
                    <a:gd fmla="*/ 193 h 193" name="T9"/>
                    <a:gd fmla="*/ 168 w 192" name="T10"/>
                    <a:gd fmla="*/ 193 h 193" name="T11"/>
                    <a:gd fmla="*/ 192 w 192" name="T12"/>
                    <a:gd fmla="*/ 169 h 193" name="T13"/>
                    <a:gd fmla="*/ 192 w 192" name="T14"/>
                    <a:gd fmla="*/ 25 h 193" name="T15"/>
                    <a:gd fmla="*/ 168 w 192" name="T16"/>
                    <a:gd fmla="*/ 0 h 19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3" w="192">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grpSp>
          <p:sp>
            <p:nvSpPr>
              <p:cNvPr id="95" name="Freeform 25"/>
              <p:cNvSpPr/>
              <p:nvPr/>
            </p:nvSpPr>
            <p:spPr bwMode="auto">
              <a:xfrm rot="5400000">
                <a:off x="7497092" y="3115886"/>
                <a:ext cx="146921" cy="128651"/>
              </a:xfrm>
              <a:custGeom>
                <a:gdLst>
                  <a:gd fmla="*/ 504 w 896" name="T0"/>
                  <a:gd fmla="*/ 0 h 784" name="T1"/>
                  <a:gd fmla="*/ 116 w 896" name="T2"/>
                  <a:gd fmla="*/ 336 h 784" name="T3"/>
                  <a:gd fmla="*/ 0 w 896" name="T4"/>
                  <a:gd fmla="*/ 336 h 784" name="T5"/>
                  <a:gd fmla="*/ 168 w 896" name="T6"/>
                  <a:gd fmla="*/ 560 h 784" name="T7"/>
                  <a:gd fmla="*/ 336 w 896" name="T8"/>
                  <a:gd fmla="*/ 336 h 784" name="T9"/>
                  <a:gd fmla="*/ 230 w 896" name="T10"/>
                  <a:gd fmla="*/ 336 h 784" name="T11"/>
                  <a:gd fmla="*/ 504 w 896" name="T12"/>
                  <a:gd fmla="*/ 112 h 784" name="T13"/>
                  <a:gd fmla="*/ 784 w 896" name="T14"/>
                  <a:gd fmla="*/ 392 h 784" name="T15"/>
                  <a:gd fmla="*/ 504 w 896" name="T16"/>
                  <a:gd fmla="*/ 672 h 784" name="T17"/>
                  <a:gd fmla="*/ 504 w 896" name="T18"/>
                  <a:gd fmla="*/ 784 h 784" name="T19"/>
                  <a:gd fmla="*/ 896 w 896" name="T20"/>
                  <a:gd fmla="*/ 392 h 784" name="T21"/>
                  <a:gd fmla="*/ 504 w 896" name="T22"/>
                  <a:gd fmla="*/ 0 h 7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84" w="896">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chemeClr val="bg1">
                  <a:lumMod val="50000"/>
                </a:schemeClr>
              </a:solid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sp>
            <p:nvSpPr>
              <p:cNvPr id="96" name="Oval 6"/>
              <p:cNvSpPr/>
              <p:nvPr/>
            </p:nvSpPr>
            <p:spPr bwMode="auto">
              <a:xfrm>
                <a:off x="1655635" y="2814331"/>
                <a:ext cx="95903" cy="95276"/>
              </a:xfrm>
              <a:prstGeom prst="ellipse">
                <a:avLst/>
              </a:prstGeom>
              <a:solidFill>
                <a:schemeClr val="accent5"/>
              </a:solidFill>
              <a:ln cap="flat" w="25400">
                <a:noFill/>
                <a:prstDash val="solid"/>
                <a:miter lim="800000"/>
                <a:headEnd len="med" type="none" w="med"/>
                <a:tailEnd len="med" type="none" w="med"/>
              </a:ln>
            </p:spPr>
            <p:txBody>
              <a:bodyPr bIns="0" lIns="0" rIns="0" tIns="0"/>
              <a:lstStyle/>
              <a:p>
                <a:pPr defTabSz="913765"/>
                <a:endParaRPr lang="id-ID">
                  <a:solidFill>
                    <a:srgbClr val="7F7F7F"/>
                  </a:solidFill>
                  <a:latin typeface="Lato Light"/>
                </a:endParaRPr>
              </a:p>
            </p:txBody>
          </p:sp>
        </p:grpSp>
        <p:sp>
          <p:nvSpPr>
            <p:cNvPr id="85" name="TextBox 84"/>
            <p:cNvSpPr txBox="1"/>
            <p:nvPr/>
          </p:nvSpPr>
          <p:spPr>
            <a:xfrm>
              <a:off x="2391107" y="3080850"/>
              <a:ext cx="2339862" cy="326150"/>
            </a:xfrm>
            <a:prstGeom prst="rect">
              <a:avLst/>
            </a:prstGeom>
            <a:noFill/>
          </p:spPr>
          <p:txBody>
            <a:bodyPr rtlCol="0" wrap="none">
              <a:spAutoFit/>
            </a:bodyPr>
            <a:lstStyle/>
            <a:p>
              <a:pPr defTabSz="913765"/>
              <a:r>
                <a:rPr lang="id-ID" sz="800">
                  <a:solidFill>
                    <a:srgbClr val="FFFFFF">
                      <a:lumMod val="65000"/>
                    </a:srgbClr>
                  </a:solidFill>
                  <a:latin charset="0" typeface="Poppins Light"/>
                  <a:ea charset="0" typeface="Poppins Light"/>
                  <a:cs charset="0" typeface="Poppins Light"/>
                </a:rPr>
                <a:t>www.yourcompanyname.com</a:t>
              </a:r>
            </a:p>
          </p:txBody>
        </p:sp>
        <p:sp>
          <p:nvSpPr>
            <p:cNvPr id="86" name="Freeform 29"/>
            <p:cNvSpPr>
              <a:spLocks noEditPoints="1"/>
            </p:cNvSpPr>
            <p:nvPr/>
          </p:nvSpPr>
          <p:spPr bwMode="auto">
            <a:xfrm>
              <a:off x="2269943" y="3130076"/>
              <a:ext cx="115372" cy="115448"/>
            </a:xfrm>
            <a:custGeom>
              <a:gdLst>
                <a:gd fmla="*/ 0 w 636" name="T0"/>
                <a:gd fmla="*/ 318 h 636" name="T1"/>
                <a:gd fmla="*/ 636 w 636" name="T2"/>
                <a:gd fmla="*/ 318 h 636" name="T3"/>
                <a:gd fmla="*/ 594 w 636" name="T4"/>
                <a:gd fmla="*/ 308 h 636" name="T5"/>
                <a:gd fmla="*/ 448 w 636" name="T6"/>
                <a:gd fmla="*/ 179 h 636" name="T7"/>
                <a:gd fmla="*/ 594 w 636" name="T8"/>
                <a:gd fmla="*/ 308 h 636" name="T9"/>
                <a:gd fmla="*/ 223 w 636" name="T10"/>
                <a:gd fmla="*/ 486 h 636" name="T11"/>
                <a:gd fmla="*/ 308 w 636" name="T12"/>
                <a:gd fmla="*/ 594 h 636" name="T13"/>
                <a:gd fmla="*/ 329 w 636" name="T14"/>
                <a:gd fmla="*/ 42 h 636" name="T15"/>
                <a:gd fmla="*/ 328 w 636" name="T16"/>
                <a:gd fmla="*/ 184 h 636" name="T17"/>
                <a:gd fmla="*/ 329 w 636" name="T18"/>
                <a:gd fmla="*/ 42 h 636" name="T19"/>
                <a:gd fmla="*/ 510 w 636" name="T20"/>
                <a:gd fmla="*/ 119 h 636" name="T21"/>
                <a:gd fmla="*/ 363 w 636" name="T22"/>
                <a:gd fmla="*/ 45 h 636" name="T23"/>
                <a:gd fmla="*/ 308 w 636" name="T24"/>
                <a:gd fmla="*/ 184 h 636" name="T25"/>
                <a:gd fmla="*/ 307 w 636" name="T26"/>
                <a:gd fmla="*/ 42 h 636" name="T27"/>
                <a:gd fmla="*/ 196 w 636" name="T28"/>
                <a:gd fmla="*/ 160 h 636" name="T29"/>
                <a:gd fmla="*/ 273 w 636" name="T30"/>
                <a:gd fmla="*/ 45 h 636" name="T31"/>
                <a:gd fmla="*/ 207 w 636" name="T32"/>
                <a:gd fmla="*/ 186 h 636" name="T33"/>
                <a:gd fmla="*/ 308 w 636" name="T34"/>
                <a:gd fmla="*/ 308 h 636" name="T35"/>
                <a:gd fmla="*/ 207 w 636" name="T36"/>
                <a:gd fmla="*/ 186 h 636" name="T37"/>
                <a:gd fmla="*/ 308 w 636" name="T38"/>
                <a:gd fmla="*/ 452 h 636" name="T39"/>
                <a:gd fmla="*/ 185 w 636" name="T40"/>
                <a:gd fmla="*/ 328 h 636" name="T41"/>
                <a:gd fmla="*/ 273 w 636" name="T42"/>
                <a:gd fmla="*/ 591 h 636" name="T43"/>
                <a:gd fmla="*/ 204 w 636" name="T44"/>
                <a:gd fmla="*/ 493 h 636" name="T45"/>
                <a:gd fmla="*/ 328 w 636" name="T46"/>
                <a:gd fmla="*/ 594 h 636" name="T47"/>
                <a:gd fmla="*/ 413 w 636" name="T48"/>
                <a:gd fmla="*/ 486 h 636" name="T49"/>
                <a:gd fmla="*/ 328 w 636" name="T50"/>
                <a:gd fmla="*/ 594 h 636" name="T51"/>
                <a:gd fmla="*/ 498 w 636" name="T52"/>
                <a:gd fmla="*/ 528 h 636" name="T53"/>
                <a:gd fmla="*/ 432 w 636" name="T54"/>
                <a:gd fmla="*/ 493 h 636" name="T55"/>
                <a:gd fmla="*/ 328 w 636" name="T56"/>
                <a:gd fmla="*/ 452 h 636" name="T57"/>
                <a:gd fmla="*/ 451 w 636" name="T58"/>
                <a:gd fmla="*/ 328 h 636" name="T59"/>
                <a:gd fmla="*/ 328 w 636" name="T60"/>
                <a:gd fmla="*/ 308 h 636" name="T61"/>
                <a:gd fmla="*/ 429 w 636" name="T62"/>
                <a:gd fmla="*/ 186 h 636" name="T63"/>
                <a:gd fmla="*/ 328 w 636" name="T64"/>
                <a:gd fmla="*/ 308 h 636" name="T65"/>
                <a:gd fmla="*/ 188 w 636" name="T66"/>
                <a:gd fmla="*/ 179 h 636" name="T67"/>
                <a:gd fmla="*/ 42 w 636" name="T68"/>
                <a:gd fmla="*/ 308 h 636" name="T69"/>
                <a:gd fmla="*/ 42 w 636" name="T70"/>
                <a:gd fmla="*/ 328 h 636" name="T71"/>
                <a:gd fmla="*/ 195 w 636" name="T72"/>
                <a:gd fmla="*/ 475 h 636" name="T73"/>
                <a:gd fmla="*/ 42 w 636" name="T74"/>
                <a:gd fmla="*/ 328 h 636" name="T75"/>
                <a:gd fmla="*/ 441 w 636" name="T76"/>
                <a:gd fmla="*/ 475 h 636" name="T77"/>
                <a:gd fmla="*/ 594 w 636" name="T78"/>
                <a:gd fmla="*/ 328 h 63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36" w="636">
                  <a:moveTo>
                    <a:pt x="318" y="0"/>
                  </a:moveTo>
                  <a:cubicBezTo>
                    <a:pt x="142" y="0"/>
                    <a:pt x="0" y="142"/>
                    <a:pt x="0" y="318"/>
                  </a:cubicBezTo>
                  <a:cubicBezTo>
                    <a:pt x="0" y="494"/>
                    <a:pt x="142" y="636"/>
                    <a:pt x="318" y="636"/>
                  </a:cubicBezTo>
                  <a:cubicBezTo>
                    <a:pt x="494" y="636"/>
                    <a:pt x="636" y="494"/>
                    <a:pt x="636" y="318"/>
                  </a:cubicBezTo>
                  <a:cubicBezTo>
                    <a:pt x="636" y="142"/>
                    <a:pt x="494" y="0"/>
                    <a:pt x="318" y="0"/>
                  </a:cubicBezTo>
                  <a:close/>
                  <a:moveTo>
                    <a:pt x="594" y="308"/>
                  </a:moveTo>
                  <a:cubicBezTo>
                    <a:pt x="471" y="308"/>
                    <a:pt x="471" y="308"/>
                    <a:pt x="471" y="308"/>
                  </a:cubicBezTo>
                  <a:cubicBezTo>
                    <a:pt x="470" y="262"/>
                    <a:pt x="462" y="219"/>
                    <a:pt x="448" y="179"/>
                  </a:cubicBezTo>
                  <a:cubicBezTo>
                    <a:pt x="476" y="168"/>
                    <a:pt x="501" y="152"/>
                    <a:pt x="525" y="134"/>
                  </a:cubicBezTo>
                  <a:cubicBezTo>
                    <a:pt x="566" y="181"/>
                    <a:pt x="592" y="241"/>
                    <a:pt x="594" y="308"/>
                  </a:cubicBezTo>
                  <a:close/>
                  <a:moveTo>
                    <a:pt x="307" y="594"/>
                  </a:moveTo>
                  <a:cubicBezTo>
                    <a:pt x="273" y="566"/>
                    <a:pt x="244" y="529"/>
                    <a:pt x="223" y="486"/>
                  </a:cubicBezTo>
                  <a:cubicBezTo>
                    <a:pt x="250" y="478"/>
                    <a:pt x="278" y="473"/>
                    <a:pt x="308" y="472"/>
                  </a:cubicBezTo>
                  <a:cubicBezTo>
                    <a:pt x="308" y="594"/>
                    <a:pt x="308" y="594"/>
                    <a:pt x="308" y="594"/>
                  </a:cubicBezTo>
                  <a:cubicBezTo>
                    <a:pt x="307" y="594"/>
                    <a:pt x="307" y="594"/>
                    <a:pt x="307" y="594"/>
                  </a:cubicBezTo>
                  <a:close/>
                  <a:moveTo>
                    <a:pt x="329" y="42"/>
                  </a:moveTo>
                  <a:cubicBezTo>
                    <a:pt x="368" y="74"/>
                    <a:pt x="400" y="117"/>
                    <a:pt x="421" y="167"/>
                  </a:cubicBezTo>
                  <a:cubicBezTo>
                    <a:pt x="392" y="177"/>
                    <a:pt x="361" y="183"/>
                    <a:pt x="328" y="184"/>
                  </a:cubicBezTo>
                  <a:cubicBezTo>
                    <a:pt x="328" y="42"/>
                    <a:pt x="328" y="42"/>
                    <a:pt x="328" y="42"/>
                  </a:cubicBezTo>
                  <a:cubicBezTo>
                    <a:pt x="329" y="42"/>
                    <a:pt x="329" y="42"/>
                    <a:pt x="329" y="42"/>
                  </a:cubicBezTo>
                  <a:close/>
                  <a:moveTo>
                    <a:pt x="363" y="45"/>
                  </a:moveTo>
                  <a:cubicBezTo>
                    <a:pt x="420" y="55"/>
                    <a:pt x="471" y="81"/>
                    <a:pt x="510" y="119"/>
                  </a:cubicBezTo>
                  <a:cubicBezTo>
                    <a:pt x="489" y="136"/>
                    <a:pt x="466" y="150"/>
                    <a:pt x="440" y="160"/>
                  </a:cubicBezTo>
                  <a:cubicBezTo>
                    <a:pt x="421" y="116"/>
                    <a:pt x="395" y="77"/>
                    <a:pt x="363" y="45"/>
                  </a:cubicBezTo>
                  <a:close/>
                  <a:moveTo>
                    <a:pt x="308" y="42"/>
                  </a:moveTo>
                  <a:cubicBezTo>
                    <a:pt x="308" y="184"/>
                    <a:pt x="308" y="184"/>
                    <a:pt x="308" y="184"/>
                  </a:cubicBezTo>
                  <a:cubicBezTo>
                    <a:pt x="275" y="183"/>
                    <a:pt x="244" y="177"/>
                    <a:pt x="215" y="167"/>
                  </a:cubicBezTo>
                  <a:cubicBezTo>
                    <a:pt x="236" y="117"/>
                    <a:pt x="268" y="74"/>
                    <a:pt x="307" y="42"/>
                  </a:cubicBezTo>
                  <a:cubicBezTo>
                    <a:pt x="307" y="42"/>
                    <a:pt x="307" y="42"/>
                    <a:pt x="308" y="42"/>
                  </a:cubicBezTo>
                  <a:close/>
                  <a:moveTo>
                    <a:pt x="196" y="160"/>
                  </a:moveTo>
                  <a:cubicBezTo>
                    <a:pt x="171" y="150"/>
                    <a:pt x="147" y="136"/>
                    <a:pt x="126" y="119"/>
                  </a:cubicBezTo>
                  <a:cubicBezTo>
                    <a:pt x="165" y="81"/>
                    <a:pt x="216" y="55"/>
                    <a:pt x="273" y="45"/>
                  </a:cubicBezTo>
                  <a:cubicBezTo>
                    <a:pt x="241" y="77"/>
                    <a:pt x="215" y="116"/>
                    <a:pt x="196" y="160"/>
                  </a:cubicBezTo>
                  <a:close/>
                  <a:moveTo>
                    <a:pt x="207" y="186"/>
                  </a:moveTo>
                  <a:cubicBezTo>
                    <a:pt x="239" y="197"/>
                    <a:pt x="273" y="204"/>
                    <a:pt x="308" y="205"/>
                  </a:cubicBezTo>
                  <a:cubicBezTo>
                    <a:pt x="308" y="308"/>
                    <a:pt x="308" y="308"/>
                    <a:pt x="308" y="308"/>
                  </a:cubicBezTo>
                  <a:cubicBezTo>
                    <a:pt x="185" y="308"/>
                    <a:pt x="185" y="308"/>
                    <a:pt x="185" y="308"/>
                  </a:cubicBezTo>
                  <a:cubicBezTo>
                    <a:pt x="186" y="265"/>
                    <a:pt x="194" y="224"/>
                    <a:pt x="207" y="186"/>
                  </a:cubicBezTo>
                  <a:close/>
                  <a:moveTo>
                    <a:pt x="308" y="328"/>
                  </a:moveTo>
                  <a:cubicBezTo>
                    <a:pt x="308" y="452"/>
                    <a:pt x="308" y="452"/>
                    <a:pt x="308" y="452"/>
                  </a:cubicBezTo>
                  <a:cubicBezTo>
                    <a:pt x="275" y="453"/>
                    <a:pt x="244" y="458"/>
                    <a:pt x="215" y="468"/>
                  </a:cubicBezTo>
                  <a:cubicBezTo>
                    <a:pt x="197" y="425"/>
                    <a:pt x="186" y="378"/>
                    <a:pt x="185" y="328"/>
                  </a:cubicBezTo>
                  <a:lnTo>
                    <a:pt x="308" y="328"/>
                  </a:lnTo>
                  <a:close/>
                  <a:moveTo>
                    <a:pt x="273" y="591"/>
                  </a:moveTo>
                  <a:cubicBezTo>
                    <a:pt x="222" y="582"/>
                    <a:pt x="176" y="560"/>
                    <a:pt x="138" y="528"/>
                  </a:cubicBezTo>
                  <a:cubicBezTo>
                    <a:pt x="158" y="514"/>
                    <a:pt x="180" y="502"/>
                    <a:pt x="204" y="493"/>
                  </a:cubicBezTo>
                  <a:cubicBezTo>
                    <a:pt x="222" y="531"/>
                    <a:pt x="245" y="563"/>
                    <a:pt x="273" y="591"/>
                  </a:cubicBezTo>
                  <a:close/>
                  <a:moveTo>
                    <a:pt x="328" y="594"/>
                  </a:moveTo>
                  <a:cubicBezTo>
                    <a:pt x="328" y="472"/>
                    <a:pt x="328" y="472"/>
                    <a:pt x="328" y="472"/>
                  </a:cubicBezTo>
                  <a:cubicBezTo>
                    <a:pt x="358" y="473"/>
                    <a:pt x="386" y="478"/>
                    <a:pt x="413" y="486"/>
                  </a:cubicBezTo>
                  <a:cubicBezTo>
                    <a:pt x="392" y="529"/>
                    <a:pt x="363" y="566"/>
                    <a:pt x="329" y="594"/>
                  </a:cubicBezTo>
                  <a:cubicBezTo>
                    <a:pt x="329" y="594"/>
                    <a:pt x="329" y="594"/>
                    <a:pt x="328" y="594"/>
                  </a:cubicBezTo>
                  <a:close/>
                  <a:moveTo>
                    <a:pt x="432" y="493"/>
                  </a:moveTo>
                  <a:cubicBezTo>
                    <a:pt x="456" y="502"/>
                    <a:pt x="478" y="514"/>
                    <a:pt x="498" y="528"/>
                  </a:cubicBezTo>
                  <a:cubicBezTo>
                    <a:pt x="460" y="560"/>
                    <a:pt x="414" y="582"/>
                    <a:pt x="363" y="591"/>
                  </a:cubicBezTo>
                  <a:cubicBezTo>
                    <a:pt x="391" y="563"/>
                    <a:pt x="414" y="531"/>
                    <a:pt x="432" y="493"/>
                  </a:cubicBezTo>
                  <a:close/>
                  <a:moveTo>
                    <a:pt x="421" y="468"/>
                  </a:moveTo>
                  <a:cubicBezTo>
                    <a:pt x="392" y="458"/>
                    <a:pt x="361" y="453"/>
                    <a:pt x="328" y="452"/>
                  </a:cubicBezTo>
                  <a:cubicBezTo>
                    <a:pt x="328" y="328"/>
                    <a:pt x="328" y="328"/>
                    <a:pt x="328" y="328"/>
                  </a:cubicBezTo>
                  <a:cubicBezTo>
                    <a:pt x="451" y="328"/>
                    <a:pt x="451" y="328"/>
                    <a:pt x="451" y="328"/>
                  </a:cubicBezTo>
                  <a:cubicBezTo>
                    <a:pt x="450" y="378"/>
                    <a:pt x="439" y="425"/>
                    <a:pt x="421" y="468"/>
                  </a:cubicBezTo>
                  <a:close/>
                  <a:moveTo>
                    <a:pt x="328" y="308"/>
                  </a:moveTo>
                  <a:cubicBezTo>
                    <a:pt x="328" y="205"/>
                    <a:pt x="328" y="205"/>
                    <a:pt x="328" y="205"/>
                  </a:cubicBezTo>
                  <a:cubicBezTo>
                    <a:pt x="363" y="204"/>
                    <a:pt x="397" y="197"/>
                    <a:pt x="429" y="186"/>
                  </a:cubicBezTo>
                  <a:cubicBezTo>
                    <a:pt x="442" y="224"/>
                    <a:pt x="450" y="265"/>
                    <a:pt x="451" y="308"/>
                  </a:cubicBezTo>
                  <a:lnTo>
                    <a:pt x="328" y="308"/>
                  </a:lnTo>
                  <a:close/>
                  <a:moveTo>
                    <a:pt x="111" y="134"/>
                  </a:moveTo>
                  <a:cubicBezTo>
                    <a:pt x="135" y="152"/>
                    <a:pt x="160" y="168"/>
                    <a:pt x="188" y="179"/>
                  </a:cubicBezTo>
                  <a:cubicBezTo>
                    <a:pt x="174" y="219"/>
                    <a:pt x="166" y="262"/>
                    <a:pt x="165" y="308"/>
                  </a:cubicBezTo>
                  <a:cubicBezTo>
                    <a:pt x="42" y="308"/>
                    <a:pt x="42" y="308"/>
                    <a:pt x="42" y="308"/>
                  </a:cubicBezTo>
                  <a:cubicBezTo>
                    <a:pt x="44" y="241"/>
                    <a:pt x="70" y="181"/>
                    <a:pt x="111" y="134"/>
                  </a:cubicBezTo>
                  <a:close/>
                  <a:moveTo>
                    <a:pt x="42" y="328"/>
                  </a:moveTo>
                  <a:cubicBezTo>
                    <a:pt x="165" y="328"/>
                    <a:pt x="165" y="328"/>
                    <a:pt x="165" y="328"/>
                  </a:cubicBezTo>
                  <a:cubicBezTo>
                    <a:pt x="166" y="381"/>
                    <a:pt x="177" y="430"/>
                    <a:pt x="195" y="475"/>
                  </a:cubicBezTo>
                  <a:cubicBezTo>
                    <a:pt x="169" y="485"/>
                    <a:pt x="145" y="498"/>
                    <a:pt x="123" y="514"/>
                  </a:cubicBezTo>
                  <a:cubicBezTo>
                    <a:pt x="75" y="466"/>
                    <a:pt x="44" y="401"/>
                    <a:pt x="42" y="328"/>
                  </a:cubicBezTo>
                  <a:close/>
                  <a:moveTo>
                    <a:pt x="513" y="514"/>
                  </a:moveTo>
                  <a:cubicBezTo>
                    <a:pt x="491" y="498"/>
                    <a:pt x="467" y="485"/>
                    <a:pt x="441" y="475"/>
                  </a:cubicBezTo>
                  <a:cubicBezTo>
                    <a:pt x="459" y="430"/>
                    <a:pt x="470" y="381"/>
                    <a:pt x="471" y="328"/>
                  </a:cubicBezTo>
                  <a:cubicBezTo>
                    <a:pt x="594" y="328"/>
                    <a:pt x="594" y="328"/>
                    <a:pt x="594" y="328"/>
                  </a:cubicBezTo>
                  <a:cubicBezTo>
                    <a:pt x="592" y="401"/>
                    <a:pt x="561" y="466"/>
                    <a:pt x="513" y="514"/>
                  </a:cubicBezTo>
                  <a:close/>
                </a:path>
              </a:pathLst>
            </a:custGeom>
            <a:solidFill>
              <a:schemeClr val="bg1">
                <a:lumMod val="50000"/>
              </a:schemeClr>
            </a:solidFill>
            <a:ln>
              <a:noFill/>
            </a:ln>
          </p:spPr>
          <p:txBody>
            <a:bodyPr anchor="t" anchorCtr="0" bIns="22860" compatLnSpc="1" lIns="45720" numCol="1" rIns="45720" tIns="22860" vert="horz" wrap="square"/>
            <a:lstStyle/>
            <a:p>
              <a:pPr defTabSz="913765"/>
              <a:endParaRPr lang="id-ID">
                <a:solidFill>
                  <a:srgbClr val="7F7F7F"/>
                </a:solidFill>
                <a:latin typeface="Lato Light"/>
              </a:endParaRPr>
            </a:p>
          </p:txBody>
        </p:sp>
      </p:grpSp>
      <p:sp>
        <p:nvSpPr>
          <p:cNvPr id="130" name="TextBox 129"/>
          <p:cNvSpPr txBox="1"/>
          <p:nvPr/>
        </p:nvSpPr>
        <p:spPr>
          <a:xfrm>
            <a:off x="8390431" y="1213396"/>
            <a:ext cx="887730" cy="853440"/>
          </a:xfrm>
          <a:prstGeom prst="rect">
            <a:avLst/>
          </a:prstGeom>
          <a:noFill/>
        </p:spPr>
        <p:txBody>
          <a:bodyPr rtlCol="0" wrap="none">
            <a:spAutoFit/>
          </a:bodyPr>
          <a:lstStyle/>
          <a:p>
            <a:pPr algn="ctr" defTabSz="913765"/>
            <a:r>
              <a:rPr b="1" lang="en-US" sz="5000">
                <a:gradFill>
                  <a:gsLst>
                    <a:gs pos="0">
                      <a:srgbClr val="53C0F3"/>
                    </a:gs>
                    <a:gs pos="100000">
                      <a:srgbClr val="7677C8"/>
                    </a:gs>
                  </a:gsLst>
                  <a:lin ang="5400000" scaled="0"/>
                </a:gradFill>
                <a:latin charset="0" typeface="Montserrat Semi"/>
                <a:ea charset="0" typeface="Montserrat Semi"/>
                <a:cs charset="0" typeface="Montserrat Semi"/>
              </a:rPr>
              <a:t>02</a:t>
            </a:r>
          </a:p>
        </p:txBody>
      </p:sp>
      <p:sp>
        <p:nvSpPr>
          <p:cNvPr id="131" name="TextBox 130"/>
          <p:cNvSpPr txBox="1"/>
          <p:nvPr/>
        </p:nvSpPr>
        <p:spPr>
          <a:xfrm>
            <a:off x="8094363" y="2019979"/>
            <a:ext cx="1479867" cy="431800"/>
          </a:xfrm>
          <a:prstGeom prst="rect">
            <a:avLst/>
          </a:prstGeom>
          <a:noFill/>
        </p:spPr>
        <p:txBody>
          <a:bodyPr anchor="t" anchorCtr="1" rtlCol="0" wrap="none">
            <a:spAutoFit/>
          </a:bodyPr>
          <a:lstStyle/>
          <a:p>
            <a:pPr algn="ctr" defTabSz="913765">
              <a:lnSpc>
                <a:spcPts val="1340"/>
              </a:lnSpc>
            </a:pPr>
            <a:r>
              <a:rPr b="1" lang="en-US" sz="1100">
                <a:solidFill>
                  <a:srgbClr val="000000"/>
                </a:solidFill>
                <a:latin charset="0" typeface="Poppins SemiBold"/>
                <a:ea charset="0" typeface="Poppins SemiBold"/>
                <a:cs charset="0" typeface="Poppins SemiBold"/>
              </a:rPr>
              <a:t>LATEST NEWS</a:t>
            </a:r>
          </a:p>
          <a:p>
            <a:pPr algn="ctr" defTabSz="913765">
              <a:lnSpc>
                <a:spcPts val="1340"/>
              </a:lnSpc>
            </a:pPr>
            <a:r>
              <a:rPr b="1" lang="en-US" sz="1100">
                <a:solidFill>
                  <a:srgbClr val="000000"/>
                </a:solidFill>
                <a:latin charset="0" typeface="Poppins SemiBold"/>
                <a:ea charset="0" typeface="Poppins SemiBold"/>
                <a:cs charset="0" typeface="Poppins SemiBold"/>
              </a:rPr>
              <a:t>FROM THE WORLD</a:t>
            </a:r>
          </a:p>
        </p:txBody>
      </p:sp>
      <p:cxnSp>
        <p:nvCxnSpPr>
          <p:cNvPr id="132" name="Straight Connector 131"/>
          <p:cNvCxnSpPr/>
          <p:nvPr/>
        </p:nvCxnSpPr>
        <p:spPr>
          <a:xfrm>
            <a:off x="8767391" y="2496541"/>
            <a:ext cx="18957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3051986" y="1213396"/>
            <a:ext cx="887730" cy="853440"/>
          </a:xfrm>
          <a:prstGeom prst="rect">
            <a:avLst/>
          </a:prstGeom>
          <a:noFill/>
        </p:spPr>
        <p:txBody>
          <a:bodyPr rtlCol="0" wrap="none">
            <a:spAutoFit/>
          </a:bodyPr>
          <a:lstStyle/>
          <a:p>
            <a:pPr algn="ctr" defTabSz="913765"/>
            <a:r>
              <a:rPr b="1" lang="en-US" sz="5000">
                <a:gradFill>
                  <a:gsLst>
                    <a:gs pos="0">
                      <a:srgbClr val="53C0F3"/>
                    </a:gs>
                    <a:gs pos="100000">
                      <a:srgbClr val="7677C8"/>
                    </a:gs>
                  </a:gsLst>
                  <a:lin ang="5400000" scaled="0"/>
                </a:gradFill>
                <a:latin charset="0" typeface="Montserrat Semi"/>
                <a:ea charset="0" typeface="Montserrat Semi"/>
                <a:cs charset="0" typeface="Montserrat Semi"/>
              </a:rPr>
              <a:t>01</a:t>
            </a:r>
          </a:p>
        </p:txBody>
      </p:sp>
      <p:sp>
        <p:nvSpPr>
          <p:cNvPr id="135" name="TextBox 134"/>
          <p:cNvSpPr txBox="1"/>
          <p:nvPr/>
        </p:nvSpPr>
        <p:spPr>
          <a:xfrm>
            <a:off x="2755918" y="2019979"/>
            <a:ext cx="1479867" cy="431800"/>
          </a:xfrm>
          <a:prstGeom prst="rect">
            <a:avLst/>
          </a:prstGeom>
          <a:noFill/>
        </p:spPr>
        <p:txBody>
          <a:bodyPr anchor="t" anchorCtr="1" rtlCol="0" wrap="none">
            <a:spAutoFit/>
          </a:bodyPr>
          <a:lstStyle/>
          <a:p>
            <a:pPr algn="ctr" defTabSz="913765">
              <a:lnSpc>
                <a:spcPts val="1340"/>
              </a:lnSpc>
            </a:pPr>
            <a:r>
              <a:rPr b="1" lang="en-US" sz="1100">
                <a:solidFill>
                  <a:srgbClr val="000000"/>
                </a:solidFill>
                <a:latin charset="0" typeface="Poppins SemiBold"/>
                <a:ea charset="0" typeface="Poppins SemiBold"/>
                <a:cs charset="0" typeface="Poppins SemiBold"/>
              </a:rPr>
              <a:t>LATEST NEWS</a:t>
            </a:r>
          </a:p>
          <a:p>
            <a:pPr algn="ctr" defTabSz="913765">
              <a:lnSpc>
                <a:spcPts val="1340"/>
              </a:lnSpc>
            </a:pPr>
            <a:r>
              <a:rPr b="1" lang="en-US" sz="1100">
                <a:solidFill>
                  <a:srgbClr val="000000"/>
                </a:solidFill>
                <a:latin charset="0" typeface="Poppins SemiBold"/>
                <a:ea charset="0" typeface="Poppins SemiBold"/>
                <a:cs charset="0" typeface="Poppins SemiBold"/>
              </a:rPr>
              <a:t>FROM THE WORLD</a:t>
            </a:r>
          </a:p>
        </p:txBody>
      </p:sp>
      <p:cxnSp>
        <p:nvCxnSpPr>
          <p:cNvPr id="136" name="Straight Connector 135"/>
          <p:cNvCxnSpPr/>
          <p:nvPr/>
        </p:nvCxnSpPr>
        <p:spPr>
          <a:xfrm>
            <a:off x="3428945" y="2496541"/>
            <a:ext cx="18957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图片占位符 5"/>
          <p:cNvPicPr>
            <a:picLocks noChangeAspect="1" noGrp="1"/>
          </p:cNvPicPr>
          <p:nvPr/>
        </p:nvPicPr>
        <p:blipFill>
          <a:blip r:embed="rId2">
            <a:extLst>
              <a:ext uri="{BEBA8EAE-BF5A-486C-A8C5-ECC9F3942E4B}">
                <a14:imgProps>
                  <a14:imgLayer xmlns:d3p1="http://schemas.openxmlformats.org/officeDocument/2006/relationships" d3p1:embed="">
                    <a14:imgEffect>
                      <a14:brightnessContrast contrast="20000"/>
                    </a14:imgEffect>
                    <a14:imgEffect>
                      <a14:colorTemperature colorTemp="7200"/>
                    </a14:imgEffect>
                  </a14:imgLayer>
                </a14:imgProps>
              </a:ext>
            </a:extLst>
          </a:blip>
          <a:stretch>
            <a:fillRect/>
          </a:stretch>
        </p:blipFill>
        <p:spPr>
          <a:xfrm>
            <a:off x="1188913" y="3168609"/>
            <a:ext cx="4415164" cy="2503033"/>
          </a:xfrm>
          <a:prstGeom prst="rect">
            <a:avLst/>
          </a:prstGeom>
          <a:effectLst/>
        </p:spPr>
      </p:pic>
      <p:pic>
        <p:nvPicPr>
          <p:cNvPr id="5" name="图片占位符 3"/>
          <p:cNvPicPr>
            <a:picLocks noChangeAspect="1" noGrp="1"/>
          </p:cNvPicPr>
          <p:nvPr/>
        </p:nvPicPr>
        <p:blipFill>
          <a:blip r:embed="rId3">
            <a:extLst>
              <a:ext uri="{BEBA8EAE-BF5A-486C-A8C5-ECC9F3942E4B}">
                <a14:imgProps>
                  <a14:imgLayer xmlns:d3p1="http://schemas.openxmlformats.org/officeDocument/2006/relationships" d3p1:embed="">
                    <a14:imgEffect>
                      <a14:colorTemperature colorTemp="7200"/>
                    </a14:imgEffect>
                  </a14:imgLayer>
                </a14:imgProps>
              </a:ext>
            </a:extLst>
          </a:blip>
          <a:stretch>
            <a:fillRect/>
          </a:stretch>
        </p:blipFill>
        <p:spPr>
          <a:xfrm>
            <a:off x="6566903" y="3168609"/>
            <a:ext cx="4415164" cy="2503033"/>
          </a:xfrm>
          <a:prstGeom prst="rect">
            <a:avLst/>
          </a:prstGeom>
          <a:effectLst/>
        </p:spPr>
      </p:pic>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0"/>
                                        </p:tgtEl>
                                        <p:attrNameLst>
                                          <p:attrName>style.visibility</p:attrName>
                                        </p:attrNameLst>
                                      </p:cBhvr>
                                      <p:to>
                                        <p:strVal val="visible"/>
                                      </p:to>
                                    </p:set>
                                    <p:animEffect filter="fade" transition="in">
                                      <p:cBhvr>
                                        <p:cTn dur="1000" id="7"/>
                                        <p:tgtEl>
                                          <p:spTgt spid="60"/>
                                        </p:tgtEl>
                                      </p:cBhvr>
                                    </p:animEffect>
                                    <p:anim calcmode="lin" valueType="num">
                                      <p:cBhvr>
                                        <p:cTn dur="1000" fill="hold" id="8"/>
                                        <p:tgtEl>
                                          <p:spTgt spid="60"/>
                                        </p:tgtEl>
                                        <p:attrNameLst>
                                          <p:attrName>ppt_x</p:attrName>
                                        </p:attrNameLst>
                                      </p:cBhvr>
                                      <p:tavLst>
                                        <p:tav tm="0">
                                          <p:val>
                                            <p:strVal val="#ppt_x"/>
                                          </p:val>
                                        </p:tav>
                                        <p:tav tm="100000">
                                          <p:val>
                                            <p:strVal val="#ppt_x"/>
                                          </p:val>
                                        </p:tav>
                                      </p:tavLst>
                                    </p:anim>
                                    <p:anim calcmode="lin" valueType="num">
                                      <p:cBhvr>
                                        <p:cTn dur="1000" fill="hold" id="9"/>
                                        <p:tgtEl>
                                          <p:spTgt spid="60"/>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83"/>
                                        </p:tgtEl>
                                        <p:attrNameLst>
                                          <p:attrName>style.visibility</p:attrName>
                                        </p:attrNameLst>
                                      </p:cBhvr>
                                      <p:to>
                                        <p:strVal val="visible"/>
                                      </p:to>
                                    </p:set>
                                    <p:animEffect filter="fade" transition="in">
                                      <p:cBhvr>
                                        <p:cTn dur="1000" id="12"/>
                                        <p:tgtEl>
                                          <p:spTgt spid="83"/>
                                        </p:tgtEl>
                                      </p:cBhvr>
                                    </p:animEffect>
                                    <p:anim calcmode="lin" valueType="num">
                                      <p:cBhvr>
                                        <p:cTn dur="1000" fill="hold" id="13"/>
                                        <p:tgtEl>
                                          <p:spTgt spid="83"/>
                                        </p:tgtEl>
                                        <p:attrNameLst>
                                          <p:attrName>ppt_x</p:attrName>
                                        </p:attrNameLst>
                                      </p:cBhvr>
                                      <p:tavLst>
                                        <p:tav tm="0">
                                          <p:val>
                                            <p:strVal val="#ppt_x"/>
                                          </p:val>
                                        </p:tav>
                                        <p:tav tm="100000">
                                          <p:val>
                                            <p:strVal val="#ppt_x"/>
                                          </p:val>
                                        </p:tav>
                                      </p:tavLst>
                                    </p:anim>
                                    <p:anim calcmode="lin" valueType="num">
                                      <p:cBhvr>
                                        <p:cTn dur="1000" fill="hold" id="14"/>
                                        <p:tgtEl>
                                          <p:spTgt spid="83"/>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30"/>
                                        </p:tgtEl>
                                        <p:attrNameLst>
                                          <p:attrName>style.visibility</p:attrName>
                                        </p:attrNameLst>
                                      </p:cBhvr>
                                      <p:to>
                                        <p:strVal val="visible"/>
                                      </p:to>
                                    </p:set>
                                    <p:animEffect filter="fade" transition="in">
                                      <p:cBhvr>
                                        <p:cTn dur="1000" id="17"/>
                                        <p:tgtEl>
                                          <p:spTgt spid="130"/>
                                        </p:tgtEl>
                                      </p:cBhvr>
                                    </p:animEffect>
                                    <p:anim calcmode="lin" valueType="num">
                                      <p:cBhvr>
                                        <p:cTn dur="1000" fill="hold" id="18"/>
                                        <p:tgtEl>
                                          <p:spTgt spid="130"/>
                                        </p:tgtEl>
                                        <p:attrNameLst>
                                          <p:attrName>ppt_x</p:attrName>
                                        </p:attrNameLst>
                                      </p:cBhvr>
                                      <p:tavLst>
                                        <p:tav tm="0">
                                          <p:val>
                                            <p:strVal val="#ppt_x"/>
                                          </p:val>
                                        </p:tav>
                                        <p:tav tm="100000">
                                          <p:val>
                                            <p:strVal val="#ppt_x"/>
                                          </p:val>
                                        </p:tav>
                                      </p:tavLst>
                                    </p:anim>
                                    <p:anim calcmode="lin" valueType="num">
                                      <p:cBhvr>
                                        <p:cTn dur="1000" fill="hold" id="19"/>
                                        <p:tgtEl>
                                          <p:spTgt spid="130"/>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31"/>
                                        </p:tgtEl>
                                        <p:attrNameLst>
                                          <p:attrName>style.visibility</p:attrName>
                                        </p:attrNameLst>
                                      </p:cBhvr>
                                      <p:to>
                                        <p:strVal val="visible"/>
                                      </p:to>
                                    </p:set>
                                    <p:animEffect filter="fade" transition="in">
                                      <p:cBhvr>
                                        <p:cTn dur="1000" id="22"/>
                                        <p:tgtEl>
                                          <p:spTgt spid="131"/>
                                        </p:tgtEl>
                                      </p:cBhvr>
                                    </p:animEffect>
                                    <p:anim calcmode="lin" valueType="num">
                                      <p:cBhvr>
                                        <p:cTn dur="1000" fill="hold" id="23"/>
                                        <p:tgtEl>
                                          <p:spTgt spid="131"/>
                                        </p:tgtEl>
                                        <p:attrNameLst>
                                          <p:attrName>ppt_x</p:attrName>
                                        </p:attrNameLst>
                                      </p:cBhvr>
                                      <p:tavLst>
                                        <p:tav tm="0">
                                          <p:val>
                                            <p:strVal val="#ppt_x"/>
                                          </p:val>
                                        </p:tav>
                                        <p:tav tm="100000">
                                          <p:val>
                                            <p:strVal val="#ppt_x"/>
                                          </p:val>
                                        </p:tav>
                                      </p:tavLst>
                                    </p:anim>
                                    <p:anim calcmode="lin" valueType="num">
                                      <p:cBhvr>
                                        <p:cTn dur="1000" fill="hold" id="24"/>
                                        <p:tgtEl>
                                          <p:spTgt spid="131"/>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132"/>
                                        </p:tgtEl>
                                        <p:attrNameLst>
                                          <p:attrName>style.visibility</p:attrName>
                                        </p:attrNameLst>
                                      </p:cBhvr>
                                      <p:to>
                                        <p:strVal val="visible"/>
                                      </p:to>
                                    </p:set>
                                    <p:animEffect filter="fade" transition="in">
                                      <p:cBhvr>
                                        <p:cTn dur="1000" id="27"/>
                                        <p:tgtEl>
                                          <p:spTgt spid="132"/>
                                        </p:tgtEl>
                                      </p:cBhvr>
                                    </p:animEffect>
                                    <p:anim calcmode="lin" valueType="num">
                                      <p:cBhvr>
                                        <p:cTn dur="1000" fill="hold" id="28"/>
                                        <p:tgtEl>
                                          <p:spTgt spid="132"/>
                                        </p:tgtEl>
                                        <p:attrNameLst>
                                          <p:attrName>ppt_x</p:attrName>
                                        </p:attrNameLst>
                                      </p:cBhvr>
                                      <p:tavLst>
                                        <p:tav tm="0">
                                          <p:val>
                                            <p:strVal val="#ppt_x"/>
                                          </p:val>
                                        </p:tav>
                                        <p:tav tm="100000">
                                          <p:val>
                                            <p:strVal val="#ppt_x"/>
                                          </p:val>
                                        </p:tav>
                                      </p:tavLst>
                                    </p:anim>
                                    <p:anim calcmode="lin" valueType="num">
                                      <p:cBhvr>
                                        <p:cTn dur="1000" fill="hold" id="29"/>
                                        <p:tgtEl>
                                          <p:spTgt spid="132"/>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34"/>
                                        </p:tgtEl>
                                        <p:attrNameLst>
                                          <p:attrName>style.visibility</p:attrName>
                                        </p:attrNameLst>
                                      </p:cBhvr>
                                      <p:to>
                                        <p:strVal val="visible"/>
                                      </p:to>
                                    </p:set>
                                    <p:animEffect filter="fade" transition="in">
                                      <p:cBhvr>
                                        <p:cTn dur="1000" id="32"/>
                                        <p:tgtEl>
                                          <p:spTgt spid="134"/>
                                        </p:tgtEl>
                                      </p:cBhvr>
                                    </p:animEffect>
                                    <p:anim calcmode="lin" valueType="num">
                                      <p:cBhvr>
                                        <p:cTn dur="1000" fill="hold" id="33"/>
                                        <p:tgtEl>
                                          <p:spTgt spid="134"/>
                                        </p:tgtEl>
                                        <p:attrNameLst>
                                          <p:attrName>ppt_x</p:attrName>
                                        </p:attrNameLst>
                                      </p:cBhvr>
                                      <p:tavLst>
                                        <p:tav tm="0">
                                          <p:val>
                                            <p:strVal val="#ppt_x"/>
                                          </p:val>
                                        </p:tav>
                                        <p:tav tm="100000">
                                          <p:val>
                                            <p:strVal val="#ppt_x"/>
                                          </p:val>
                                        </p:tav>
                                      </p:tavLst>
                                    </p:anim>
                                    <p:anim calcmode="lin" valueType="num">
                                      <p:cBhvr>
                                        <p:cTn dur="1000" fill="hold" id="34"/>
                                        <p:tgtEl>
                                          <p:spTgt spid="134"/>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35"/>
                                        </p:tgtEl>
                                        <p:attrNameLst>
                                          <p:attrName>style.visibility</p:attrName>
                                        </p:attrNameLst>
                                      </p:cBhvr>
                                      <p:to>
                                        <p:strVal val="visible"/>
                                      </p:to>
                                    </p:set>
                                    <p:animEffect filter="fade" transition="in">
                                      <p:cBhvr>
                                        <p:cTn dur="1000" id="37"/>
                                        <p:tgtEl>
                                          <p:spTgt spid="135"/>
                                        </p:tgtEl>
                                      </p:cBhvr>
                                    </p:animEffect>
                                    <p:anim calcmode="lin" valueType="num">
                                      <p:cBhvr>
                                        <p:cTn dur="1000" fill="hold" id="38"/>
                                        <p:tgtEl>
                                          <p:spTgt spid="135"/>
                                        </p:tgtEl>
                                        <p:attrNameLst>
                                          <p:attrName>ppt_x</p:attrName>
                                        </p:attrNameLst>
                                      </p:cBhvr>
                                      <p:tavLst>
                                        <p:tav tm="0">
                                          <p:val>
                                            <p:strVal val="#ppt_x"/>
                                          </p:val>
                                        </p:tav>
                                        <p:tav tm="100000">
                                          <p:val>
                                            <p:strVal val="#ppt_x"/>
                                          </p:val>
                                        </p:tav>
                                      </p:tavLst>
                                    </p:anim>
                                    <p:anim calcmode="lin" valueType="num">
                                      <p:cBhvr>
                                        <p:cTn dur="1000" fill="hold" id="39"/>
                                        <p:tgtEl>
                                          <p:spTgt spid="13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136"/>
                                        </p:tgtEl>
                                        <p:attrNameLst>
                                          <p:attrName>style.visibility</p:attrName>
                                        </p:attrNameLst>
                                      </p:cBhvr>
                                      <p:to>
                                        <p:strVal val="visible"/>
                                      </p:to>
                                    </p:set>
                                    <p:animEffect filter="fade" transition="in">
                                      <p:cBhvr>
                                        <p:cTn dur="1000" id="42"/>
                                        <p:tgtEl>
                                          <p:spTgt spid="136"/>
                                        </p:tgtEl>
                                      </p:cBhvr>
                                    </p:animEffect>
                                    <p:anim calcmode="lin" valueType="num">
                                      <p:cBhvr>
                                        <p:cTn dur="1000" fill="hold" id="43"/>
                                        <p:tgtEl>
                                          <p:spTgt spid="136"/>
                                        </p:tgtEl>
                                        <p:attrNameLst>
                                          <p:attrName>ppt_x</p:attrName>
                                        </p:attrNameLst>
                                      </p:cBhvr>
                                      <p:tavLst>
                                        <p:tav tm="0">
                                          <p:val>
                                            <p:strVal val="#ppt_x"/>
                                          </p:val>
                                        </p:tav>
                                        <p:tav tm="100000">
                                          <p:val>
                                            <p:strVal val="#ppt_x"/>
                                          </p:val>
                                        </p:tav>
                                      </p:tavLst>
                                    </p:anim>
                                    <p:anim calcmode="lin" valueType="num">
                                      <p:cBhvr>
                                        <p:cTn dur="1000" fill="hold" id="44"/>
                                        <p:tgtEl>
                                          <p:spTgt spid="136"/>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6"/>
                                        </p:tgtEl>
                                        <p:attrNameLst>
                                          <p:attrName>style.visibility</p:attrName>
                                        </p:attrNameLst>
                                      </p:cBhvr>
                                      <p:to>
                                        <p:strVal val="visible"/>
                                      </p:to>
                                    </p:set>
                                    <p:animEffect filter="fade" transition="in">
                                      <p:cBhvr>
                                        <p:cTn dur="1000" id="47"/>
                                        <p:tgtEl>
                                          <p:spTgt spid="6"/>
                                        </p:tgtEl>
                                      </p:cBhvr>
                                    </p:animEffect>
                                    <p:anim calcmode="lin" valueType="num">
                                      <p:cBhvr>
                                        <p:cTn dur="1000" fill="hold" id="48"/>
                                        <p:tgtEl>
                                          <p:spTgt spid="6"/>
                                        </p:tgtEl>
                                        <p:attrNameLst>
                                          <p:attrName>ppt_x</p:attrName>
                                        </p:attrNameLst>
                                      </p:cBhvr>
                                      <p:tavLst>
                                        <p:tav tm="0">
                                          <p:val>
                                            <p:strVal val="#ppt_x"/>
                                          </p:val>
                                        </p:tav>
                                        <p:tav tm="100000">
                                          <p:val>
                                            <p:strVal val="#ppt_x"/>
                                          </p:val>
                                        </p:tav>
                                      </p:tavLst>
                                    </p:anim>
                                    <p:anim calcmode="lin" valueType="num">
                                      <p:cBhvr>
                                        <p:cTn dur="1000" fill="hold" id="49"/>
                                        <p:tgtEl>
                                          <p:spTgt spid="6"/>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0"/>
                                  </p:stCondLst>
                                  <p:childTnLst>
                                    <p:set>
                                      <p:cBhvr>
                                        <p:cTn dur="1" fill="hold" id="51">
                                          <p:stCondLst>
                                            <p:cond delay="0"/>
                                          </p:stCondLst>
                                        </p:cTn>
                                        <p:tgtEl>
                                          <p:spTgt spid="5"/>
                                        </p:tgtEl>
                                        <p:attrNameLst>
                                          <p:attrName>style.visibility</p:attrName>
                                        </p:attrNameLst>
                                      </p:cBhvr>
                                      <p:to>
                                        <p:strVal val="visible"/>
                                      </p:to>
                                    </p:set>
                                    <p:animEffect filter="fade" transition="in">
                                      <p:cBhvr>
                                        <p:cTn dur="1000" id="52"/>
                                        <p:tgtEl>
                                          <p:spTgt spid="5"/>
                                        </p:tgtEl>
                                      </p:cBhvr>
                                    </p:animEffect>
                                    <p:anim calcmode="lin" valueType="num">
                                      <p:cBhvr>
                                        <p:cTn dur="1000" fill="hold" id="53"/>
                                        <p:tgtEl>
                                          <p:spTgt spid="5"/>
                                        </p:tgtEl>
                                        <p:attrNameLst>
                                          <p:attrName>ppt_x</p:attrName>
                                        </p:attrNameLst>
                                      </p:cBhvr>
                                      <p:tavLst>
                                        <p:tav tm="0">
                                          <p:val>
                                            <p:strVal val="#ppt_x"/>
                                          </p:val>
                                        </p:tav>
                                        <p:tav tm="100000">
                                          <p:val>
                                            <p:strVal val="#ppt_x"/>
                                          </p:val>
                                        </p:tav>
                                      </p:tavLst>
                                    </p:anim>
                                    <p:anim calcmode="lin" valueType="num">
                                      <p:cBhvr>
                                        <p:cTn dur="1000" fill="hold" id="54"/>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0"/>
      <p:bldP grpId="0" spid="131"/>
      <p:bldP grpId="0" spid="134"/>
      <p:bldP grpId="0" spid="13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stretch>
            <a:fillRect/>
          </a:stretch>
        </p:blipFill>
        <p:spPr>
          <a:xfrm>
            <a:off x="635" y="0"/>
            <a:ext cx="12190730" cy="6857365"/>
          </a:xfrm>
          <a:prstGeom prst="rect">
            <a:avLst/>
          </a:prstGeom>
        </p:spPr>
      </p:pic>
      <p:grpSp>
        <p:nvGrpSpPr>
          <p:cNvPr id="41" name="Group 37"/>
          <p:cNvGrpSpPr>
            <a:grpSpLocks noChangeAspect="1"/>
          </p:cNvGrpSpPr>
          <p:nvPr/>
        </p:nvGrpSpPr>
        <p:grpSpPr>
          <a:xfrm>
            <a:off x="-167640" y="2577097"/>
            <a:ext cx="12474358" cy="4143743"/>
            <a:chOff x="3368" y="1922"/>
            <a:chExt cx="920" cy="280"/>
          </a:xfrm>
        </p:grpSpPr>
        <p:sp>
          <p:nvSpPr>
            <p:cNvPr id="42" name="AutoShape 36"/>
            <p:cNvSpPr>
              <a:spLocks noChangeArrowheads="1" noChangeAspect="1" noTextEdit="1"/>
            </p:cNvSpPr>
            <p:nvPr/>
          </p:nvSpPr>
          <p:spPr bwMode="auto">
            <a:xfrm>
              <a:off x="3368" y="1922"/>
              <a:ext cx="920" cy="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p>
          </p:txBody>
        </p:sp>
        <p:sp>
          <p:nvSpPr>
            <p:cNvPr id="43" name="Freeform 38"/>
            <p:cNvSpPr/>
            <p:nvPr/>
          </p:nvSpPr>
          <p:spPr bwMode="auto">
            <a:xfrm>
              <a:off x="3761" y="1941"/>
              <a:ext cx="508" cy="258"/>
            </a:xfrm>
            <a:custGeom>
              <a:gdLst>
                <a:gd fmla="*/ 0 w 189" name="T0"/>
                <a:gd fmla="*/ 94 h 94" name="T1"/>
                <a:gd fmla="*/ 95 w 189" name="T2"/>
                <a:gd fmla="*/ 0 h 94" name="T3"/>
                <a:gd fmla="*/ 189 w 189" name="T4"/>
                <a:gd fmla="*/ 94 h 94" name="T5"/>
              </a:gdLst>
              <a:cxnLst>
                <a:cxn ang="0">
                  <a:pos x="T0" y="T1"/>
                </a:cxn>
                <a:cxn ang="0">
                  <a:pos x="T2" y="T3"/>
                </a:cxn>
                <a:cxn ang="0">
                  <a:pos x="T4" y="T5"/>
                </a:cxn>
              </a:cxnLst>
              <a:rect b="b" l="0" r="r" t="0"/>
              <a:pathLst>
                <a:path h="94" w="189">
                  <a:moveTo>
                    <a:pt x="0" y="94"/>
                  </a:moveTo>
                  <a:cubicBezTo>
                    <a:pt x="0" y="42"/>
                    <a:pt x="42" y="0"/>
                    <a:pt x="95" y="0"/>
                  </a:cubicBezTo>
                  <a:cubicBezTo>
                    <a:pt x="147" y="0"/>
                    <a:pt x="189" y="42"/>
                    <a:pt x="189" y="94"/>
                  </a:cubicBezTo>
                </a:path>
              </a:pathLst>
            </a:custGeom>
            <a:noFill/>
            <a:ln cap="flat" w="52388">
              <a:solidFill>
                <a:srgbClr val="000000">
                  <a:alpha val="5000"/>
                </a:srgb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US"/>
            </a:p>
          </p:txBody>
        </p:sp>
        <p:sp>
          <p:nvSpPr>
            <p:cNvPr id="44" name="Freeform 39"/>
            <p:cNvSpPr/>
            <p:nvPr/>
          </p:nvSpPr>
          <p:spPr bwMode="auto">
            <a:xfrm>
              <a:off x="3828" y="2007"/>
              <a:ext cx="377" cy="192"/>
            </a:xfrm>
            <a:custGeom>
              <a:gdLst>
                <a:gd fmla="*/ 0 w 140" name="T0"/>
                <a:gd fmla="*/ 70 h 70" name="T1"/>
                <a:gd fmla="*/ 70 w 140" name="T2"/>
                <a:gd fmla="*/ 0 h 70" name="T3"/>
                <a:gd fmla="*/ 140 w 140" name="T4"/>
                <a:gd fmla="*/ 70 h 70" name="T5"/>
              </a:gdLst>
              <a:cxnLst>
                <a:cxn ang="0">
                  <a:pos x="T0" y="T1"/>
                </a:cxn>
                <a:cxn ang="0">
                  <a:pos x="T2" y="T3"/>
                </a:cxn>
                <a:cxn ang="0">
                  <a:pos x="T4" y="T5"/>
                </a:cxn>
              </a:cxnLst>
              <a:rect b="b" l="0" r="r" t="0"/>
              <a:pathLst>
                <a:path h="70" w="140">
                  <a:moveTo>
                    <a:pt x="0" y="70"/>
                  </a:moveTo>
                  <a:cubicBezTo>
                    <a:pt x="0" y="32"/>
                    <a:pt x="31" y="0"/>
                    <a:pt x="70" y="0"/>
                  </a:cubicBezTo>
                  <a:cubicBezTo>
                    <a:pt x="108" y="0"/>
                    <a:pt x="140" y="32"/>
                    <a:pt x="140" y="70"/>
                  </a:cubicBezTo>
                </a:path>
              </a:pathLst>
            </a:custGeom>
            <a:noFill/>
            <a:ln cap="flat" w="52388">
              <a:solidFill>
                <a:srgbClr val="000000">
                  <a:alpha val="5000"/>
                </a:srgb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US"/>
            </a:p>
          </p:txBody>
        </p:sp>
        <p:sp>
          <p:nvSpPr>
            <p:cNvPr id="45" name="Freeform 40"/>
            <p:cNvSpPr/>
            <p:nvPr/>
          </p:nvSpPr>
          <p:spPr bwMode="auto">
            <a:xfrm>
              <a:off x="3895" y="2078"/>
              <a:ext cx="240" cy="121"/>
            </a:xfrm>
            <a:custGeom>
              <a:gdLst>
                <a:gd fmla="*/ 0 w 89" name="T0"/>
                <a:gd fmla="*/ 44 h 44" name="T1"/>
                <a:gd fmla="*/ 45 w 89" name="T2"/>
                <a:gd fmla="*/ 0 h 44" name="T3"/>
                <a:gd fmla="*/ 89 w 89" name="T4"/>
                <a:gd fmla="*/ 44 h 44" name="T5"/>
              </a:gdLst>
              <a:cxnLst>
                <a:cxn ang="0">
                  <a:pos x="T0" y="T1"/>
                </a:cxn>
                <a:cxn ang="0">
                  <a:pos x="T2" y="T3"/>
                </a:cxn>
                <a:cxn ang="0">
                  <a:pos x="T4" y="T5"/>
                </a:cxn>
              </a:cxnLst>
              <a:rect b="b" l="0" r="r" t="0"/>
              <a:pathLst>
                <a:path h="44" w="89">
                  <a:moveTo>
                    <a:pt x="0" y="44"/>
                  </a:moveTo>
                  <a:cubicBezTo>
                    <a:pt x="0" y="20"/>
                    <a:pt x="20" y="0"/>
                    <a:pt x="45" y="0"/>
                  </a:cubicBezTo>
                  <a:cubicBezTo>
                    <a:pt x="69" y="0"/>
                    <a:pt x="89" y="20"/>
                    <a:pt x="89" y="44"/>
                  </a:cubicBezTo>
                </a:path>
              </a:pathLst>
            </a:custGeom>
            <a:noFill/>
            <a:ln cap="flat" w="52388">
              <a:solidFill>
                <a:srgbClr val="000000">
                  <a:alpha val="5000"/>
                </a:srgb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US"/>
            </a:p>
          </p:txBody>
        </p:sp>
        <p:sp>
          <p:nvSpPr>
            <p:cNvPr id="46" name="Freeform 41"/>
            <p:cNvSpPr/>
            <p:nvPr/>
          </p:nvSpPr>
          <p:spPr bwMode="auto">
            <a:xfrm>
              <a:off x="3387" y="1941"/>
              <a:ext cx="508" cy="258"/>
            </a:xfrm>
            <a:custGeom>
              <a:gdLst>
                <a:gd fmla="*/ 0 w 189" name="T0"/>
                <a:gd fmla="*/ 94 h 94" name="T1"/>
                <a:gd fmla="*/ 94 w 189" name="T2"/>
                <a:gd fmla="*/ 0 h 94" name="T3"/>
                <a:gd fmla="*/ 189 w 189" name="T4"/>
                <a:gd fmla="*/ 94 h 94" name="T5"/>
              </a:gdLst>
              <a:cxnLst>
                <a:cxn ang="0">
                  <a:pos x="T0" y="T1"/>
                </a:cxn>
                <a:cxn ang="0">
                  <a:pos x="T2" y="T3"/>
                </a:cxn>
                <a:cxn ang="0">
                  <a:pos x="T4" y="T5"/>
                </a:cxn>
              </a:cxnLst>
              <a:rect b="b" l="0" r="r" t="0"/>
              <a:pathLst>
                <a:path h="94" w="189">
                  <a:moveTo>
                    <a:pt x="0" y="94"/>
                  </a:moveTo>
                  <a:cubicBezTo>
                    <a:pt x="0" y="42"/>
                    <a:pt x="42" y="0"/>
                    <a:pt x="94" y="0"/>
                  </a:cubicBezTo>
                  <a:cubicBezTo>
                    <a:pt x="147" y="0"/>
                    <a:pt x="189" y="42"/>
                    <a:pt x="189" y="94"/>
                  </a:cubicBezTo>
                </a:path>
              </a:pathLst>
            </a:custGeom>
            <a:noFill/>
            <a:ln cap="flat" w="52388">
              <a:solidFill>
                <a:srgbClr val="000000">
                  <a:alpha val="5000"/>
                </a:srgb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US"/>
            </a:p>
          </p:txBody>
        </p:sp>
        <p:sp>
          <p:nvSpPr>
            <p:cNvPr id="47" name="Freeform 42"/>
            <p:cNvSpPr/>
            <p:nvPr/>
          </p:nvSpPr>
          <p:spPr bwMode="auto">
            <a:xfrm>
              <a:off x="3451" y="2007"/>
              <a:ext cx="377" cy="192"/>
            </a:xfrm>
            <a:custGeom>
              <a:gdLst>
                <a:gd fmla="*/ 0 w 140" name="T0"/>
                <a:gd fmla="*/ 70 h 70" name="T1"/>
                <a:gd fmla="*/ 70 w 140" name="T2"/>
                <a:gd fmla="*/ 0 h 70" name="T3"/>
                <a:gd fmla="*/ 140 w 140" name="T4"/>
                <a:gd fmla="*/ 70 h 70" name="T5"/>
              </a:gdLst>
              <a:cxnLst>
                <a:cxn ang="0">
                  <a:pos x="T0" y="T1"/>
                </a:cxn>
                <a:cxn ang="0">
                  <a:pos x="T2" y="T3"/>
                </a:cxn>
                <a:cxn ang="0">
                  <a:pos x="T4" y="T5"/>
                </a:cxn>
              </a:cxnLst>
              <a:rect b="b" l="0" r="r" t="0"/>
              <a:pathLst>
                <a:path h="70" w="140">
                  <a:moveTo>
                    <a:pt x="0" y="70"/>
                  </a:moveTo>
                  <a:cubicBezTo>
                    <a:pt x="0" y="32"/>
                    <a:pt x="32" y="0"/>
                    <a:pt x="70" y="0"/>
                  </a:cubicBezTo>
                  <a:cubicBezTo>
                    <a:pt x="109" y="0"/>
                    <a:pt x="140" y="32"/>
                    <a:pt x="140" y="70"/>
                  </a:cubicBezTo>
                </a:path>
              </a:pathLst>
            </a:custGeom>
            <a:noFill/>
            <a:ln cap="flat" w="52388">
              <a:solidFill>
                <a:srgbClr val="000000">
                  <a:alpha val="5000"/>
                </a:srgb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US"/>
            </a:p>
          </p:txBody>
        </p:sp>
        <p:sp>
          <p:nvSpPr>
            <p:cNvPr id="48" name="Freeform 43"/>
            <p:cNvSpPr/>
            <p:nvPr/>
          </p:nvSpPr>
          <p:spPr bwMode="auto">
            <a:xfrm>
              <a:off x="3521" y="2078"/>
              <a:ext cx="240" cy="121"/>
            </a:xfrm>
            <a:custGeom>
              <a:gdLst>
                <a:gd fmla="*/ 0 w 89" name="T0"/>
                <a:gd fmla="*/ 44 h 44" name="T1"/>
                <a:gd fmla="*/ 44 w 89" name="T2"/>
                <a:gd fmla="*/ 0 h 44" name="T3"/>
                <a:gd fmla="*/ 89 w 89" name="T4"/>
                <a:gd fmla="*/ 44 h 44" name="T5"/>
              </a:gdLst>
              <a:cxnLst>
                <a:cxn ang="0">
                  <a:pos x="T0" y="T1"/>
                </a:cxn>
                <a:cxn ang="0">
                  <a:pos x="T2" y="T3"/>
                </a:cxn>
                <a:cxn ang="0">
                  <a:pos x="T4" y="T5"/>
                </a:cxn>
              </a:cxnLst>
              <a:rect b="b" l="0" r="r" t="0"/>
              <a:pathLst>
                <a:path h="44" w="89">
                  <a:moveTo>
                    <a:pt x="0" y="44"/>
                  </a:moveTo>
                  <a:cubicBezTo>
                    <a:pt x="0" y="20"/>
                    <a:pt x="20" y="0"/>
                    <a:pt x="44" y="0"/>
                  </a:cubicBezTo>
                  <a:cubicBezTo>
                    <a:pt x="69" y="0"/>
                    <a:pt x="89" y="20"/>
                    <a:pt x="89" y="44"/>
                  </a:cubicBezTo>
                </a:path>
              </a:pathLst>
            </a:custGeom>
            <a:noFill/>
            <a:ln cap="flat" w="52388">
              <a:solidFill>
                <a:srgbClr val="000000">
                  <a:alpha val="5000"/>
                </a:srgb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US"/>
            </a:p>
          </p:txBody>
        </p:sp>
      </p:grpSp>
      <p:sp>
        <p:nvSpPr>
          <p:cNvPr id="9" name="Rectangle 8"/>
          <p:cNvSpPr/>
          <p:nvPr/>
        </p:nvSpPr>
        <p:spPr>
          <a:xfrm flipV="1" rot="18900000">
            <a:off x="3557001" y="2735980"/>
            <a:ext cx="5077992" cy="5077994"/>
          </a:xfrm>
          <a:prstGeom prst="rect">
            <a:avLst/>
          </a:prstGeom>
          <a:noFill/>
          <a:ln w="101600">
            <a:gradFill>
              <a:gsLst>
                <a:gs pos="0">
                  <a:srgbClr val="00B0F0"/>
                </a:gs>
                <a:gs pos="100000">
                  <a:srgbClr val="7030A0"/>
                </a:gs>
              </a:gsLst>
              <a:lin ang="1884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 name="Rectangle 9"/>
          <p:cNvSpPr/>
          <p:nvPr/>
        </p:nvSpPr>
        <p:spPr>
          <a:xfrm flipV="1" rot="18900000">
            <a:off x="5742950" y="5410901"/>
            <a:ext cx="841990" cy="841990"/>
          </a:xfrm>
          <a:prstGeom prst="rect">
            <a:avLst/>
          </a:prstGeom>
          <a:noFill/>
          <a:ln w="101600">
            <a:gradFill>
              <a:gsLst>
                <a:gs pos="0">
                  <a:srgbClr val="00B0F0"/>
                </a:gs>
                <a:gs pos="100000">
                  <a:srgbClr val="7030A0"/>
                </a:gs>
              </a:gsLst>
              <a:lin ang="1884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1" name="Rectangle 10"/>
          <p:cNvSpPr/>
          <p:nvPr/>
        </p:nvSpPr>
        <p:spPr>
          <a:xfrm flipV="1" rot="18900000">
            <a:off x="4775192" y="-508175"/>
            <a:ext cx="2641613" cy="2641613"/>
          </a:xfrm>
          <a:prstGeom prst="rect">
            <a:avLst/>
          </a:prstGeom>
          <a:noFill/>
          <a:ln w="25400">
            <a:gradFill>
              <a:gsLst>
                <a:gs pos="0">
                  <a:srgbClr val="00B0F0"/>
                </a:gs>
                <a:gs pos="100000">
                  <a:srgbClr val="7030A0"/>
                </a:gs>
              </a:gsLst>
              <a:lin ang="1266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5" name="TextBox 4"/>
          <p:cNvSpPr txBox="1"/>
          <p:nvPr/>
        </p:nvSpPr>
        <p:spPr>
          <a:xfrm>
            <a:off x="4562399" y="4035846"/>
            <a:ext cx="3084830" cy="91440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0" strike="noStrike" sz="5400" u="none">
                <a:ln>
                  <a:noFill/>
                </a:ln>
                <a:solidFill>
                  <a:schemeClr val="tx1">
                    <a:lumMod val="50000"/>
                  </a:schemeClr>
                </a:solidFill>
                <a:effectLst/>
                <a:uLnTx/>
                <a:uFillTx/>
                <a:latin charset="-122" panose="020b0503020204020204" typeface="微软雅黑"/>
                <a:ea charset="-122" panose="020b0503020204020204" typeface="微软雅黑"/>
                <a:cs charset="0" typeface="Nexa Bold"/>
              </a:rPr>
              <a:t>THANKs</a:t>
            </a:r>
          </a:p>
        </p:txBody>
      </p:sp>
      <p:sp>
        <p:nvSpPr>
          <p:cNvPr id="12" name="Right Triangle 11"/>
          <p:cNvSpPr/>
          <p:nvPr/>
        </p:nvSpPr>
        <p:spPr>
          <a:xfrm rot="18900000">
            <a:off x="5867076" y="3131693"/>
            <a:ext cx="457848" cy="457848"/>
          </a:xfrm>
          <a:prstGeom prst="rtTriangl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 presetSubtype="10">
                                  <p:stCondLst>
                                    <p:cond delay="0"/>
                                  </p:stCondLst>
                                  <p:childTnLst>
                                    <p:set>
                                      <p:cBhvr>
                                        <p:cTn dur="1" fill="hold" id="12">
                                          <p:stCondLst>
                                            <p:cond delay="0"/>
                                          </p:stCondLst>
                                        </p:cTn>
                                        <p:tgtEl>
                                          <p:spTgt spid="12"/>
                                        </p:tgtEl>
                                        <p:attrNameLst>
                                          <p:attrName>style.visibility</p:attrName>
                                        </p:attrNameLst>
                                      </p:cBhvr>
                                      <p:to>
                                        <p:strVal val="visible"/>
                                      </p:to>
                                    </p:set>
                                    <p:animEffect filter="checkerboard(across)" transition="in">
                                      <p:cBhvr>
                                        <p:cTn dur="2000" id="13"/>
                                        <p:tgtEl>
                                          <p:spTgt spid="12"/>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9"/>
                                        </p:tgtEl>
                                        <p:attrNameLst>
                                          <p:attrName>style.visibility</p:attrName>
                                        </p:attrNameLst>
                                      </p:cBhvr>
                                      <p:to>
                                        <p:strVal val="visible"/>
                                      </p:to>
                                    </p:set>
                                    <p:animEffect filter="checkerboard(across)" transition="in">
                                      <p:cBhvr>
                                        <p:cTn dur="2000" id="16"/>
                                        <p:tgtEl>
                                          <p:spTgt spid="9"/>
                                        </p:tgtEl>
                                      </p:cBhvr>
                                    </p:animEffect>
                                  </p:childTnLst>
                                </p:cTn>
                              </p:par>
                              <p:par>
                                <p:cTn fill="hold" grpId="0" id="17" nodeType="withEffect" presetClass="entr" presetID="5" presetSubtype="10">
                                  <p:stCondLst>
                                    <p:cond delay="0"/>
                                  </p:stCondLst>
                                  <p:childTnLst>
                                    <p:set>
                                      <p:cBhvr>
                                        <p:cTn dur="1" fill="hold" id="18">
                                          <p:stCondLst>
                                            <p:cond delay="0"/>
                                          </p:stCondLst>
                                        </p:cTn>
                                        <p:tgtEl>
                                          <p:spTgt spid="2"/>
                                        </p:tgtEl>
                                        <p:attrNameLst>
                                          <p:attrName>style.visibility</p:attrName>
                                        </p:attrNameLst>
                                      </p:cBhvr>
                                      <p:to>
                                        <p:strVal val="visible"/>
                                      </p:to>
                                    </p:set>
                                    <p:animEffect filter="checkerboard(across)" transition="in">
                                      <p:cBhvr>
                                        <p:cTn dur="2000" id="19"/>
                                        <p:tgtEl>
                                          <p:spTgt spid="2"/>
                                        </p:tgtEl>
                                      </p:cBhvr>
                                    </p:animEffect>
                                  </p:childTnLst>
                                </p:cTn>
                              </p:par>
                            </p:childTnLst>
                          </p:cTn>
                        </p:par>
                        <p:par>
                          <p:cTn fill="hold" id="20" nodeType="afterGroup">
                            <p:stCondLst>
                              <p:cond delay="3000"/>
                            </p:stCondLst>
                            <p:childTnLst>
                              <p:par>
                                <p:cTn fill="hold" grpId="0" id="21" nodeType="afterEffect" presetClass="entr" presetID="55"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1000" fill="hold" id="23"/>
                                        <p:tgtEl>
                                          <p:spTgt spid="5"/>
                                        </p:tgtEl>
                                        <p:attrNameLst>
                                          <p:attrName>ppt_w</p:attrName>
                                        </p:attrNameLst>
                                      </p:cBhvr>
                                      <p:tavLst>
                                        <p:tav tm="0">
                                          <p:val>
                                            <p:strVal val="#ppt_w*0.70"/>
                                          </p:val>
                                        </p:tav>
                                        <p:tav tm="100000">
                                          <p:val>
                                            <p:strVal val="#ppt_w"/>
                                          </p:val>
                                        </p:tav>
                                      </p:tavLst>
                                    </p:anim>
                                    <p:anim calcmode="lin" valueType="num">
                                      <p:cBhvr>
                                        <p:cTn dur="1000" fill="hold" id="24"/>
                                        <p:tgtEl>
                                          <p:spTgt spid="5"/>
                                        </p:tgtEl>
                                        <p:attrNameLst>
                                          <p:attrName>ppt_h</p:attrName>
                                        </p:attrNameLst>
                                      </p:cBhvr>
                                      <p:tavLst>
                                        <p:tav tm="0">
                                          <p:val>
                                            <p:strVal val="#ppt_h"/>
                                          </p:val>
                                        </p:tav>
                                        <p:tav tm="100000">
                                          <p:val>
                                            <p:strVal val="#ppt_h"/>
                                          </p:val>
                                        </p:tav>
                                      </p:tavLst>
                                    </p:anim>
                                    <p:animEffect filter="fade" transition="in">
                                      <p:cBhvr>
                                        <p:cTn dur="1000" id="2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2"/>
      <p:bldP grpId="0" spid="11"/>
      <p:bldP grpId="0" spid="5"/>
      <p:bldP grpId="0" spid="1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a:off x="635" y="0"/>
            <a:ext cx="12190730" cy="6857365"/>
          </a:xfrm>
          <a:prstGeom prst="rect">
            <a:avLst/>
          </a:prstGeom>
        </p:spPr>
      </p:pic>
      <p:sp>
        <p:nvSpPr>
          <p:cNvPr id="14" name="Rectangle 13"/>
          <p:cNvSpPr/>
          <p:nvPr/>
        </p:nvSpPr>
        <p:spPr>
          <a:xfrm rot="2700000">
            <a:off x="4248348" y="-1838128"/>
            <a:ext cx="3695307" cy="3695307"/>
          </a:xfrm>
          <a:prstGeom prst="rect">
            <a:avLst/>
          </a:prstGeom>
          <a:noFill/>
          <a:ln w="101600">
            <a:gradFill>
              <a:gsLst>
                <a:gs pos="0">
                  <a:srgbClr val="00B0F0"/>
                </a:gs>
                <a:gs pos="100000">
                  <a:srgbClr val="7030A0"/>
                </a:gs>
              </a:gsLst>
              <a:lin ang="972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4" name="矩形 23"/>
          <p:cNvSpPr/>
          <p:nvPr/>
        </p:nvSpPr>
        <p:spPr>
          <a:xfrm>
            <a:off x="3482975" y="3180081"/>
            <a:ext cx="4980305" cy="640080"/>
          </a:xfrm>
          <a:prstGeom prst="rect">
            <a:avLst/>
          </a:prstGeom>
        </p:spPr>
        <p:txBody>
          <a:bodyPr wrap="square">
            <a:spAutoFit/>
          </a:bodyPr>
          <a:lstStyle/>
          <a:p>
            <a:pPr algn="dist"/>
            <a:r>
              <a:rPr altLang="en-US" b="1" lang="zh-CN" spc="600" sz="36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点击输入标题</a:t>
            </a:r>
          </a:p>
        </p:txBody>
      </p:sp>
      <p:grpSp>
        <p:nvGrpSpPr>
          <p:cNvPr id="6" name="组合 5"/>
          <p:cNvGrpSpPr/>
          <p:nvPr/>
        </p:nvGrpSpPr>
        <p:grpSpPr>
          <a:xfrm>
            <a:off x="5635625" y="436245"/>
            <a:ext cx="1205230" cy="1157605"/>
            <a:chOff x="7588577" y="1008794"/>
            <a:chExt cx="867266" cy="867266"/>
          </a:xfrm>
        </p:grpSpPr>
        <p:sp>
          <p:nvSpPr>
            <p:cNvPr id="12" name="流程图: 接点 11"/>
            <p:cNvSpPr/>
            <p:nvPr/>
          </p:nvSpPr>
          <p:spPr>
            <a:xfrm>
              <a:off x="7588577" y="1008794"/>
              <a:ext cx="867266" cy="867266"/>
            </a:xfrm>
            <a:prstGeom prst="flowChartConnector">
              <a:avLst/>
            </a:prstGeom>
            <a:noFill/>
            <a:ln w="571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endParaRPr>
            </a:p>
          </p:txBody>
        </p:sp>
        <p:sp>
          <p:nvSpPr>
            <p:cNvPr id="13" name="文本框 12"/>
            <p:cNvSpPr txBox="1"/>
            <p:nvPr/>
          </p:nvSpPr>
          <p:spPr>
            <a:xfrm>
              <a:off x="7677010" y="1154681"/>
              <a:ext cx="690245" cy="570883"/>
            </a:xfrm>
            <a:prstGeom prst="rect">
              <a:avLst/>
            </a:prstGeom>
            <a:noFill/>
            <a:ln>
              <a:noFill/>
            </a:ln>
          </p:spPr>
          <p:txBody>
            <a:bodyPr rtlCol="0" wrap="square">
              <a:spAutoFit/>
            </a:bodyPr>
            <a:lstStyle/>
            <a:p>
              <a:r>
                <a:rPr altLang="zh-CN" lang="en-US" sz="44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01</a:t>
              </a:r>
            </a:p>
          </p:txBody>
        </p:sp>
      </p:gr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checkerboard(across)" transition="in">
                                      <p:cBhvr>
                                        <p:cTn dur="1000" id="7"/>
                                        <p:tgtEl>
                                          <p:spTgt spid="6"/>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14"/>
                                        </p:tgtEl>
                                        <p:attrNameLst>
                                          <p:attrName>style.visibility</p:attrName>
                                        </p:attrNameLst>
                                      </p:cBhvr>
                                      <p:to>
                                        <p:strVal val="visible"/>
                                      </p:to>
                                    </p:set>
                                    <p:animEffect filter="checkerboard(across)" transition="in">
                                      <p:cBhvr>
                                        <p:cTn dur="1000" id="10"/>
                                        <p:tgtEl>
                                          <p:spTgt spid="14"/>
                                        </p:tgtEl>
                                      </p:cBhvr>
                                    </p:animEffect>
                                  </p:childTnLst>
                                </p:cTn>
                              </p:par>
                            </p:childTnLst>
                          </p:cTn>
                        </p:par>
                        <p:par>
                          <p:cTn fill="hold" id="11" nodeType="afterGroup">
                            <p:stCondLst>
                              <p:cond delay="1000"/>
                            </p:stCondLst>
                            <p:childTnLst>
                              <p:par>
                                <p:cTn fill="hold" grpId="0" id="12" nodeType="afterEffect" presetClass="entr" presetID="55" presetSubtype="0">
                                  <p:stCondLst>
                                    <p:cond delay="0"/>
                                  </p:stCondLst>
                                  <p:childTnLst>
                                    <p:set>
                                      <p:cBhvr>
                                        <p:cTn dur="1" fill="hold" id="13">
                                          <p:stCondLst>
                                            <p:cond delay="0"/>
                                          </p:stCondLst>
                                        </p:cTn>
                                        <p:tgtEl>
                                          <p:spTgt spid="24"/>
                                        </p:tgtEl>
                                        <p:attrNameLst>
                                          <p:attrName>style.visibility</p:attrName>
                                        </p:attrNameLst>
                                      </p:cBhvr>
                                      <p:to>
                                        <p:strVal val="visible"/>
                                      </p:to>
                                    </p:set>
                                    <p:anim calcmode="lin" valueType="num">
                                      <p:cBhvr>
                                        <p:cTn dur="1000" fill="hold" id="14"/>
                                        <p:tgtEl>
                                          <p:spTgt spid="24"/>
                                        </p:tgtEl>
                                        <p:attrNameLst>
                                          <p:attrName>ppt_w</p:attrName>
                                        </p:attrNameLst>
                                      </p:cBhvr>
                                      <p:tavLst>
                                        <p:tav tm="0">
                                          <p:val>
                                            <p:strVal val="#ppt_w*0.70"/>
                                          </p:val>
                                        </p:tav>
                                        <p:tav tm="100000">
                                          <p:val>
                                            <p:strVal val="#ppt_w"/>
                                          </p:val>
                                        </p:tav>
                                      </p:tavLst>
                                    </p:anim>
                                    <p:anim calcmode="lin" valueType="num">
                                      <p:cBhvr>
                                        <p:cTn dur="1000" fill="hold" id="15"/>
                                        <p:tgtEl>
                                          <p:spTgt spid="24"/>
                                        </p:tgtEl>
                                        <p:attrNameLst>
                                          <p:attrName>ppt_h</p:attrName>
                                        </p:attrNameLst>
                                      </p:cBhvr>
                                      <p:tavLst>
                                        <p:tav tm="0">
                                          <p:val>
                                            <p:strVal val="#ppt_h"/>
                                          </p:val>
                                        </p:tav>
                                        <p:tav tm="100000">
                                          <p:val>
                                            <p:strVal val="#ppt_h"/>
                                          </p:val>
                                        </p:tav>
                                      </p:tavLst>
                                    </p:anim>
                                    <p:animEffect filter="fade" transition="in">
                                      <p:cBhvr>
                                        <p:cTn dur="1000" id="1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460692"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01</a:t>
            </a:r>
          </a:p>
        </p:txBody>
      </p:sp>
      <p:pic>
        <p:nvPicPr>
          <p:cNvPr id="5" name="图片 4"/>
          <p:cNvPicPr>
            <a:picLocks noChangeAspect="1"/>
          </p:cNvPicPr>
          <p:nvPr/>
        </p:nvPicPr>
        <p:blipFill>
          <a:blip r:embed="rId2"/>
          <a:stretch>
            <a:fillRect/>
          </a:stretch>
        </p:blipFill>
        <p:spPr>
          <a:xfrm>
            <a:off x="-19685" y="1019175"/>
            <a:ext cx="7285990" cy="5457190"/>
          </a:xfrm>
          <a:prstGeom prst="rect">
            <a:avLst/>
          </a:prstGeom>
        </p:spPr>
      </p:pic>
      <p:sp>
        <p:nvSpPr>
          <p:cNvPr id="8" name="TextBox 7"/>
          <p:cNvSpPr txBox="1"/>
          <p:nvPr/>
        </p:nvSpPr>
        <p:spPr>
          <a:xfrm>
            <a:off x="8038739" y="1470177"/>
            <a:ext cx="2635567" cy="2103120"/>
          </a:xfrm>
          <a:prstGeom prst="rect">
            <a:avLst/>
          </a:prstGeom>
          <a:noFill/>
        </p:spPr>
        <p:txBody>
          <a:bodyPr rtlCol="0" wrap="non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4400" u="none">
                <a:ln>
                  <a:noFill/>
                </a:ln>
                <a:solidFill>
                  <a:schemeClr val="tx1">
                    <a:lumMod val="50000"/>
                  </a:schemeClr>
                </a:solidFill>
                <a:effectLst/>
                <a:uLnTx/>
                <a:uFillTx/>
                <a:latin charset="0" typeface="Nexa Bold"/>
                <a:ea charset="0" typeface="Nexa Bold"/>
                <a:cs charset="0" typeface="Nexa Bold"/>
              </a:rPr>
              <a:t>RIGHT</a:t>
            </a:r>
          </a:p>
          <a:p>
            <a:pPr algn="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4400" u="none">
                <a:ln>
                  <a:noFill/>
                </a:ln>
                <a:solidFill>
                  <a:schemeClr val="tx1">
                    <a:lumMod val="50000"/>
                  </a:schemeClr>
                </a:solidFill>
                <a:effectLst/>
                <a:uLnTx/>
                <a:uFillTx/>
                <a:latin charset="0" typeface="Nexa Bold"/>
                <a:ea charset="0" typeface="Nexa Bold"/>
                <a:cs charset="0" typeface="Nexa Bold"/>
              </a:rPr>
              <a:t>PICTURE</a:t>
            </a:r>
          </a:p>
          <a:p>
            <a:pPr algn="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4400" u="none">
                <a:ln>
                  <a:noFill/>
                </a:ln>
                <a:solidFill>
                  <a:schemeClr val="tx1">
                    <a:lumMod val="50000"/>
                  </a:schemeClr>
                </a:solidFill>
                <a:effectLst/>
                <a:uLnTx/>
                <a:uFillTx/>
                <a:latin charset="0" typeface="Nexa Bold"/>
                <a:ea charset="0" typeface="Nexa Bold"/>
                <a:cs charset="0" typeface="Nexa Bold"/>
              </a:rPr>
              <a:t>SLIDE</a:t>
            </a:r>
          </a:p>
        </p:txBody>
      </p:sp>
      <p:sp>
        <p:nvSpPr>
          <p:cNvPr id="6" name="Rectangle 8"/>
          <p:cNvSpPr/>
          <p:nvPr/>
        </p:nvSpPr>
        <p:spPr>
          <a:xfrm>
            <a:off x="7947889" y="3937271"/>
            <a:ext cx="2428381" cy="1920241"/>
          </a:xfrm>
          <a:prstGeom prst="rect">
            <a:avLst/>
          </a:prstGeom>
        </p:spPr>
        <p:txBody>
          <a:bodyPr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b="0" baseline="0" cap="none" i="1" kern="1200" kumimoji="0" lang="en-US" noProof="0" normalizeH="0" spc="0" strike="noStrike" sz="1200" u="none">
                <a:ln>
                  <a:noFill/>
                </a:ln>
                <a:solidFill>
                  <a:schemeClr val="tx1">
                    <a:lumMod val="50000"/>
                  </a:schemeClr>
                </a:solidFill>
                <a:effectLst/>
                <a:uLnTx/>
                <a:uFillTx/>
                <a:latin charset="0" typeface="Roboto Medium"/>
                <a:ea charset="0" typeface="Roboto Medium"/>
                <a:cs charset="0" typeface="Roboto Medium"/>
              </a:rPr>
              <a:t>Far far away, behind the word mountains, far from the countries Vokalia and Consonantia, there live the blind texts. Separated they live in Bookmarksgrove right at the coast of the Semantics, a large language ocean.</a:t>
            </a:r>
          </a:p>
          <a:p>
            <a:pPr algn="r" defTabSz="914400" eaLnBrk="1" fontAlgn="auto" hangingPunct="1" indent="0" latinLnBrk="0" lvl="0" marL="0" marR="0" rtl="0">
              <a:lnSpc>
                <a:spcPct val="100000"/>
              </a:lnSpc>
              <a:spcBef>
                <a:spcPct val="0"/>
              </a:spcBef>
              <a:spcAft>
                <a:spcPct val="0"/>
              </a:spcAft>
              <a:buClrTx/>
              <a:buSzTx/>
              <a:buFontTx/>
              <a:buNone/>
              <a:defRPr/>
            </a:pPr>
            <a:endParaRPr b="0" baseline="0" cap="none" i="1" kern="1200" kumimoji="0" lang="en-US" noProof="0" normalizeH="0" spc="0" strike="noStrike" sz="1200" u="none">
              <a:ln>
                <a:noFill/>
              </a:ln>
              <a:solidFill>
                <a:schemeClr val="tx1">
                  <a:lumMod val="50000"/>
                </a:schemeClr>
              </a:solidFill>
              <a:effectLst/>
              <a:uLnTx/>
              <a:uFillTx/>
              <a:latin charset="0" typeface="Roboto Medium"/>
              <a:ea charset="0" typeface="Roboto Medium"/>
              <a:cs charset="0" typeface="Roboto Medium"/>
            </a:endParaRPr>
          </a:p>
          <a:p>
            <a:pPr algn="r" defTabSz="914400" eaLnBrk="1" fontAlgn="auto" hangingPunct="1" indent="0" latinLnBrk="0" lvl="0" marL="0" marR="0" rtl="0">
              <a:lnSpc>
                <a:spcPct val="100000"/>
              </a:lnSpc>
              <a:spcBef>
                <a:spcPct val="0"/>
              </a:spcBef>
              <a:spcAft>
                <a:spcPct val="0"/>
              </a:spcAft>
              <a:buClrTx/>
              <a:buSzTx/>
              <a:buFontTx/>
              <a:buNone/>
              <a:defRPr/>
            </a:pPr>
            <a:r>
              <a:rPr b="0" baseline="0" cap="none" i="1" kern="1200" kumimoji="0" lang="en-US" noProof="0" normalizeH="0" spc="0" strike="noStrike" sz="1200" u="none">
                <a:ln>
                  <a:noFill/>
                </a:ln>
                <a:solidFill>
                  <a:schemeClr val="tx1">
                    <a:lumMod val="50000"/>
                  </a:schemeClr>
                </a:solidFill>
                <a:effectLst/>
                <a:uLnTx/>
                <a:uFillTx/>
                <a:latin charset="0" typeface="Roboto Medium"/>
                <a:ea charset="0" typeface="Roboto Medium"/>
                <a:cs charset="0" typeface="Roboto Medium"/>
              </a:rPr>
              <a:t>- The Quotes</a:t>
            </a:r>
          </a:p>
        </p:txBody>
      </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5" presetSubtype="0">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p:cTn dur="1000" fill="hold" id="13"/>
                                        <p:tgtEl>
                                          <p:spTgt spid="8"/>
                                        </p:tgtEl>
                                        <p:attrNameLst>
                                          <p:attrName>ppt_w</p:attrName>
                                        </p:attrNameLst>
                                      </p:cBhvr>
                                      <p:tavLst>
                                        <p:tav tm="0">
                                          <p:val>
                                            <p:strVal val="#ppt_w*0.70"/>
                                          </p:val>
                                        </p:tav>
                                        <p:tav tm="100000">
                                          <p:val>
                                            <p:strVal val="#ppt_w"/>
                                          </p:val>
                                        </p:tav>
                                      </p:tavLst>
                                    </p:anim>
                                    <p:anim calcmode="lin" valueType="num">
                                      <p:cBhvr>
                                        <p:cTn dur="1000" fill="hold" id="14"/>
                                        <p:tgtEl>
                                          <p:spTgt spid="8"/>
                                        </p:tgtEl>
                                        <p:attrNameLst>
                                          <p:attrName>ppt_h</p:attrName>
                                        </p:attrNameLst>
                                      </p:cBhvr>
                                      <p:tavLst>
                                        <p:tav tm="0">
                                          <p:val>
                                            <p:strVal val="#ppt_h"/>
                                          </p:val>
                                        </p:tav>
                                        <p:tav tm="100000">
                                          <p:val>
                                            <p:strVal val="#ppt_h"/>
                                          </p:val>
                                        </p:tav>
                                      </p:tavLst>
                                    </p:anim>
                                    <p:animEffect filter="fade" transition="in">
                                      <p:cBhvr>
                                        <p:cTn dur="1000" id="15"/>
                                        <p:tgtEl>
                                          <p:spTgt spid="8"/>
                                        </p:tgtEl>
                                      </p:cBhvr>
                                    </p:animEffect>
                                  </p:childTnLst>
                                </p:cTn>
                              </p:par>
                              <p:par>
                                <p:cTn fill="hold" grpId="0" id="16" nodeType="withEffect" presetClass="entr" presetID="55" presetSubtype="0">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p:cTn dur="1000" fill="hold" id="18"/>
                                        <p:tgtEl>
                                          <p:spTgt spid="6"/>
                                        </p:tgtEl>
                                        <p:attrNameLst>
                                          <p:attrName>ppt_w</p:attrName>
                                        </p:attrNameLst>
                                      </p:cBhvr>
                                      <p:tavLst>
                                        <p:tav tm="0">
                                          <p:val>
                                            <p:strVal val="#ppt_w*0.70"/>
                                          </p:val>
                                        </p:tav>
                                        <p:tav tm="100000">
                                          <p:val>
                                            <p:strVal val="#ppt_w"/>
                                          </p:val>
                                        </p:tav>
                                      </p:tavLst>
                                    </p:anim>
                                    <p:anim calcmode="lin" valueType="num">
                                      <p:cBhvr>
                                        <p:cTn dur="1000" fill="hold" id="19"/>
                                        <p:tgtEl>
                                          <p:spTgt spid="6"/>
                                        </p:tgtEl>
                                        <p:attrNameLst>
                                          <p:attrName>ppt_h</p:attrName>
                                        </p:attrNameLst>
                                      </p:cBhvr>
                                      <p:tavLst>
                                        <p:tav tm="0">
                                          <p:val>
                                            <p:strVal val="#ppt_h"/>
                                          </p:val>
                                        </p:tav>
                                        <p:tav tm="100000">
                                          <p:val>
                                            <p:strVal val="#ppt_h"/>
                                          </p:val>
                                        </p:tav>
                                      </p:tavLst>
                                    </p:anim>
                                    <p:animEffect filter="fade" transition="in">
                                      <p:cBhvr>
                                        <p:cTn dur="1000" id="20"/>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460692"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01</a:t>
            </a:r>
          </a:p>
        </p:txBody>
      </p:sp>
      <p:sp>
        <p:nvSpPr>
          <p:cNvPr id="7" name="íşḻîḋè"/>
          <p:cNvSpPr/>
          <p:nvPr/>
        </p:nvSpPr>
        <p:spPr bwMode="auto">
          <a:xfrm>
            <a:off x="5886450" y="443865"/>
            <a:ext cx="6579235" cy="6414135"/>
          </a:xfrm>
          <a:custGeom>
            <a:gdLst>
              <a:gd fmla="*/ 0 w 6096000" name="connsiteX0"/>
              <a:gd fmla="*/ 0 h 3429000" name="connsiteY0"/>
              <a:gd fmla="*/ 6096000 w 6096000" name="connsiteX1"/>
              <a:gd fmla="*/ 0 h 3429000" name="connsiteY1"/>
              <a:gd fmla="*/ 6096000 w 6096000" name="connsiteX2"/>
              <a:gd fmla="*/ 3429000 h 3429000" name="connsiteY2"/>
              <a:gd fmla="*/ 0 w 6096000" name="connsiteX3"/>
              <a:gd fmla="*/ 0 h 3429000" name="connsiteY3"/>
            </a:gdLst>
            <a:cxnLst>
              <a:cxn ang="0">
                <a:pos x="connsiteX0" y="connsiteY0"/>
              </a:cxn>
              <a:cxn ang="0">
                <a:pos x="connsiteX1" y="connsiteY1"/>
              </a:cxn>
              <a:cxn ang="0">
                <a:pos x="connsiteX2" y="connsiteY2"/>
              </a:cxn>
              <a:cxn ang="0">
                <a:pos x="connsiteX3" y="connsiteY3"/>
              </a:cxn>
            </a:cxnLst>
            <a:rect b="b" l="l" r="r" t="t"/>
            <a:pathLst>
              <a:path h="3429000" w="6096000">
                <a:moveTo>
                  <a:pt x="0" y="0"/>
                </a:moveTo>
                <a:lnTo>
                  <a:pt x="6096000" y="0"/>
                </a:lnTo>
                <a:lnTo>
                  <a:pt x="6096000" y="3429000"/>
                </a:lnTo>
                <a:cubicBezTo>
                  <a:pt x="2729272" y="3429000"/>
                  <a:pt x="0" y="1893784"/>
                  <a:pt x="0" y="0"/>
                </a:cubicBezTo>
                <a:close/>
              </a:path>
            </a:pathLst>
          </a:custGeom>
          <a:noFill/>
          <a:ln w="57150">
            <a:gradFill>
              <a:gsLst>
                <a:gs pos="0">
                  <a:srgbClr val="00B0F0"/>
                </a:gs>
                <a:gs pos="100000">
                  <a:srgbClr val="7030A0"/>
                </a:gs>
              </a:gsLst>
              <a:lin ang="9720000" scaled="1"/>
            </a:gradFill>
            <a:prstDash val="dash"/>
            <a:roun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5" name="íşḻîḋè"/>
          <p:cNvSpPr/>
          <p:nvPr/>
        </p:nvSpPr>
        <p:spPr bwMode="auto">
          <a:xfrm>
            <a:off x="6207125" y="806450"/>
            <a:ext cx="5174615" cy="5046980"/>
          </a:xfrm>
          <a:custGeom>
            <a:gdLst>
              <a:gd fmla="*/ 0 w 6096000" name="connsiteX0"/>
              <a:gd fmla="*/ 0 h 3429000" name="connsiteY0"/>
              <a:gd fmla="*/ 6096000 w 6096000" name="connsiteX1"/>
              <a:gd fmla="*/ 0 h 3429000" name="connsiteY1"/>
              <a:gd fmla="*/ 6096000 w 6096000" name="connsiteX2"/>
              <a:gd fmla="*/ 3429000 h 3429000" name="connsiteY2"/>
              <a:gd fmla="*/ 0 w 6096000" name="connsiteX3"/>
              <a:gd fmla="*/ 0 h 3429000" name="connsiteY3"/>
            </a:gdLst>
            <a:cxnLst>
              <a:cxn ang="0">
                <a:pos x="connsiteX0" y="connsiteY0"/>
              </a:cxn>
              <a:cxn ang="0">
                <a:pos x="connsiteX1" y="connsiteY1"/>
              </a:cxn>
              <a:cxn ang="0">
                <a:pos x="connsiteX2" y="connsiteY2"/>
              </a:cxn>
              <a:cxn ang="0">
                <a:pos x="connsiteX3" y="connsiteY3"/>
              </a:cxn>
            </a:cxnLst>
            <a:rect b="b" l="l" r="r" t="t"/>
            <a:pathLst>
              <a:path h="3429000" w="6096000">
                <a:moveTo>
                  <a:pt x="0" y="0"/>
                </a:moveTo>
                <a:lnTo>
                  <a:pt x="6096000" y="0"/>
                </a:lnTo>
                <a:lnTo>
                  <a:pt x="6096000" y="3429000"/>
                </a:lnTo>
                <a:cubicBezTo>
                  <a:pt x="2729272" y="3429000"/>
                  <a:pt x="0" y="1893784"/>
                  <a:pt x="0" y="0"/>
                </a:cubicBezTo>
                <a:close/>
              </a:path>
            </a:pathLst>
          </a:custGeom>
          <a:blipFill dpi="0" rotWithShape="1">
            <a:blip r:embed="rId2">
              <a:extLst>
                <a:ext uri="{28A0092B-C50C-407E-A947-70E740481C1C}">
                  <a14:useLocalDpi val="0"/>
                </a:ext>
              </a:extLst>
            </a:blip>
            <a:stretch>
              <a:fillRect l="-30000" r="-20000"/>
            </a:stretch>
          </a:blipFill>
          <a:ln algn="ctr" cap="flat" cmpd="sng" w="12700">
            <a:noFill/>
            <a:prstDash val="solid"/>
            <a:miter lim="800000"/>
          </a:ln>
          <a:effectLst/>
          <a:extLst>
            <a:ext uri="{91240B29-F687-4F45-9708-019B960494DF}">
              <a14:hiddenLine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35" name="TextBox 34"/>
          <p:cNvSpPr txBox="1"/>
          <p:nvPr/>
        </p:nvSpPr>
        <p:spPr>
          <a:xfrm>
            <a:off x="1168616" y="3453552"/>
            <a:ext cx="3185636" cy="22860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4800" u="none">
                <a:ln>
                  <a:noFill/>
                </a:ln>
                <a:solidFill>
                  <a:srgbClr val="1CAAEC"/>
                </a:solidFill>
                <a:effectLst/>
                <a:uLnTx/>
                <a:uFillTx/>
                <a:latin charset="0" typeface="Nexa Bold"/>
                <a:ea charset="0" typeface="Nexa Bold"/>
                <a:cs charset="0" typeface="Nexa Bold"/>
              </a:rPr>
              <a:t>WE ARE</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4800" u="none">
                <a:ln>
                  <a:noFill/>
                </a:ln>
                <a:solidFill>
                  <a:srgbClr val="1CAAEC"/>
                </a:solidFill>
                <a:effectLst/>
                <a:uLnTx/>
                <a:uFillTx/>
                <a:latin charset="0" typeface="Nexa Bold"/>
                <a:ea charset="0" typeface="Nexa Bold"/>
                <a:cs charset="0" typeface="Nexa Bold"/>
              </a:rPr>
              <a:t>CREATIVE</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4800" u="none">
                <a:ln>
                  <a:noFill/>
                </a:ln>
                <a:solidFill>
                  <a:srgbClr val="1CAAEC"/>
                </a:solidFill>
                <a:effectLst/>
                <a:uLnTx/>
                <a:uFillTx/>
                <a:latin charset="0" typeface="Nexa Bold"/>
                <a:ea charset="0" typeface="Nexa Bold"/>
                <a:cs charset="0" typeface="Nexa Bold"/>
              </a:rPr>
              <a:t>TEAM</a:t>
            </a:r>
          </a:p>
        </p:txBody>
      </p:sp>
      <p:sp>
        <p:nvSpPr>
          <p:cNvPr id="42" name="Rectangle 41"/>
          <p:cNvSpPr/>
          <p:nvPr/>
        </p:nvSpPr>
        <p:spPr>
          <a:xfrm>
            <a:off x="618706" y="2109729"/>
            <a:ext cx="5407688" cy="100584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Vokalia and Consonantia, there live the blind texts. Separated they live in Bookmarksgrove right at the coast of the Semantics, a large language ocean. A small river named Duden flows by their place and supplies it with the necessary regelialia. It is a paradisematic country.</a:t>
            </a:r>
          </a:p>
        </p:txBody>
      </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 presetSubtype="10">
                                  <p:stCondLst>
                                    <p:cond delay="0"/>
                                  </p:stCondLst>
                                  <p:childTnLst>
                                    <p:set>
                                      <p:cBhvr>
                                        <p:cTn dur="1" fill="hold" id="6">
                                          <p:stCondLst>
                                            <p:cond delay="0"/>
                                          </p:stCondLst>
                                        </p:cTn>
                                        <p:tgtEl>
                                          <p:spTgt spid="5"/>
                                        </p:tgtEl>
                                        <p:attrNameLst>
                                          <p:attrName>style.visibility</p:attrName>
                                        </p:attrNameLst>
                                      </p:cBhvr>
                                      <p:to>
                                        <p:strVal val="visible"/>
                                      </p:to>
                                    </p:set>
                                    <p:animEffect filter="checkerboard(across)" transition="in">
                                      <p:cBhvr>
                                        <p:cTn dur="500" id="7"/>
                                        <p:tgtEl>
                                          <p:spTgt spid="5"/>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7"/>
                                        </p:tgtEl>
                                        <p:attrNameLst>
                                          <p:attrName>style.visibility</p:attrName>
                                        </p:attrNameLst>
                                      </p:cBhvr>
                                      <p:to>
                                        <p:strVal val="visible"/>
                                      </p:to>
                                    </p:set>
                                    <p:animEffect filter="checkerboard(across)" transition="in">
                                      <p:cBhvr>
                                        <p:cTn dur="500" id="10"/>
                                        <p:tgtEl>
                                          <p:spTgt spid="7"/>
                                        </p:tgtEl>
                                      </p:cBhvr>
                                    </p:animEffect>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42"/>
                                        </p:tgtEl>
                                        <p:attrNameLst>
                                          <p:attrName>style.visibility</p:attrName>
                                        </p:attrNameLst>
                                      </p:cBhvr>
                                      <p:to>
                                        <p:strVal val="visible"/>
                                      </p:to>
                                    </p:set>
                                    <p:animEffect filter="fade" transition="in">
                                      <p:cBhvr>
                                        <p:cTn dur="1000" id="14"/>
                                        <p:tgtEl>
                                          <p:spTgt spid="42"/>
                                        </p:tgtEl>
                                      </p:cBhvr>
                                    </p:animEffect>
                                    <p:anim calcmode="lin" valueType="num">
                                      <p:cBhvr>
                                        <p:cTn dur="1000" fill="hold" id="15"/>
                                        <p:tgtEl>
                                          <p:spTgt spid="42"/>
                                        </p:tgtEl>
                                        <p:attrNameLst>
                                          <p:attrName>ppt_x</p:attrName>
                                        </p:attrNameLst>
                                      </p:cBhvr>
                                      <p:tavLst>
                                        <p:tav tm="0">
                                          <p:val>
                                            <p:strVal val="#ppt_x"/>
                                          </p:val>
                                        </p:tav>
                                        <p:tav tm="100000">
                                          <p:val>
                                            <p:strVal val="#ppt_x"/>
                                          </p:val>
                                        </p:tav>
                                      </p:tavLst>
                                    </p:anim>
                                    <p:anim calcmode="lin" valueType="num">
                                      <p:cBhvr>
                                        <p:cTn dur="1000" fill="hold" id="16"/>
                                        <p:tgtEl>
                                          <p:spTgt spid="42"/>
                                        </p:tgtEl>
                                        <p:attrNameLst>
                                          <p:attrName>ppt_y</p:attrName>
                                        </p:attrNameLst>
                                      </p:cBhvr>
                                      <p:tavLst>
                                        <p:tav tm="0">
                                          <p:val>
                                            <p:strVal val="#ppt_y+.1"/>
                                          </p:val>
                                        </p:tav>
                                        <p:tav tm="100000">
                                          <p:val>
                                            <p:strVal val="#ppt_y"/>
                                          </p:val>
                                        </p:tav>
                                      </p:tavLst>
                                    </p:anim>
                                  </p:childTnLst>
                                </p:cTn>
                              </p:par>
                              <p:par>
                                <p:cTn fill="hold" grpId="0" id="17" nodeType="with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5"/>
      <p:bldP grpId="0" spid="35"/>
      <p:bldP grpId="0" spid="4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460692"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01</a:t>
            </a:r>
          </a:p>
        </p:txBody>
      </p:sp>
      <p:cxnSp>
        <p:nvCxnSpPr>
          <p:cNvPr id="23" name="直接连接符 22"/>
          <p:cNvCxnSpPr/>
          <p:nvPr/>
        </p:nvCxnSpPr>
        <p:spPr>
          <a:xfrm>
            <a:off x="0" y="2724346"/>
            <a:ext cx="12192000"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2" name="îSḷiḓe"/>
          <p:cNvSpPr/>
          <p:nvPr/>
        </p:nvSpPr>
        <p:spPr>
          <a:xfrm>
            <a:off x="6311265" y="1959610"/>
            <a:ext cx="2635885" cy="1825625"/>
          </a:xfrm>
          <a:prstGeom prst="parallelogram">
            <a:avLst/>
          </a:prstGeom>
          <a:blipFill dpi="0" rotWithShape="1">
            <a:blip r:embed="rId2">
              <a:extLst>
                <a:ext uri="{28A0092B-C50C-407E-A947-70E740481C1C}">
                  <a14:useLocalDpi val="0"/>
                </a:ext>
              </a:extLst>
            </a:blip>
            <a:stretch>
              <a:fillRect b="-300000"/>
            </a:stretch>
          </a:bli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5" name="iŝḻïḑè"/>
          <p:cNvSpPr/>
          <p:nvPr/>
        </p:nvSpPr>
        <p:spPr>
          <a:xfrm>
            <a:off x="6311265" y="1959610"/>
            <a:ext cx="910590" cy="18256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altLang="zh-CN" lang="en-US">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03</a:t>
            </a:r>
          </a:p>
        </p:txBody>
      </p:sp>
      <p:sp>
        <p:nvSpPr>
          <p:cNvPr id="6" name="îṥ1íde"/>
          <p:cNvSpPr/>
          <p:nvPr/>
        </p:nvSpPr>
        <p:spPr>
          <a:xfrm>
            <a:off x="9131935" y="1959610"/>
            <a:ext cx="2635885" cy="1825625"/>
          </a:xfrm>
          <a:prstGeom prst="parallelogram">
            <a:avLst/>
          </a:prstGeom>
          <a:blipFill dpi="0" rotWithShape="1">
            <a:blip r:embed="rId2">
              <a:extLst>
                <a:ext uri="{28A0092B-C50C-407E-A947-70E740481C1C}">
                  <a14:useLocalDpi val="0"/>
                </a:ext>
              </a:extLst>
            </a:blip>
            <a:stretch>
              <a:fillRect b="-300000"/>
            </a:stretch>
          </a:bli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7" name="ïşľïḋê"/>
          <p:cNvSpPr/>
          <p:nvPr/>
        </p:nvSpPr>
        <p:spPr>
          <a:xfrm>
            <a:off x="9131935" y="1959610"/>
            <a:ext cx="915035" cy="1825625"/>
          </a:xfrm>
          <a:prstGeom prst="triangle">
            <a:avLst/>
          </a:prstGeom>
          <a:gradFill>
            <a:gsLst>
              <a:gs pos="0">
                <a:srgbClr val="1CAAEC"/>
              </a:gs>
              <a:gs pos="100000">
                <a:srgbClr val="7677C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altLang="zh-CN" lang="en-US">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04</a:t>
            </a:r>
          </a:p>
        </p:txBody>
      </p:sp>
      <p:sp>
        <p:nvSpPr>
          <p:cNvPr id="8" name="iSḻidê"/>
          <p:cNvSpPr/>
          <p:nvPr/>
        </p:nvSpPr>
        <p:spPr>
          <a:xfrm>
            <a:off x="3771900" y="1959610"/>
            <a:ext cx="2635885" cy="1825625"/>
          </a:xfrm>
          <a:prstGeom prst="parallelogram">
            <a:avLst/>
          </a:prstGeom>
          <a:blipFill dpi="0" rotWithShape="1">
            <a:blip r:embed="rId2">
              <a:extLst>
                <a:ext uri="{28A0092B-C50C-407E-A947-70E740481C1C}">
                  <a14:useLocalDpi val="0"/>
                </a:ext>
              </a:extLst>
            </a:blip>
            <a:stretch>
              <a:fillRect b="-300000"/>
            </a:stretch>
          </a:bli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1" name="ï$ľïḍè"/>
          <p:cNvSpPr/>
          <p:nvPr/>
        </p:nvSpPr>
        <p:spPr>
          <a:xfrm>
            <a:off x="3771900" y="1959610"/>
            <a:ext cx="906780" cy="1825625"/>
          </a:xfrm>
          <a:prstGeom prst="triangle">
            <a:avLst/>
          </a:prstGeom>
          <a:gradFill>
            <a:gsLst>
              <a:gs pos="0">
                <a:srgbClr val="1CAAEC"/>
              </a:gs>
              <a:gs pos="100000">
                <a:srgbClr val="7677C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altLang="zh-CN" lang="en-US">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02</a:t>
            </a:r>
          </a:p>
        </p:txBody>
      </p:sp>
      <p:sp>
        <p:nvSpPr>
          <p:cNvPr id="12" name="îṣļíḓè"/>
          <p:cNvSpPr/>
          <p:nvPr/>
        </p:nvSpPr>
        <p:spPr>
          <a:xfrm>
            <a:off x="1033145" y="1959610"/>
            <a:ext cx="2635885" cy="1825625"/>
          </a:xfrm>
          <a:prstGeom prst="parallelogram">
            <a:avLst/>
          </a:prstGeom>
          <a:blipFill dpi="0" rotWithShape="1">
            <a:blip r:embed="rId2">
              <a:extLst>
                <a:ext uri="{28A0092B-C50C-407E-A947-70E740481C1C}">
                  <a14:useLocalDpi val="0"/>
                </a:ext>
              </a:extLst>
            </a:blip>
            <a:stretch>
              <a:fillRect b="-300000"/>
            </a:stretch>
          </a:bli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3" name="íśļîḑê"/>
          <p:cNvSpPr/>
          <p:nvPr/>
        </p:nvSpPr>
        <p:spPr>
          <a:xfrm>
            <a:off x="1033145" y="1959610"/>
            <a:ext cx="913765" cy="182562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altLang="zh-CN" lang="en-US">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01</a:t>
            </a:r>
          </a:p>
        </p:txBody>
      </p:sp>
      <p:sp>
        <p:nvSpPr>
          <p:cNvPr id="45" name="Rectangle 44"/>
          <p:cNvSpPr/>
          <p:nvPr/>
        </p:nvSpPr>
        <p:spPr>
          <a:xfrm>
            <a:off x="782893" y="4570866"/>
            <a:ext cx="2698943" cy="45720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a:t>
            </a:r>
          </a:p>
        </p:txBody>
      </p:sp>
      <p:sp>
        <p:nvSpPr>
          <p:cNvPr id="46" name="TextBox 45"/>
          <p:cNvSpPr txBox="1"/>
          <p:nvPr/>
        </p:nvSpPr>
        <p:spPr>
          <a:xfrm>
            <a:off x="1443231" y="4220968"/>
            <a:ext cx="1378267"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600" u="none">
                <a:ln>
                  <a:noFill/>
                </a:ln>
                <a:solidFill>
                  <a:prstClr val="black">
                    <a:lumMod val="75000"/>
                    <a:lumOff val="25000"/>
                  </a:prstClr>
                </a:solidFill>
                <a:effectLst/>
                <a:uLnTx/>
                <a:uFillTx/>
                <a:latin charset="0" typeface="Nexa Bold"/>
                <a:ea charset="0" typeface="Nexa Bold"/>
                <a:cs charset="0" typeface="Nexa Bold"/>
              </a:rPr>
              <a:t>YOUR TITLE</a:t>
            </a:r>
          </a:p>
        </p:txBody>
      </p:sp>
      <p:sp>
        <p:nvSpPr>
          <p:cNvPr id="14" name="Rectangle 44"/>
          <p:cNvSpPr/>
          <p:nvPr/>
        </p:nvSpPr>
        <p:spPr>
          <a:xfrm>
            <a:off x="3481643" y="4559436"/>
            <a:ext cx="2698943" cy="45720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a:t>
            </a:r>
          </a:p>
        </p:txBody>
      </p:sp>
      <p:sp>
        <p:nvSpPr>
          <p:cNvPr id="15" name="TextBox 45"/>
          <p:cNvSpPr txBox="1"/>
          <p:nvPr/>
        </p:nvSpPr>
        <p:spPr>
          <a:xfrm>
            <a:off x="4141981" y="4209538"/>
            <a:ext cx="1378267"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600" u="none">
                <a:ln>
                  <a:noFill/>
                </a:ln>
                <a:solidFill>
                  <a:prstClr val="black">
                    <a:lumMod val="75000"/>
                    <a:lumOff val="25000"/>
                  </a:prstClr>
                </a:solidFill>
                <a:effectLst/>
                <a:uLnTx/>
                <a:uFillTx/>
                <a:latin charset="0" typeface="Nexa Bold"/>
                <a:ea charset="0" typeface="Nexa Bold"/>
                <a:cs charset="0" typeface="Nexa Bold"/>
              </a:rPr>
              <a:t>YOUR TITLE</a:t>
            </a:r>
          </a:p>
        </p:txBody>
      </p:sp>
      <p:sp>
        <p:nvSpPr>
          <p:cNvPr id="16" name="Rectangle 44"/>
          <p:cNvSpPr/>
          <p:nvPr/>
        </p:nvSpPr>
        <p:spPr>
          <a:xfrm>
            <a:off x="5899088" y="4570866"/>
            <a:ext cx="2698943" cy="45720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a:t>
            </a:r>
          </a:p>
        </p:txBody>
      </p:sp>
      <p:sp>
        <p:nvSpPr>
          <p:cNvPr id="17" name="TextBox 45"/>
          <p:cNvSpPr txBox="1"/>
          <p:nvPr/>
        </p:nvSpPr>
        <p:spPr>
          <a:xfrm>
            <a:off x="6559426" y="4220968"/>
            <a:ext cx="1378267"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600" u="none">
                <a:ln>
                  <a:noFill/>
                </a:ln>
                <a:solidFill>
                  <a:prstClr val="black">
                    <a:lumMod val="75000"/>
                    <a:lumOff val="25000"/>
                  </a:prstClr>
                </a:solidFill>
                <a:effectLst/>
                <a:uLnTx/>
                <a:uFillTx/>
                <a:latin charset="0" typeface="Nexa Bold"/>
                <a:ea charset="0" typeface="Nexa Bold"/>
                <a:cs charset="0" typeface="Nexa Bold"/>
              </a:rPr>
              <a:t>YOUR TITLE</a:t>
            </a:r>
          </a:p>
        </p:txBody>
      </p:sp>
      <p:sp>
        <p:nvSpPr>
          <p:cNvPr id="18" name="Rectangle 44"/>
          <p:cNvSpPr/>
          <p:nvPr/>
        </p:nvSpPr>
        <p:spPr>
          <a:xfrm>
            <a:off x="8664513" y="4570866"/>
            <a:ext cx="2698943" cy="45720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a:t>
            </a:r>
          </a:p>
        </p:txBody>
      </p:sp>
      <p:sp>
        <p:nvSpPr>
          <p:cNvPr id="19" name="TextBox 45"/>
          <p:cNvSpPr txBox="1"/>
          <p:nvPr/>
        </p:nvSpPr>
        <p:spPr>
          <a:xfrm>
            <a:off x="9324851" y="4220968"/>
            <a:ext cx="1378267"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600" u="none">
                <a:ln>
                  <a:noFill/>
                </a:ln>
                <a:solidFill>
                  <a:prstClr val="black">
                    <a:lumMod val="75000"/>
                    <a:lumOff val="25000"/>
                  </a:prstClr>
                </a:solidFill>
                <a:effectLst/>
                <a:uLnTx/>
                <a:uFillTx/>
                <a:latin charset="0" typeface="Nexa Bold"/>
                <a:ea charset="0" typeface="Nexa Bold"/>
                <a:cs charset="0" typeface="Nexa Bold"/>
              </a:rPr>
              <a:t>YOUR TITLE</a:t>
            </a:r>
          </a:p>
        </p:txBody>
      </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1000" fill="hold" id="7"/>
                                        <p:tgtEl>
                                          <p:spTgt spid="23"/>
                                        </p:tgtEl>
                                        <p:attrNameLst>
                                          <p:attrName>ppt_w</p:attrName>
                                        </p:attrNameLst>
                                      </p:cBhvr>
                                      <p:tavLst>
                                        <p:tav tm="0">
                                          <p:val>
                                            <p:strVal val="#ppt_w*0.70"/>
                                          </p:val>
                                        </p:tav>
                                        <p:tav tm="100000">
                                          <p:val>
                                            <p:strVal val="#ppt_w"/>
                                          </p:val>
                                        </p:tav>
                                      </p:tavLst>
                                    </p:anim>
                                    <p:anim calcmode="lin" valueType="num">
                                      <p:cBhvr>
                                        <p:cTn dur="1000" fill="hold" id="8"/>
                                        <p:tgtEl>
                                          <p:spTgt spid="23"/>
                                        </p:tgtEl>
                                        <p:attrNameLst>
                                          <p:attrName>ppt_h</p:attrName>
                                        </p:attrNameLst>
                                      </p:cBhvr>
                                      <p:tavLst>
                                        <p:tav tm="0">
                                          <p:val>
                                            <p:strVal val="#ppt_h"/>
                                          </p:val>
                                        </p:tav>
                                        <p:tav tm="100000">
                                          <p:val>
                                            <p:strVal val="#ppt_h"/>
                                          </p:val>
                                        </p:tav>
                                      </p:tavLst>
                                    </p:anim>
                                    <p:animEffect filter="fade" transition="in">
                                      <p:cBhvr>
                                        <p:cTn dur="1000" id="9"/>
                                        <p:tgtEl>
                                          <p:spTgt spid="23"/>
                                        </p:tgtEl>
                                      </p:cBhvr>
                                    </p:animEffect>
                                  </p:childTnLst>
                                </p:cTn>
                              </p:par>
                              <p:par>
                                <p:cTn fill="hold" grpId="0" id="10" nodeType="withEffect" presetClass="entr" presetID="55"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1000" fill="hold" id="12"/>
                                        <p:tgtEl>
                                          <p:spTgt spid="2"/>
                                        </p:tgtEl>
                                        <p:attrNameLst>
                                          <p:attrName>ppt_w</p:attrName>
                                        </p:attrNameLst>
                                      </p:cBhvr>
                                      <p:tavLst>
                                        <p:tav tm="0">
                                          <p:val>
                                            <p:strVal val="#ppt_w*0.70"/>
                                          </p:val>
                                        </p:tav>
                                        <p:tav tm="100000">
                                          <p:val>
                                            <p:strVal val="#ppt_w"/>
                                          </p:val>
                                        </p:tav>
                                      </p:tavLst>
                                    </p:anim>
                                    <p:anim calcmode="lin" valueType="num">
                                      <p:cBhvr>
                                        <p:cTn dur="1000" fill="hold" id="13"/>
                                        <p:tgtEl>
                                          <p:spTgt spid="2"/>
                                        </p:tgtEl>
                                        <p:attrNameLst>
                                          <p:attrName>ppt_h</p:attrName>
                                        </p:attrNameLst>
                                      </p:cBhvr>
                                      <p:tavLst>
                                        <p:tav tm="0">
                                          <p:val>
                                            <p:strVal val="#ppt_h"/>
                                          </p:val>
                                        </p:tav>
                                        <p:tav tm="100000">
                                          <p:val>
                                            <p:strVal val="#ppt_h"/>
                                          </p:val>
                                        </p:tav>
                                      </p:tavLst>
                                    </p:anim>
                                    <p:animEffect filter="fade" transition="in">
                                      <p:cBhvr>
                                        <p:cTn dur="1000" id="14"/>
                                        <p:tgtEl>
                                          <p:spTgt spid="2"/>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1000" fill="hold" id="17"/>
                                        <p:tgtEl>
                                          <p:spTgt spid="5"/>
                                        </p:tgtEl>
                                        <p:attrNameLst>
                                          <p:attrName>ppt_w</p:attrName>
                                        </p:attrNameLst>
                                      </p:cBhvr>
                                      <p:tavLst>
                                        <p:tav tm="0">
                                          <p:val>
                                            <p:strVal val="#ppt_w*0.70"/>
                                          </p:val>
                                        </p:tav>
                                        <p:tav tm="100000">
                                          <p:val>
                                            <p:strVal val="#ppt_w"/>
                                          </p:val>
                                        </p:tav>
                                      </p:tavLst>
                                    </p:anim>
                                    <p:anim calcmode="lin" valueType="num">
                                      <p:cBhvr>
                                        <p:cTn dur="1000" fill="hold" id="18"/>
                                        <p:tgtEl>
                                          <p:spTgt spid="5"/>
                                        </p:tgtEl>
                                        <p:attrNameLst>
                                          <p:attrName>ppt_h</p:attrName>
                                        </p:attrNameLst>
                                      </p:cBhvr>
                                      <p:tavLst>
                                        <p:tav tm="0">
                                          <p:val>
                                            <p:strVal val="#ppt_h"/>
                                          </p:val>
                                        </p:tav>
                                        <p:tav tm="100000">
                                          <p:val>
                                            <p:strVal val="#ppt_h"/>
                                          </p:val>
                                        </p:tav>
                                      </p:tavLst>
                                    </p:anim>
                                    <p:animEffect filter="fade" transition="in">
                                      <p:cBhvr>
                                        <p:cTn dur="1000" id="19"/>
                                        <p:tgtEl>
                                          <p:spTgt spid="5"/>
                                        </p:tgtEl>
                                      </p:cBhvr>
                                    </p:animEffect>
                                  </p:childTnLst>
                                </p:cTn>
                              </p:par>
                              <p:par>
                                <p:cTn fill="hold" grpId="0" id="20" nodeType="withEffect" presetClass="entr" presetID="55" presetSubtype="0">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p:cTn dur="1000" fill="hold" id="22"/>
                                        <p:tgtEl>
                                          <p:spTgt spid="6"/>
                                        </p:tgtEl>
                                        <p:attrNameLst>
                                          <p:attrName>ppt_w</p:attrName>
                                        </p:attrNameLst>
                                      </p:cBhvr>
                                      <p:tavLst>
                                        <p:tav tm="0">
                                          <p:val>
                                            <p:strVal val="#ppt_w*0.70"/>
                                          </p:val>
                                        </p:tav>
                                        <p:tav tm="100000">
                                          <p:val>
                                            <p:strVal val="#ppt_w"/>
                                          </p:val>
                                        </p:tav>
                                      </p:tavLst>
                                    </p:anim>
                                    <p:anim calcmode="lin" valueType="num">
                                      <p:cBhvr>
                                        <p:cTn dur="1000" fill="hold" id="23"/>
                                        <p:tgtEl>
                                          <p:spTgt spid="6"/>
                                        </p:tgtEl>
                                        <p:attrNameLst>
                                          <p:attrName>ppt_h</p:attrName>
                                        </p:attrNameLst>
                                      </p:cBhvr>
                                      <p:tavLst>
                                        <p:tav tm="0">
                                          <p:val>
                                            <p:strVal val="#ppt_h"/>
                                          </p:val>
                                        </p:tav>
                                        <p:tav tm="100000">
                                          <p:val>
                                            <p:strVal val="#ppt_h"/>
                                          </p:val>
                                        </p:tav>
                                      </p:tavLst>
                                    </p:anim>
                                    <p:animEffect filter="fade" transition="in">
                                      <p:cBhvr>
                                        <p:cTn dur="1000" id="24"/>
                                        <p:tgtEl>
                                          <p:spTgt spid="6"/>
                                        </p:tgtEl>
                                      </p:cBhvr>
                                    </p:animEffect>
                                  </p:childTnLst>
                                </p:cTn>
                              </p:par>
                              <p:par>
                                <p:cTn fill="hold" grpId="0" id="25" nodeType="withEffect" presetClass="entr" presetID="55" presetSubtype="0">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p:cTn dur="1000" fill="hold" id="27"/>
                                        <p:tgtEl>
                                          <p:spTgt spid="7"/>
                                        </p:tgtEl>
                                        <p:attrNameLst>
                                          <p:attrName>ppt_w</p:attrName>
                                        </p:attrNameLst>
                                      </p:cBhvr>
                                      <p:tavLst>
                                        <p:tav tm="0">
                                          <p:val>
                                            <p:strVal val="#ppt_w*0.70"/>
                                          </p:val>
                                        </p:tav>
                                        <p:tav tm="100000">
                                          <p:val>
                                            <p:strVal val="#ppt_w"/>
                                          </p:val>
                                        </p:tav>
                                      </p:tavLst>
                                    </p:anim>
                                    <p:anim calcmode="lin" valueType="num">
                                      <p:cBhvr>
                                        <p:cTn dur="1000" fill="hold" id="28"/>
                                        <p:tgtEl>
                                          <p:spTgt spid="7"/>
                                        </p:tgtEl>
                                        <p:attrNameLst>
                                          <p:attrName>ppt_h</p:attrName>
                                        </p:attrNameLst>
                                      </p:cBhvr>
                                      <p:tavLst>
                                        <p:tav tm="0">
                                          <p:val>
                                            <p:strVal val="#ppt_h"/>
                                          </p:val>
                                        </p:tav>
                                        <p:tav tm="100000">
                                          <p:val>
                                            <p:strVal val="#ppt_h"/>
                                          </p:val>
                                        </p:tav>
                                      </p:tavLst>
                                    </p:anim>
                                    <p:animEffect filter="fade" transition="in">
                                      <p:cBhvr>
                                        <p:cTn dur="1000" id="29"/>
                                        <p:tgtEl>
                                          <p:spTgt spid="7"/>
                                        </p:tgtEl>
                                      </p:cBhvr>
                                    </p:animEffect>
                                  </p:childTnLst>
                                </p:cTn>
                              </p:par>
                              <p:par>
                                <p:cTn fill="hold" grpId="0" id="30" nodeType="withEffect" presetClass="entr" presetID="55" presetSubtype="0">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p:cTn dur="1000" fill="hold" id="32"/>
                                        <p:tgtEl>
                                          <p:spTgt spid="8"/>
                                        </p:tgtEl>
                                        <p:attrNameLst>
                                          <p:attrName>ppt_w</p:attrName>
                                        </p:attrNameLst>
                                      </p:cBhvr>
                                      <p:tavLst>
                                        <p:tav tm="0">
                                          <p:val>
                                            <p:strVal val="#ppt_w*0.70"/>
                                          </p:val>
                                        </p:tav>
                                        <p:tav tm="100000">
                                          <p:val>
                                            <p:strVal val="#ppt_w"/>
                                          </p:val>
                                        </p:tav>
                                      </p:tavLst>
                                    </p:anim>
                                    <p:anim calcmode="lin" valueType="num">
                                      <p:cBhvr>
                                        <p:cTn dur="1000" fill="hold" id="33"/>
                                        <p:tgtEl>
                                          <p:spTgt spid="8"/>
                                        </p:tgtEl>
                                        <p:attrNameLst>
                                          <p:attrName>ppt_h</p:attrName>
                                        </p:attrNameLst>
                                      </p:cBhvr>
                                      <p:tavLst>
                                        <p:tav tm="0">
                                          <p:val>
                                            <p:strVal val="#ppt_h"/>
                                          </p:val>
                                        </p:tav>
                                        <p:tav tm="100000">
                                          <p:val>
                                            <p:strVal val="#ppt_h"/>
                                          </p:val>
                                        </p:tav>
                                      </p:tavLst>
                                    </p:anim>
                                    <p:animEffect filter="fade" transition="in">
                                      <p:cBhvr>
                                        <p:cTn dur="1000" id="34"/>
                                        <p:tgtEl>
                                          <p:spTgt spid="8"/>
                                        </p:tgtEl>
                                      </p:cBhvr>
                                    </p:animEffect>
                                  </p:childTnLst>
                                </p:cTn>
                              </p:par>
                              <p:par>
                                <p:cTn fill="hold" grpId="0" id="35" nodeType="withEffect" presetClass="entr" presetID="55" presetSubtype="0">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1000" fill="hold" id="37"/>
                                        <p:tgtEl>
                                          <p:spTgt spid="11"/>
                                        </p:tgtEl>
                                        <p:attrNameLst>
                                          <p:attrName>ppt_w</p:attrName>
                                        </p:attrNameLst>
                                      </p:cBhvr>
                                      <p:tavLst>
                                        <p:tav tm="0">
                                          <p:val>
                                            <p:strVal val="#ppt_w*0.70"/>
                                          </p:val>
                                        </p:tav>
                                        <p:tav tm="100000">
                                          <p:val>
                                            <p:strVal val="#ppt_w"/>
                                          </p:val>
                                        </p:tav>
                                      </p:tavLst>
                                    </p:anim>
                                    <p:anim calcmode="lin" valueType="num">
                                      <p:cBhvr>
                                        <p:cTn dur="1000" fill="hold" id="38"/>
                                        <p:tgtEl>
                                          <p:spTgt spid="11"/>
                                        </p:tgtEl>
                                        <p:attrNameLst>
                                          <p:attrName>ppt_h</p:attrName>
                                        </p:attrNameLst>
                                      </p:cBhvr>
                                      <p:tavLst>
                                        <p:tav tm="0">
                                          <p:val>
                                            <p:strVal val="#ppt_h"/>
                                          </p:val>
                                        </p:tav>
                                        <p:tav tm="100000">
                                          <p:val>
                                            <p:strVal val="#ppt_h"/>
                                          </p:val>
                                        </p:tav>
                                      </p:tavLst>
                                    </p:anim>
                                    <p:animEffect filter="fade" transition="in">
                                      <p:cBhvr>
                                        <p:cTn dur="1000" id="39"/>
                                        <p:tgtEl>
                                          <p:spTgt spid="11"/>
                                        </p:tgtEl>
                                      </p:cBhvr>
                                    </p:animEffect>
                                  </p:childTnLst>
                                </p:cTn>
                              </p:par>
                              <p:par>
                                <p:cTn fill="hold" grpId="0" id="40" nodeType="withEffect" presetClass="entr" presetID="55" presetSubtype="0">
                                  <p:stCondLst>
                                    <p:cond delay="0"/>
                                  </p:stCondLst>
                                  <p:childTnLst>
                                    <p:set>
                                      <p:cBhvr>
                                        <p:cTn dur="1" fill="hold" id="41">
                                          <p:stCondLst>
                                            <p:cond delay="0"/>
                                          </p:stCondLst>
                                        </p:cTn>
                                        <p:tgtEl>
                                          <p:spTgt spid="12"/>
                                        </p:tgtEl>
                                        <p:attrNameLst>
                                          <p:attrName>style.visibility</p:attrName>
                                        </p:attrNameLst>
                                      </p:cBhvr>
                                      <p:to>
                                        <p:strVal val="visible"/>
                                      </p:to>
                                    </p:set>
                                    <p:anim calcmode="lin" valueType="num">
                                      <p:cBhvr>
                                        <p:cTn dur="1000" fill="hold" id="42"/>
                                        <p:tgtEl>
                                          <p:spTgt spid="12"/>
                                        </p:tgtEl>
                                        <p:attrNameLst>
                                          <p:attrName>ppt_w</p:attrName>
                                        </p:attrNameLst>
                                      </p:cBhvr>
                                      <p:tavLst>
                                        <p:tav tm="0">
                                          <p:val>
                                            <p:strVal val="#ppt_w*0.70"/>
                                          </p:val>
                                        </p:tav>
                                        <p:tav tm="100000">
                                          <p:val>
                                            <p:strVal val="#ppt_w"/>
                                          </p:val>
                                        </p:tav>
                                      </p:tavLst>
                                    </p:anim>
                                    <p:anim calcmode="lin" valueType="num">
                                      <p:cBhvr>
                                        <p:cTn dur="1000" fill="hold" id="43"/>
                                        <p:tgtEl>
                                          <p:spTgt spid="12"/>
                                        </p:tgtEl>
                                        <p:attrNameLst>
                                          <p:attrName>ppt_h</p:attrName>
                                        </p:attrNameLst>
                                      </p:cBhvr>
                                      <p:tavLst>
                                        <p:tav tm="0">
                                          <p:val>
                                            <p:strVal val="#ppt_h"/>
                                          </p:val>
                                        </p:tav>
                                        <p:tav tm="100000">
                                          <p:val>
                                            <p:strVal val="#ppt_h"/>
                                          </p:val>
                                        </p:tav>
                                      </p:tavLst>
                                    </p:anim>
                                    <p:animEffect filter="fade" transition="in">
                                      <p:cBhvr>
                                        <p:cTn dur="1000" id="44"/>
                                        <p:tgtEl>
                                          <p:spTgt spid="12"/>
                                        </p:tgtEl>
                                      </p:cBhvr>
                                    </p:animEffect>
                                  </p:childTnLst>
                                </p:cTn>
                              </p:par>
                              <p:par>
                                <p:cTn fill="hold" grpId="0" id="45" nodeType="withEffect" presetClass="entr" presetID="55" presetSubtype="0">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p:cTn dur="1000" fill="hold" id="47"/>
                                        <p:tgtEl>
                                          <p:spTgt spid="13"/>
                                        </p:tgtEl>
                                        <p:attrNameLst>
                                          <p:attrName>ppt_w</p:attrName>
                                        </p:attrNameLst>
                                      </p:cBhvr>
                                      <p:tavLst>
                                        <p:tav tm="0">
                                          <p:val>
                                            <p:strVal val="#ppt_w*0.70"/>
                                          </p:val>
                                        </p:tav>
                                        <p:tav tm="100000">
                                          <p:val>
                                            <p:strVal val="#ppt_w"/>
                                          </p:val>
                                        </p:tav>
                                      </p:tavLst>
                                    </p:anim>
                                    <p:anim calcmode="lin" valueType="num">
                                      <p:cBhvr>
                                        <p:cTn dur="1000" fill="hold" id="48"/>
                                        <p:tgtEl>
                                          <p:spTgt spid="13"/>
                                        </p:tgtEl>
                                        <p:attrNameLst>
                                          <p:attrName>ppt_h</p:attrName>
                                        </p:attrNameLst>
                                      </p:cBhvr>
                                      <p:tavLst>
                                        <p:tav tm="0">
                                          <p:val>
                                            <p:strVal val="#ppt_h"/>
                                          </p:val>
                                        </p:tav>
                                        <p:tav tm="100000">
                                          <p:val>
                                            <p:strVal val="#ppt_h"/>
                                          </p:val>
                                        </p:tav>
                                      </p:tavLst>
                                    </p:anim>
                                    <p:animEffect filter="fade" transition="in">
                                      <p:cBhvr>
                                        <p:cTn dur="1000" id="49"/>
                                        <p:tgtEl>
                                          <p:spTgt spid="13"/>
                                        </p:tgtEl>
                                      </p:cBhvr>
                                    </p:animEffect>
                                  </p:childTnLst>
                                </p:cTn>
                              </p:par>
                            </p:childTnLst>
                          </p:cTn>
                        </p:par>
                        <p:par>
                          <p:cTn fill="hold" id="50" nodeType="afterGroup">
                            <p:stCondLst>
                              <p:cond delay="1000"/>
                            </p:stCondLst>
                            <p:childTnLst>
                              <p:par>
                                <p:cTn fill="hold" grpId="0" id="51" nodeType="afterEffect" presetClass="entr" presetID="42" presetSubtype="0">
                                  <p:stCondLst>
                                    <p:cond delay="0"/>
                                  </p:stCondLst>
                                  <p:childTnLst>
                                    <p:set>
                                      <p:cBhvr>
                                        <p:cTn dur="1" fill="hold" id="52">
                                          <p:stCondLst>
                                            <p:cond delay="0"/>
                                          </p:stCondLst>
                                        </p:cTn>
                                        <p:tgtEl>
                                          <p:spTgt spid="45"/>
                                        </p:tgtEl>
                                        <p:attrNameLst>
                                          <p:attrName>style.visibility</p:attrName>
                                        </p:attrNameLst>
                                      </p:cBhvr>
                                      <p:to>
                                        <p:strVal val="visible"/>
                                      </p:to>
                                    </p:set>
                                    <p:animEffect filter="fade" transition="in">
                                      <p:cBhvr>
                                        <p:cTn dur="1000" id="53"/>
                                        <p:tgtEl>
                                          <p:spTgt spid="45"/>
                                        </p:tgtEl>
                                      </p:cBhvr>
                                    </p:animEffect>
                                    <p:anim calcmode="lin" valueType="num">
                                      <p:cBhvr>
                                        <p:cTn dur="1000" fill="hold" id="54"/>
                                        <p:tgtEl>
                                          <p:spTgt spid="45"/>
                                        </p:tgtEl>
                                        <p:attrNameLst>
                                          <p:attrName>ppt_x</p:attrName>
                                        </p:attrNameLst>
                                      </p:cBhvr>
                                      <p:tavLst>
                                        <p:tav tm="0">
                                          <p:val>
                                            <p:strVal val="#ppt_x"/>
                                          </p:val>
                                        </p:tav>
                                        <p:tav tm="100000">
                                          <p:val>
                                            <p:strVal val="#ppt_x"/>
                                          </p:val>
                                        </p:tav>
                                      </p:tavLst>
                                    </p:anim>
                                    <p:anim calcmode="lin" valueType="num">
                                      <p:cBhvr>
                                        <p:cTn dur="1000" fill="hold" id="55"/>
                                        <p:tgtEl>
                                          <p:spTgt spid="45"/>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46"/>
                                        </p:tgtEl>
                                        <p:attrNameLst>
                                          <p:attrName>style.visibility</p:attrName>
                                        </p:attrNameLst>
                                      </p:cBhvr>
                                      <p:to>
                                        <p:strVal val="visible"/>
                                      </p:to>
                                    </p:set>
                                    <p:animEffect filter="fade" transition="in">
                                      <p:cBhvr>
                                        <p:cTn dur="1000" id="58"/>
                                        <p:tgtEl>
                                          <p:spTgt spid="46"/>
                                        </p:tgtEl>
                                      </p:cBhvr>
                                    </p:animEffect>
                                    <p:anim calcmode="lin" valueType="num">
                                      <p:cBhvr>
                                        <p:cTn dur="1000" fill="hold" id="59"/>
                                        <p:tgtEl>
                                          <p:spTgt spid="46"/>
                                        </p:tgtEl>
                                        <p:attrNameLst>
                                          <p:attrName>ppt_x</p:attrName>
                                        </p:attrNameLst>
                                      </p:cBhvr>
                                      <p:tavLst>
                                        <p:tav tm="0">
                                          <p:val>
                                            <p:strVal val="#ppt_x"/>
                                          </p:val>
                                        </p:tav>
                                        <p:tav tm="100000">
                                          <p:val>
                                            <p:strVal val="#ppt_x"/>
                                          </p:val>
                                        </p:tav>
                                      </p:tavLst>
                                    </p:anim>
                                    <p:anim calcmode="lin" valueType="num">
                                      <p:cBhvr>
                                        <p:cTn dur="1000" fill="hold" id="60"/>
                                        <p:tgtEl>
                                          <p:spTgt spid="46"/>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14"/>
                                        </p:tgtEl>
                                        <p:attrNameLst>
                                          <p:attrName>style.visibility</p:attrName>
                                        </p:attrNameLst>
                                      </p:cBhvr>
                                      <p:to>
                                        <p:strVal val="visible"/>
                                      </p:to>
                                    </p:set>
                                    <p:animEffect filter="fade" transition="in">
                                      <p:cBhvr>
                                        <p:cTn dur="1000" id="63"/>
                                        <p:tgtEl>
                                          <p:spTgt spid="14"/>
                                        </p:tgtEl>
                                      </p:cBhvr>
                                    </p:animEffect>
                                    <p:anim calcmode="lin" valueType="num">
                                      <p:cBhvr>
                                        <p:cTn dur="1000" fill="hold" id="64"/>
                                        <p:tgtEl>
                                          <p:spTgt spid="14"/>
                                        </p:tgtEl>
                                        <p:attrNameLst>
                                          <p:attrName>ppt_x</p:attrName>
                                        </p:attrNameLst>
                                      </p:cBhvr>
                                      <p:tavLst>
                                        <p:tav tm="0">
                                          <p:val>
                                            <p:strVal val="#ppt_x"/>
                                          </p:val>
                                        </p:tav>
                                        <p:tav tm="100000">
                                          <p:val>
                                            <p:strVal val="#ppt_x"/>
                                          </p:val>
                                        </p:tav>
                                      </p:tavLst>
                                    </p:anim>
                                    <p:anim calcmode="lin" valueType="num">
                                      <p:cBhvr>
                                        <p:cTn dur="1000" fill="hold" id="65"/>
                                        <p:tgtEl>
                                          <p:spTgt spid="14"/>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15"/>
                                        </p:tgtEl>
                                        <p:attrNameLst>
                                          <p:attrName>style.visibility</p:attrName>
                                        </p:attrNameLst>
                                      </p:cBhvr>
                                      <p:to>
                                        <p:strVal val="visible"/>
                                      </p:to>
                                    </p:set>
                                    <p:animEffect filter="fade" transition="in">
                                      <p:cBhvr>
                                        <p:cTn dur="1000" id="68"/>
                                        <p:tgtEl>
                                          <p:spTgt spid="15"/>
                                        </p:tgtEl>
                                      </p:cBhvr>
                                    </p:animEffect>
                                    <p:anim calcmode="lin" valueType="num">
                                      <p:cBhvr>
                                        <p:cTn dur="1000" fill="hold" id="69"/>
                                        <p:tgtEl>
                                          <p:spTgt spid="15"/>
                                        </p:tgtEl>
                                        <p:attrNameLst>
                                          <p:attrName>ppt_x</p:attrName>
                                        </p:attrNameLst>
                                      </p:cBhvr>
                                      <p:tavLst>
                                        <p:tav tm="0">
                                          <p:val>
                                            <p:strVal val="#ppt_x"/>
                                          </p:val>
                                        </p:tav>
                                        <p:tav tm="100000">
                                          <p:val>
                                            <p:strVal val="#ppt_x"/>
                                          </p:val>
                                        </p:tav>
                                      </p:tavLst>
                                    </p:anim>
                                    <p:anim calcmode="lin" valueType="num">
                                      <p:cBhvr>
                                        <p:cTn dur="1000" fill="hold" id="70"/>
                                        <p:tgtEl>
                                          <p:spTgt spid="15"/>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16"/>
                                        </p:tgtEl>
                                        <p:attrNameLst>
                                          <p:attrName>style.visibility</p:attrName>
                                        </p:attrNameLst>
                                      </p:cBhvr>
                                      <p:to>
                                        <p:strVal val="visible"/>
                                      </p:to>
                                    </p:set>
                                    <p:animEffect filter="fade" transition="in">
                                      <p:cBhvr>
                                        <p:cTn dur="1000" id="73"/>
                                        <p:tgtEl>
                                          <p:spTgt spid="16"/>
                                        </p:tgtEl>
                                      </p:cBhvr>
                                    </p:animEffect>
                                    <p:anim calcmode="lin" valueType="num">
                                      <p:cBhvr>
                                        <p:cTn dur="1000" fill="hold" id="74"/>
                                        <p:tgtEl>
                                          <p:spTgt spid="16"/>
                                        </p:tgtEl>
                                        <p:attrNameLst>
                                          <p:attrName>ppt_x</p:attrName>
                                        </p:attrNameLst>
                                      </p:cBhvr>
                                      <p:tavLst>
                                        <p:tav tm="0">
                                          <p:val>
                                            <p:strVal val="#ppt_x"/>
                                          </p:val>
                                        </p:tav>
                                        <p:tav tm="100000">
                                          <p:val>
                                            <p:strVal val="#ppt_x"/>
                                          </p:val>
                                        </p:tav>
                                      </p:tavLst>
                                    </p:anim>
                                    <p:anim calcmode="lin" valueType="num">
                                      <p:cBhvr>
                                        <p:cTn dur="1000" fill="hold" id="75"/>
                                        <p:tgtEl>
                                          <p:spTgt spid="16"/>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17"/>
                                        </p:tgtEl>
                                        <p:attrNameLst>
                                          <p:attrName>style.visibility</p:attrName>
                                        </p:attrNameLst>
                                      </p:cBhvr>
                                      <p:to>
                                        <p:strVal val="visible"/>
                                      </p:to>
                                    </p:set>
                                    <p:animEffect filter="fade" transition="in">
                                      <p:cBhvr>
                                        <p:cTn dur="1000" id="78"/>
                                        <p:tgtEl>
                                          <p:spTgt spid="17"/>
                                        </p:tgtEl>
                                      </p:cBhvr>
                                    </p:animEffect>
                                    <p:anim calcmode="lin" valueType="num">
                                      <p:cBhvr>
                                        <p:cTn dur="1000" fill="hold" id="79"/>
                                        <p:tgtEl>
                                          <p:spTgt spid="17"/>
                                        </p:tgtEl>
                                        <p:attrNameLst>
                                          <p:attrName>ppt_x</p:attrName>
                                        </p:attrNameLst>
                                      </p:cBhvr>
                                      <p:tavLst>
                                        <p:tav tm="0">
                                          <p:val>
                                            <p:strVal val="#ppt_x"/>
                                          </p:val>
                                        </p:tav>
                                        <p:tav tm="100000">
                                          <p:val>
                                            <p:strVal val="#ppt_x"/>
                                          </p:val>
                                        </p:tav>
                                      </p:tavLst>
                                    </p:anim>
                                    <p:anim calcmode="lin" valueType="num">
                                      <p:cBhvr>
                                        <p:cTn dur="1000" fill="hold" id="80"/>
                                        <p:tgtEl>
                                          <p:spTgt spid="17"/>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18"/>
                                        </p:tgtEl>
                                        <p:attrNameLst>
                                          <p:attrName>style.visibility</p:attrName>
                                        </p:attrNameLst>
                                      </p:cBhvr>
                                      <p:to>
                                        <p:strVal val="visible"/>
                                      </p:to>
                                    </p:set>
                                    <p:animEffect filter="fade" transition="in">
                                      <p:cBhvr>
                                        <p:cTn dur="1000" id="83"/>
                                        <p:tgtEl>
                                          <p:spTgt spid="18"/>
                                        </p:tgtEl>
                                      </p:cBhvr>
                                    </p:animEffect>
                                    <p:anim calcmode="lin" valueType="num">
                                      <p:cBhvr>
                                        <p:cTn dur="1000" fill="hold" id="84"/>
                                        <p:tgtEl>
                                          <p:spTgt spid="18"/>
                                        </p:tgtEl>
                                        <p:attrNameLst>
                                          <p:attrName>ppt_x</p:attrName>
                                        </p:attrNameLst>
                                      </p:cBhvr>
                                      <p:tavLst>
                                        <p:tav tm="0">
                                          <p:val>
                                            <p:strVal val="#ppt_x"/>
                                          </p:val>
                                        </p:tav>
                                        <p:tav tm="100000">
                                          <p:val>
                                            <p:strVal val="#ppt_x"/>
                                          </p:val>
                                        </p:tav>
                                      </p:tavLst>
                                    </p:anim>
                                    <p:anim calcmode="lin" valueType="num">
                                      <p:cBhvr>
                                        <p:cTn dur="1000" fill="hold" id="85"/>
                                        <p:tgtEl>
                                          <p:spTgt spid="18"/>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19"/>
                                        </p:tgtEl>
                                        <p:attrNameLst>
                                          <p:attrName>style.visibility</p:attrName>
                                        </p:attrNameLst>
                                      </p:cBhvr>
                                      <p:to>
                                        <p:strVal val="visible"/>
                                      </p:to>
                                    </p:set>
                                    <p:animEffect filter="fade" transition="in">
                                      <p:cBhvr>
                                        <p:cTn dur="1000" id="88"/>
                                        <p:tgtEl>
                                          <p:spTgt spid="19"/>
                                        </p:tgtEl>
                                      </p:cBhvr>
                                    </p:animEffect>
                                    <p:anim calcmode="lin" valueType="num">
                                      <p:cBhvr>
                                        <p:cTn dur="1000" fill="hold" id="89"/>
                                        <p:tgtEl>
                                          <p:spTgt spid="19"/>
                                        </p:tgtEl>
                                        <p:attrNameLst>
                                          <p:attrName>ppt_x</p:attrName>
                                        </p:attrNameLst>
                                      </p:cBhvr>
                                      <p:tavLst>
                                        <p:tav tm="0">
                                          <p:val>
                                            <p:strVal val="#ppt_x"/>
                                          </p:val>
                                        </p:tav>
                                        <p:tav tm="100000">
                                          <p:val>
                                            <p:strVal val="#ppt_x"/>
                                          </p:val>
                                        </p:tav>
                                      </p:tavLst>
                                    </p:anim>
                                    <p:anim calcmode="lin" valueType="num">
                                      <p:cBhvr>
                                        <p:cTn dur="1000" fill="hold" id="90"/>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6"/>
      <p:bldP grpId="0" spid="7"/>
      <p:bldP grpId="0" spid="8"/>
      <p:bldP grpId="0" spid="11"/>
      <p:bldP grpId="0" spid="12"/>
      <p:bldP grpId="0" spid="13"/>
      <p:bldP grpId="0" spid="45"/>
      <p:bldP grpId="0" spid="46"/>
      <p:bldP grpId="0" spid="14"/>
      <p:bldP grpId="0" spid="15"/>
      <p:bldP grpId="0" spid="16"/>
      <p:bldP grpId="0" spid="17"/>
      <p:bldP grpId="0" spid="18"/>
      <p:bldP grpId="0" spid="1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460692"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01</a:t>
            </a:r>
          </a:p>
        </p:txBody>
      </p:sp>
      <p:grpSp>
        <p:nvGrpSpPr>
          <p:cNvPr id="2" name="组合 1"/>
          <p:cNvGrpSpPr/>
          <p:nvPr/>
        </p:nvGrpSpPr>
        <p:grpSpPr>
          <a:xfrm>
            <a:off x="3312160" y="1633855"/>
            <a:ext cx="5479415" cy="3629660"/>
            <a:chOff x="5216" y="2573"/>
            <a:chExt cx="8629" cy="5716"/>
          </a:xfrm>
        </p:grpSpPr>
        <p:sp>
          <p:nvSpPr>
            <p:cNvPr id="6" name="íṧ1íḑe"/>
            <p:cNvSpPr/>
            <p:nvPr/>
          </p:nvSpPr>
          <p:spPr>
            <a:xfrm>
              <a:off x="8685" y="4517"/>
              <a:ext cx="1829" cy="18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7" name="îṡļîḑê"/>
            <p:cNvSpPr/>
            <p:nvPr/>
          </p:nvSpPr>
          <p:spPr>
            <a:xfrm>
              <a:off x="8114" y="3945"/>
              <a:ext cx="2973" cy="2973"/>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8" name="iṡlïḍé"/>
            <p:cNvSpPr/>
            <p:nvPr/>
          </p:nvSpPr>
          <p:spPr>
            <a:xfrm>
              <a:off x="10633" y="4555"/>
              <a:ext cx="595" cy="595"/>
            </a:xfrm>
            <a:prstGeom prst="ellipse">
              <a:avLst/>
            </a:prstGeom>
            <a:gradFill>
              <a:gsLst>
                <a:gs pos="0">
                  <a:srgbClr val="1CAAEC"/>
                </a:gs>
                <a:gs pos="100000">
                  <a:srgbClr val="7677C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5" name="ïṡliḍè"/>
            <p:cNvSpPr/>
            <p:nvPr/>
          </p:nvSpPr>
          <p:spPr>
            <a:xfrm>
              <a:off x="7656" y="3488"/>
              <a:ext cx="3887" cy="3887"/>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1" name="í$ľîḋe"/>
            <p:cNvSpPr/>
            <p:nvPr/>
          </p:nvSpPr>
          <p:spPr>
            <a:xfrm>
              <a:off x="7199" y="3031"/>
              <a:ext cx="4802" cy="4802"/>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2" name="ïṩļîḑè"/>
            <p:cNvSpPr/>
            <p:nvPr/>
          </p:nvSpPr>
          <p:spPr>
            <a:xfrm>
              <a:off x="7726" y="4023"/>
              <a:ext cx="595" cy="5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3" name="íṧ1íḓé"/>
            <p:cNvSpPr/>
            <p:nvPr/>
          </p:nvSpPr>
          <p:spPr>
            <a:xfrm>
              <a:off x="10581" y="7174"/>
              <a:ext cx="595" cy="5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4" name="iṡḻíḍê"/>
            <p:cNvSpPr/>
            <p:nvPr/>
          </p:nvSpPr>
          <p:spPr>
            <a:xfrm>
              <a:off x="6742" y="2573"/>
              <a:ext cx="5717" cy="5717"/>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5" name="íşľîḑê"/>
            <p:cNvSpPr/>
            <p:nvPr/>
          </p:nvSpPr>
          <p:spPr>
            <a:xfrm>
              <a:off x="7206" y="7035"/>
              <a:ext cx="595" cy="5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6" name="íśľîďè"/>
            <p:cNvSpPr txBox="1"/>
            <p:nvPr/>
          </p:nvSpPr>
          <p:spPr>
            <a:xfrm>
              <a:off x="10639" y="4607"/>
              <a:ext cx="604" cy="485"/>
            </a:xfrm>
            <a:prstGeom prst="rect">
              <a:avLst/>
            </a:prstGeom>
            <a:noFill/>
          </p:spPr>
          <p:txBody>
            <a:bodyPr wrap="none">
              <a:normAutofit/>
            </a:bodyPr>
            <a:lstStyle/>
            <a:p>
              <a:r>
                <a:rPr b="1" lang="id-ID" sz="1400">
                  <a:solidFill>
                    <a:schemeClr val="bg1"/>
                  </a:solidFill>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01</a:t>
              </a:r>
            </a:p>
          </p:txBody>
        </p:sp>
        <p:sp>
          <p:nvSpPr>
            <p:cNvPr id="17" name="îş1îďe"/>
            <p:cNvSpPr txBox="1"/>
            <p:nvPr/>
          </p:nvSpPr>
          <p:spPr>
            <a:xfrm>
              <a:off x="7719" y="4074"/>
              <a:ext cx="604" cy="485"/>
            </a:xfrm>
            <a:prstGeom prst="rect">
              <a:avLst/>
            </a:prstGeom>
            <a:noFill/>
          </p:spPr>
          <p:txBody>
            <a:bodyPr wrap="none">
              <a:normAutofit/>
            </a:bodyPr>
            <a:lstStyle/>
            <a:p>
              <a:r>
                <a:rPr b="1" lang="id-ID" sz="1400">
                  <a:solidFill>
                    <a:schemeClr val="bg1"/>
                  </a:solidFill>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02</a:t>
              </a:r>
            </a:p>
          </p:txBody>
        </p:sp>
        <p:sp>
          <p:nvSpPr>
            <p:cNvPr id="18" name="íśḷïḑé"/>
            <p:cNvSpPr txBox="1"/>
            <p:nvPr/>
          </p:nvSpPr>
          <p:spPr>
            <a:xfrm>
              <a:off x="10585" y="7234"/>
              <a:ext cx="604" cy="485"/>
            </a:xfrm>
            <a:prstGeom prst="rect">
              <a:avLst/>
            </a:prstGeom>
            <a:noFill/>
          </p:spPr>
          <p:txBody>
            <a:bodyPr wrap="none">
              <a:normAutofit/>
            </a:bodyPr>
            <a:lstStyle/>
            <a:p>
              <a:r>
                <a:rPr b="1" lang="id-ID" sz="1400">
                  <a:solidFill>
                    <a:schemeClr val="bg1"/>
                  </a:solidFill>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03</a:t>
              </a:r>
            </a:p>
          </p:txBody>
        </p:sp>
        <p:sp>
          <p:nvSpPr>
            <p:cNvPr id="19" name="îśļîde"/>
            <p:cNvSpPr txBox="1"/>
            <p:nvPr/>
          </p:nvSpPr>
          <p:spPr>
            <a:xfrm>
              <a:off x="7212" y="7087"/>
              <a:ext cx="604" cy="485"/>
            </a:xfrm>
            <a:prstGeom prst="rect">
              <a:avLst/>
            </a:prstGeom>
            <a:noFill/>
          </p:spPr>
          <p:txBody>
            <a:bodyPr wrap="none">
              <a:normAutofit/>
            </a:bodyPr>
            <a:lstStyle/>
            <a:p>
              <a:r>
                <a:rPr b="1" lang="id-ID" sz="1400">
                  <a:solidFill>
                    <a:schemeClr val="bg1"/>
                  </a:solidFill>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04</a:t>
              </a:r>
            </a:p>
          </p:txBody>
        </p:sp>
        <p:grpSp>
          <p:nvGrpSpPr>
            <p:cNvPr id="25" name="ïṡ1iḓé"/>
            <p:cNvGrpSpPr/>
            <p:nvPr/>
          </p:nvGrpSpPr>
          <p:grpSpPr>
            <a:xfrm>
              <a:off x="9292" y="4898"/>
              <a:ext cx="615" cy="510"/>
              <a:chOff x="6289676" y="3660775"/>
              <a:chExt cx="260350" cy="215900"/>
            </a:xfrm>
            <a:solidFill>
              <a:schemeClr val="bg1"/>
            </a:solidFill>
          </p:grpSpPr>
          <p:sp>
            <p:nvSpPr>
              <p:cNvPr id="50" name="í$ḷïḓé"/>
              <p:cNvSpPr/>
              <p:nvPr/>
            </p:nvSpPr>
            <p:spPr bwMode="auto">
              <a:xfrm>
                <a:off x="6392864" y="3822700"/>
                <a:ext cx="53975" cy="53975"/>
              </a:xfrm>
              <a:prstGeom prst="ellipse">
                <a:avLst/>
              </a:prstGeom>
              <a:grpFill/>
              <a:ln>
                <a:noFill/>
              </a:ln>
              <a:extLst>
                <a:ext uri="{91240B29-F687-4F45-9708-019B960494DF}">
                  <a14:hiddenLine w="9525">
                    <a:solidFill>
                      <a:srgbClr val="000000"/>
                    </a:solidFill>
                    <a:round/>
                  </a14:hiddenLine>
                </a:ext>
              </a:extLst>
            </p:spPr>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51" name="íṩ1îďê"/>
              <p:cNvSpPr/>
              <p:nvPr/>
            </p:nvSpPr>
            <p:spPr bwMode="auto">
              <a:xfrm>
                <a:off x="6348414" y="3762375"/>
                <a:ext cx="142875" cy="52388"/>
              </a:xfrm>
              <a:custGeom>
                <a:gdLst>
                  <a:gd fmla="*/ 50 w 54" name="T0"/>
                  <a:gd fmla="*/ 20 h 20" name="T1"/>
                  <a:gd fmla="*/ 46 w 54" name="T2"/>
                  <a:gd fmla="*/ 18 h 20" name="T3"/>
                  <a:gd fmla="*/ 27 w 54" name="T4"/>
                  <a:gd fmla="*/ 8 h 20" name="T5"/>
                  <a:gd fmla="*/ 8 w 54" name="T6"/>
                  <a:gd fmla="*/ 18 h 20" name="T7"/>
                  <a:gd fmla="*/ 2 w 54" name="T8"/>
                  <a:gd fmla="*/ 19 h 20" name="T9"/>
                  <a:gd fmla="*/ 1 w 54" name="T10"/>
                  <a:gd fmla="*/ 13 h 20" name="T11"/>
                  <a:gd fmla="*/ 27 w 54" name="T12"/>
                  <a:gd fmla="*/ 0 h 20" name="T13"/>
                  <a:gd fmla="*/ 53 w 54" name="T14"/>
                  <a:gd fmla="*/ 13 h 20" name="T15"/>
                  <a:gd fmla="*/ 52 w 54" name="T16"/>
                  <a:gd fmla="*/ 19 h 20" name="T17"/>
                  <a:gd fmla="*/ 50 w 54" name="T18"/>
                  <a:gd fmla="*/ 20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54">
                    <a:moveTo>
                      <a:pt x="50" y="20"/>
                    </a:moveTo>
                    <a:cubicBezTo>
                      <a:pt x="48" y="20"/>
                      <a:pt x="47" y="19"/>
                      <a:pt x="46" y="18"/>
                    </a:cubicBezTo>
                    <a:cubicBezTo>
                      <a:pt x="42" y="12"/>
                      <a:pt x="35" y="8"/>
                      <a:pt x="27" y="8"/>
                    </a:cubicBezTo>
                    <a:cubicBezTo>
                      <a:pt x="19" y="8"/>
                      <a:pt x="12" y="12"/>
                      <a:pt x="8" y="18"/>
                    </a:cubicBezTo>
                    <a:cubicBezTo>
                      <a:pt x="6" y="20"/>
                      <a:pt x="4" y="20"/>
                      <a:pt x="2" y="19"/>
                    </a:cubicBezTo>
                    <a:cubicBezTo>
                      <a:pt x="0" y="17"/>
                      <a:pt x="0" y="15"/>
                      <a:pt x="1" y="13"/>
                    </a:cubicBezTo>
                    <a:cubicBezTo>
                      <a:pt x="7" y="5"/>
                      <a:pt x="17" y="0"/>
                      <a:pt x="27" y="0"/>
                    </a:cubicBezTo>
                    <a:cubicBezTo>
                      <a:pt x="37" y="0"/>
                      <a:pt x="47" y="5"/>
                      <a:pt x="53" y="13"/>
                    </a:cubicBezTo>
                    <a:cubicBezTo>
                      <a:pt x="54" y="15"/>
                      <a:pt x="54" y="17"/>
                      <a:pt x="52" y="19"/>
                    </a:cubicBezTo>
                    <a:cubicBezTo>
                      <a:pt x="51" y="19"/>
                      <a:pt x="50" y="20"/>
                      <a:pt x="50" y="20"/>
                    </a:cubicBezTo>
                    <a:close/>
                  </a:path>
                </a:pathLst>
              </a:custGeom>
              <a:grpFill/>
              <a:ln>
                <a:noFill/>
              </a:ln>
              <a:extLst>
                <a:ext uri="{91240B29-F687-4F45-9708-019B960494DF}">
                  <a14:hiddenLine w="9525">
                    <a:solidFill>
                      <a:srgbClr val="000000"/>
                    </a:solidFill>
                    <a:round/>
                  </a14:hiddenLine>
                </a:ext>
              </a:extLst>
            </p:spPr>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52" name="îṧľïḋé"/>
              <p:cNvSpPr/>
              <p:nvPr/>
            </p:nvSpPr>
            <p:spPr bwMode="auto">
              <a:xfrm>
                <a:off x="6289676" y="3660775"/>
                <a:ext cx="260350" cy="69850"/>
              </a:xfrm>
              <a:custGeom>
                <a:gdLst>
                  <a:gd fmla="*/ 4 w 98" name="T0"/>
                  <a:gd fmla="*/ 26 h 26" name="T1"/>
                  <a:gd fmla="*/ 1 w 98" name="T2"/>
                  <a:gd fmla="*/ 25 h 26" name="T3"/>
                  <a:gd fmla="*/ 2 w 98" name="T4"/>
                  <a:gd fmla="*/ 19 h 26" name="T5"/>
                  <a:gd fmla="*/ 49 w 98" name="T6"/>
                  <a:gd fmla="*/ 0 h 26" name="T7"/>
                  <a:gd fmla="*/ 96 w 98" name="T8"/>
                  <a:gd fmla="*/ 19 h 26" name="T9"/>
                  <a:gd fmla="*/ 97 w 98" name="T10"/>
                  <a:gd fmla="*/ 25 h 26" name="T11"/>
                  <a:gd fmla="*/ 91 w 98" name="T12"/>
                  <a:gd fmla="*/ 25 h 26" name="T13"/>
                  <a:gd fmla="*/ 49 w 98" name="T14"/>
                  <a:gd fmla="*/ 8 h 26" name="T15"/>
                  <a:gd fmla="*/ 7 w 98" name="T16"/>
                  <a:gd fmla="*/ 25 h 26" name="T17"/>
                  <a:gd fmla="*/ 4 w 98" name="T18"/>
                  <a:gd fmla="*/ 26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98">
                    <a:moveTo>
                      <a:pt x="4" y="26"/>
                    </a:moveTo>
                    <a:cubicBezTo>
                      <a:pt x="3" y="26"/>
                      <a:pt x="2" y="25"/>
                      <a:pt x="1" y="25"/>
                    </a:cubicBezTo>
                    <a:cubicBezTo>
                      <a:pt x="0" y="23"/>
                      <a:pt x="0" y="20"/>
                      <a:pt x="2" y="19"/>
                    </a:cubicBezTo>
                    <a:cubicBezTo>
                      <a:pt x="15" y="7"/>
                      <a:pt x="31" y="0"/>
                      <a:pt x="49" y="0"/>
                    </a:cubicBezTo>
                    <a:cubicBezTo>
                      <a:pt x="67" y="0"/>
                      <a:pt x="83" y="7"/>
                      <a:pt x="96" y="19"/>
                    </a:cubicBezTo>
                    <a:cubicBezTo>
                      <a:pt x="98" y="20"/>
                      <a:pt x="98" y="23"/>
                      <a:pt x="97" y="25"/>
                    </a:cubicBezTo>
                    <a:cubicBezTo>
                      <a:pt x="95" y="26"/>
                      <a:pt x="93" y="26"/>
                      <a:pt x="91" y="25"/>
                    </a:cubicBezTo>
                    <a:cubicBezTo>
                      <a:pt x="79" y="14"/>
                      <a:pt x="65" y="8"/>
                      <a:pt x="49" y="8"/>
                    </a:cubicBezTo>
                    <a:cubicBezTo>
                      <a:pt x="33" y="8"/>
                      <a:pt x="19" y="14"/>
                      <a:pt x="7" y="25"/>
                    </a:cubicBezTo>
                    <a:cubicBezTo>
                      <a:pt x="6" y="26"/>
                      <a:pt x="5" y="26"/>
                      <a:pt x="4" y="26"/>
                    </a:cubicBezTo>
                    <a:close/>
                  </a:path>
                </a:pathLst>
              </a:custGeom>
              <a:grpFill/>
              <a:ln>
                <a:noFill/>
              </a:ln>
              <a:extLst>
                <a:ext uri="{91240B29-F687-4F45-9708-019B960494DF}">
                  <a14:hiddenLine w="9525">
                    <a:solidFill>
                      <a:srgbClr val="000000"/>
                    </a:solidFill>
                    <a:round/>
                  </a14:hiddenLine>
                </a:ext>
              </a:extLst>
            </p:spPr>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53" name="îŝlîḋê"/>
              <p:cNvSpPr/>
              <p:nvPr/>
            </p:nvSpPr>
            <p:spPr bwMode="auto">
              <a:xfrm>
                <a:off x="6318251" y="3711575"/>
                <a:ext cx="203200" cy="60325"/>
              </a:xfrm>
              <a:custGeom>
                <a:gdLst>
                  <a:gd fmla="*/ 72 w 76" name="T0"/>
                  <a:gd fmla="*/ 22 h 23" name="T1"/>
                  <a:gd fmla="*/ 69 w 76" name="T2"/>
                  <a:gd fmla="*/ 21 h 23" name="T3"/>
                  <a:gd fmla="*/ 38 w 76" name="T4"/>
                  <a:gd fmla="*/ 8 h 23" name="T5"/>
                  <a:gd fmla="*/ 7 w 76" name="T6"/>
                  <a:gd fmla="*/ 21 h 23" name="T7"/>
                  <a:gd fmla="*/ 1 w 76" name="T8"/>
                  <a:gd fmla="*/ 21 h 23" name="T9"/>
                  <a:gd fmla="*/ 1 w 76" name="T10"/>
                  <a:gd fmla="*/ 15 h 23" name="T11"/>
                  <a:gd fmla="*/ 38 w 76" name="T12"/>
                  <a:gd fmla="*/ 0 h 23" name="T13"/>
                  <a:gd fmla="*/ 75 w 76" name="T14"/>
                  <a:gd fmla="*/ 15 h 23" name="T15"/>
                  <a:gd fmla="*/ 75 w 76" name="T16"/>
                  <a:gd fmla="*/ 21 h 23" name="T17"/>
                  <a:gd fmla="*/ 72 w 76" name="T18"/>
                  <a:gd fmla="*/ 22 h 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 w="76">
                    <a:moveTo>
                      <a:pt x="72" y="22"/>
                    </a:moveTo>
                    <a:cubicBezTo>
                      <a:pt x="71" y="22"/>
                      <a:pt x="70" y="22"/>
                      <a:pt x="69" y="21"/>
                    </a:cubicBezTo>
                    <a:cubicBezTo>
                      <a:pt x="61" y="13"/>
                      <a:pt x="50" y="8"/>
                      <a:pt x="38" y="8"/>
                    </a:cubicBezTo>
                    <a:cubicBezTo>
                      <a:pt x="26" y="8"/>
                      <a:pt x="15" y="13"/>
                      <a:pt x="7" y="21"/>
                    </a:cubicBezTo>
                    <a:cubicBezTo>
                      <a:pt x="5" y="23"/>
                      <a:pt x="3" y="23"/>
                      <a:pt x="1" y="21"/>
                    </a:cubicBezTo>
                    <a:cubicBezTo>
                      <a:pt x="0" y="19"/>
                      <a:pt x="0" y="17"/>
                      <a:pt x="1" y="15"/>
                    </a:cubicBezTo>
                    <a:cubicBezTo>
                      <a:pt x="11" y="6"/>
                      <a:pt x="24" y="0"/>
                      <a:pt x="38" y="0"/>
                    </a:cubicBezTo>
                    <a:cubicBezTo>
                      <a:pt x="52" y="0"/>
                      <a:pt x="65" y="6"/>
                      <a:pt x="75" y="15"/>
                    </a:cubicBezTo>
                    <a:cubicBezTo>
                      <a:pt x="76" y="17"/>
                      <a:pt x="76" y="19"/>
                      <a:pt x="75" y="21"/>
                    </a:cubicBezTo>
                    <a:cubicBezTo>
                      <a:pt x="74" y="22"/>
                      <a:pt x="73" y="22"/>
                      <a:pt x="72" y="22"/>
                    </a:cubicBezTo>
                    <a:close/>
                  </a:path>
                </a:pathLst>
              </a:custGeom>
              <a:grpFill/>
              <a:ln>
                <a:noFill/>
              </a:ln>
              <a:extLst>
                <a:ext uri="{91240B29-F687-4F45-9708-019B960494DF}">
                  <a14:hiddenLine w="9525">
                    <a:solidFill>
                      <a:srgbClr val="000000"/>
                    </a:solidFill>
                    <a:round/>
                  </a14:hiddenLine>
                </a:ext>
              </a:extLst>
            </p:spPr>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26" name="ïSlîḑè"/>
            <p:cNvSpPr txBox="1"/>
            <p:nvPr/>
          </p:nvSpPr>
          <p:spPr>
            <a:xfrm>
              <a:off x="8976" y="5514"/>
              <a:ext cx="1248" cy="485"/>
            </a:xfrm>
            <a:prstGeom prst="rect">
              <a:avLst/>
            </a:prstGeom>
            <a:noFill/>
          </p:spPr>
          <p:txBody>
            <a:bodyPr wrap="none">
              <a:normAutofit/>
            </a:bodyPr>
            <a:lstStyle/>
            <a:p>
              <a:pPr algn="ctr"/>
              <a:r>
                <a:rPr b="1" lang="id-ID" sz="1400">
                  <a:solidFill>
                    <a:schemeClr val="bg1"/>
                  </a:solidFill>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Source</a:t>
              </a:r>
            </a:p>
          </p:txBody>
        </p:sp>
        <p:grpSp>
          <p:nvGrpSpPr>
            <p:cNvPr id="27" name="îşļïḓe"/>
            <p:cNvGrpSpPr/>
            <p:nvPr/>
          </p:nvGrpSpPr>
          <p:grpSpPr>
            <a:xfrm>
              <a:off x="13507" y="3422"/>
              <a:ext cx="338" cy="538"/>
              <a:chOff x="9728201" y="1546225"/>
              <a:chExt cx="214313" cy="341313"/>
            </a:xfrm>
            <a:solidFill>
              <a:schemeClr val="accent2"/>
            </a:solidFill>
          </p:grpSpPr>
          <p:sp>
            <p:nvSpPr>
              <p:cNvPr id="46" name="iṥlíḋé"/>
              <p:cNvSpPr/>
              <p:nvPr/>
            </p:nvSpPr>
            <p:spPr bwMode="auto">
              <a:xfrm>
                <a:off x="9728201" y="1546225"/>
                <a:ext cx="214313" cy="341313"/>
              </a:xfrm>
              <a:custGeom>
                <a:gdLst>
                  <a:gd fmla="*/ 68 w 80" name="T0"/>
                  <a:gd fmla="*/ 0 h 128" name="T1"/>
                  <a:gd fmla="*/ 11 w 80" name="T2"/>
                  <a:gd fmla="*/ 0 h 128" name="T3"/>
                  <a:gd fmla="*/ 0 w 80" name="T4"/>
                  <a:gd fmla="*/ 11 h 128" name="T5"/>
                  <a:gd fmla="*/ 0 w 80" name="T6"/>
                  <a:gd fmla="*/ 116 h 128" name="T7"/>
                  <a:gd fmla="*/ 11 w 80" name="T8"/>
                  <a:gd fmla="*/ 128 h 128" name="T9"/>
                  <a:gd fmla="*/ 68 w 80" name="T10"/>
                  <a:gd fmla="*/ 128 h 128" name="T11"/>
                  <a:gd fmla="*/ 80 w 80" name="T12"/>
                  <a:gd fmla="*/ 116 h 128" name="T13"/>
                  <a:gd fmla="*/ 80 w 80" name="T14"/>
                  <a:gd fmla="*/ 11 h 128" name="T15"/>
                  <a:gd fmla="*/ 68 w 80" name="T16"/>
                  <a:gd fmla="*/ 0 h 128" name="T17"/>
                  <a:gd fmla="*/ 72 w 80" name="T18"/>
                  <a:gd fmla="*/ 116 h 128" name="T19"/>
                  <a:gd fmla="*/ 68 w 80" name="T20"/>
                  <a:gd fmla="*/ 120 h 128" name="T21"/>
                  <a:gd fmla="*/ 11 w 80" name="T22"/>
                  <a:gd fmla="*/ 120 h 128" name="T23"/>
                  <a:gd fmla="*/ 8 w 80" name="T24"/>
                  <a:gd fmla="*/ 116 h 128" name="T25"/>
                  <a:gd fmla="*/ 8 w 80" name="T26"/>
                  <a:gd fmla="*/ 11 h 128" name="T27"/>
                  <a:gd fmla="*/ 11 w 80" name="T28"/>
                  <a:gd fmla="*/ 8 h 128" name="T29"/>
                  <a:gd fmla="*/ 68 w 80" name="T30"/>
                  <a:gd fmla="*/ 8 h 128" name="T31"/>
                  <a:gd fmla="*/ 72 w 80" name="T32"/>
                  <a:gd fmla="*/ 11 h 128" name="T33"/>
                  <a:gd fmla="*/ 72 w 80" name="T34"/>
                  <a:gd fmla="*/ 116 h 1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8" w="80">
                    <a:moveTo>
                      <a:pt x="68" y="0"/>
                    </a:moveTo>
                    <a:cubicBezTo>
                      <a:pt x="11" y="0"/>
                      <a:pt x="11" y="0"/>
                      <a:pt x="11" y="0"/>
                    </a:cubicBezTo>
                    <a:cubicBezTo>
                      <a:pt x="5" y="0"/>
                      <a:pt x="0" y="5"/>
                      <a:pt x="0" y="11"/>
                    </a:cubicBezTo>
                    <a:cubicBezTo>
                      <a:pt x="0" y="116"/>
                      <a:pt x="0" y="116"/>
                      <a:pt x="0" y="116"/>
                    </a:cubicBezTo>
                    <a:cubicBezTo>
                      <a:pt x="0" y="123"/>
                      <a:pt x="5" y="128"/>
                      <a:pt x="11" y="128"/>
                    </a:cubicBezTo>
                    <a:cubicBezTo>
                      <a:pt x="68" y="128"/>
                      <a:pt x="68" y="128"/>
                      <a:pt x="68" y="128"/>
                    </a:cubicBezTo>
                    <a:cubicBezTo>
                      <a:pt x="75" y="128"/>
                      <a:pt x="80" y="123"/>
                      <a:pt x="80" y="116"/>
                    </a:cubicBezTo>
                    <a:cubicBezTo>
                      <a:pt x="80" y="11"/>
                      <a:pt x="80" y="11"/>
                      <a:pt x="80" y="11"/>
                    </a:cubicBezTo>
                    <a:cubicBezTo>
                      <a:pt x="80" y="5"/>
                      <a:pt x="75" y="0"/>
                      <a:pt x="68" y="0"/>
                    </a:cubicBezTo>
                    <a:close/>
                    <a:moveTo>
                      <a:pt x="72" y="116"/>
                    </a:moveTo>
                    <a:cubicBezTo>
                      <a:pt x="72" y="118"/>
                      <a:pt x="70" y="120"/>
                      <a:pt x="68" y="120"/>
                    </a:cubicBezTo>
                    <a:cubicBezTo>
                      <a:pt x="11" y="120"/>
                      <a:pt x="11" y="120"/>
                      <a:pt x="11" y="120"/>
                    </a:cubicBezTo>
                    <a:cubicBezTo>
                      <a:pt x="9" y="120"/>
                      <a:pt x="8" y="118"/>
                      <a:pt x="8" y="116"/>
                    </a:cubicBezTo>
                    <a:cubicBezTo>
                      <a:pt x="8" y="11"/>
                      <a:pt x="8" y="11"/>
                      <a:pt x="8" y="11"/>
                    </a:cubicBezTo>
                    <a:cubicBezTo>
                      <a:pt x="8" y="9"/>
                      <a:pt x="9" y="8"/>
                      <a:pt x="11" y="8"/>
                    </a:cubicBezTo>
                    <a:cubicBezTo>
                      <a:pt x="68" y="8"/>
                      <a:pt x="68" y="8"/>
                      <a:pt x="68" y="8"/>
                    </a:cubicBezTo>
                    <a:cubicBezTo>
                      <a:pt x="70" y="8"/>
                      <a:pt x="72" y="9"/>
                      <a:pt x="72" y="11"/>
                    </a:cubicBezTo>
                    <a:lnTo>
                      <a:pt x="72" y="116"/>
                    </a:lnTo>
                    <a:close/>
                  </a:path>
                </a:pathLst>
              </a:custGeom>
              <a:grpFill/>
              <a:ln>
                <a:gradFill>
                  <a:gsLst>
                    <a:gs pos="0">
                      <a:srgbClr val="00B0F0"/>
                    </a:gs>
                    <a:gs pos="100000">
                      <a:srgbClr val="7030A0"/>
                    </a:gs>
                  </a:gsLst>
                  <a:lin ang="9720000" scaled="1"/>
                </a:gradFill>
              </a:ln>
              <a:extLst/>
            </p:spPr>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47" name="iŝḷïḍé"/>
              <p:cNvSpPr/>
              <p:nvPr/>
            </p:nvSpPr>
            <p:spPr bwMode="auto">
              <a:xfrm>
                <a:off x="9771064" y="1600200"/>
                <a:ext cx="128588" cy="223838"/>
              </a:xfrm>
              <a:custGeom>
                <a:gdLst>
                  <a:gd fmla="*/ 40 w 48" name="T0"/>
                  <a:gd fmla="*/ 0 h 84" name="T1"/>
                  <a:gd fmla="*/ 7 w 48" name="T2"/>
                  <a:gd fmla="*/ 0 h 84" name="T3"/>
                  <a:gd fmla="*/ 7 w 48" name="T4"/>
                  <a:gd fmla="*/ 0 h 84" name="T5"/>
                  <a:gd fmla="*/ 7 w 48" name="T6"/>
                  <a:gd fmla="*/ 0 h 84" name="T7"/>
                  <a:gd fmla="*/ 0 w 48" name="T8"/>
                  <a:gd fmla="*/ 7 h 84" name="T9"/>
                  <a:gd fmla="*/ 0 w 48" name="T10"/>
                  <a:gd fmla="*/ 76 h 84" name="T11"/>
                  <a:gd fmla="*/ 7 w 48" name="T12"/>
                  <a:gd fmla="*/ 84 h 84" name="T13"/>
                  <a:gd fmla="*/ 40 w 48" name="T14"/>
                  <a:gd fmla="*/ 84 h 84" name="T15"/>
                  <a:gd fmla="*/ 48 w 48" name="T16"/>
                  <a:gd fmla="*/ 76 h 84" name="T17"/>
                  <a:gd fmla="*/ 48 w 48" name="T18"/>
                  <a:gd fmla="*/ 7 h 84" name="T19"/>
                  <a:gd fmla="*/ 40 w 48" name="T20"/>
                  <a:gd fmla="*/ 0 h 84" name="T21"/>
                  <a:gd fmla="*/ 44 w 48" name="T22"/>
                  <a:gd fmla="*/ 76 h 84" name="T23"/>
                  <a:gd fmla="*/ 40 w 48" name="T24"/>
                  <a:gd fmla="*/ 80 h 84" name="T25"/>
                  <a:gd fmla="*/ 7 w 48" name="T26"/>
                  <a:gd fmla="*/ 80 h 84" name="T27"/>
                  <a:gd fmla="*/ 4 w 48" name="T28"/>
                  <a:gd fmla="*/ 76 h 84" name="T29"/>
                  <a:gd fmla="*/ 4 w 48" name="T30"/>
                  <a:gd fmla="*/ 7 h 84" name="T31"/>
                  <a:gd fmla="*/ 7 w 48" name="T32"/>
                  <a:gd fmla="*/ 4 h 84" name="T33"/>
                  <a:gd fmla="*/ 40 w 48" name="T34"/>
                  <a:gd fmla="*/ 4 h 84" name="T35"/>
                  <a:gd fmla="*/ 44 w 48" name="T36"/>
                  <a:gd fmla="*/ 7 h 84" name="T37"/>
                  <a:gd fmla="*/ 44 w 48" name="T38"/>
                  <a:gd fmla="*/ 76 h 8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4" w="48">
                    <a:moveTo>
                      <a:pt x="40" y="0"/>
                    </a:moveTo>
                    <a:cubicBezTo>
                      <a:pt x="7" y="0"/>
                      <a:pt x="7" y="0"/>
                      <a:pt x="7" y="0"/>
                    </a:cubicBezTo>
                    <a:cubicBezTo>
                      <a:pt x="7" y="0"/>
                      <a:pt x="7" y="0"/>
                      <a:pt x="7" y="0"/>
                    </a:cubicBezTo>
                    <a:cubicBezTo>
                      <a:pt x="7" y="0"/>
                      <a:pt x="7" y="0"/>
                      <a:pt x="7" y="0"/>
                    </a:cubicBezTo>
                    <a:cubicBezTo>
                      <a:pt x="3" y="0"/>
                      <a:pt x="0" y="3"/>
                      <a:pt x="0" y="7"/>
                    </a:cubicBezTo>
                    <a:cubicBezTo>
                      <a:pt x="0" y="76"/>
                      <a:pt x="0" y="76"/>
                      <a:pt x="0" y="76"/>
                    </a:cubicBezTo>
                    <a:cubicBezTo>
                      <a:pt x="0" y="80"/>
                      <a:pt x="3" y="84"/>
                      <a:pt x="7" y="84"/>
                    </a:cubicBezTo>
                    <a:cubicBezTo>
                      <a:pt x="40" y="84"/>
                      <a:pt x="40" y="84"/>
                      <a:pt x="40" y="84"/>
                    </a:cubicBezTo>
                    <a:cubicBezTo>
                      <a:pt x="44" y="84"/>
                      <a:pt x="48" y="80"/>
                      <a:pt x="48" y="76"/>
                    </a:cubicBezTo>
                    <a:cubicBezTo>
                      <a:pt x="48" y="7"/>
                      <a:pt x="48" y="7"/>
                      <a:pt x="48" y="7"/>
                    </a:cubicBezTo>
                    <a:cubicBezTo>
                      <a:pt x="48" y="3"/>
                      <a:pt x="44" y="0"/>
                      <a:pt x="40" y="0"/>
                    </a:cubicBezTo>
                    <a:close/>
                    <a:moveTo>
                      <a:pt x="44" y="76"/>
                    </a:moveTo>
                    <a:cubicBezTo>
                      <a:pt x="44" y="78"/>
                      <a:pt x="42" y="80"/>
                      <a:pt x="40" y="80"/>
                    </a:cubicBezTo>
                    <a:cubicBezTo>
                      <a:pt x="7" y="80"/>
                      <a:pt x="7" y="80"/>
                      <a:pt x="7" y="80"/>
                    </a:cubicBezTo>
                    <a:cubicBezTo>
                      <a:pt x="5" y="80"/>
                      <a:pt x="4" y="78"/>
                      <a:pt x="4" y="76"/>
                    </a:cubicBezTo>
                    <a:cubicBezTo>
                      <a:pt x="4" y="7"/>
                      <a:pt x="4" y="7"/>
                      <a:pt x="4" y="7"/>
                    </a:cubicBezTo>
                    <a:cubicBezTo>
                      <a:pt x="4" y="5"/>
                      <a:pt x="5" y="4"/>
                      <a:pt x="7" y="4"/>
                    </a:cubicBezTo>
                    <a:cubicBezTo>
                      <a:pt x="40" y="4"/>
                      <a:pt x="40" y="4"/>
                      <a:pt x="40" y="4"/>
                    </a:cubicBezTo>
                    <a:cubicBezTo>
                      <a:pt x="42" y="4"/>
                      <a:pt x="44" y="5"/>
                      <a:pt x="44" y="7"/>
                    </a:cubicBezTo>
                    <a:lnTo>
                      <a:pt x="44" y="76"/>
                    </a:lnTo>
                    <a:close/>
                  </a:path>
                </a:pathLst>
              </a:custGeom>
              <a:grpFill/>
              <a:ln>
                <a:gradFill>
                  <a:gsLst>
                    <a:gs pos="0">
                      <a:srgbClr val="00B0F0"/>
                    </a:gs>
                    <a:gs pos="100000">
                      <a:srgbClr val="7030A0"/>
                    </a:gs>
                  </a:gsLst>
                  <a:lin ang="9720000" scaled="1"/>
                </a:gradFill>
              </a:ln>
              <a:extLst/>
            </p:spPr>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48" name="ïṣļíde"/>
              <p:cNvSpPr/>
              <p:nvPr/>
            </p:nvSpPr>
            <p:spPr bwMode="auto">
              <a:xfrm>
                <a:off x="9813926" y="1577975"/>
                <a:ext cx="42863" cy="11113"/>
              </a:xfrm>
              <a:custGeom>
                <a:gdLst>
                  <a:gd fmla="*/ 2 w 16" name="T0"/>
                  <a:gd fmla="*/ 4 h 4" name="T1"/>
                  <a:gd fmla="*/ 14 w 16" name="T2"/>
                  <a:gd fmla="*/ 4 h 4" name="T3"/>
                  <a:gd fmla="*/ 16 w 16" name="T4"/>
                  <a:gd fmla="*/ 2 h 4" name="T5"/>
                  <a:gd fmla="*/ 14 w 16" name="T6"/>
                  <a:gd fmla="*/ 0 h 4" name="T7"/>
                  <a:gd fmla="*/ 2 w 16" name="T8"/>
                  <a:gd fmla="*/ 0 h 4" name="T9"/>
                  <a:gd fmla="*/ 0 w 16" name="T10"/>
                  <a:gd fmla="*/ 2 h 4" name="T11"/>
                  <a:gd fmla="*/ 2 w 1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16">
                    <a:moveTo>
                      <a:pt x="2" y="4"/>
                    </a:moveTo>
                    <a:cubicBezTo>
                      <a:pt x="14" y="4"/>
                      <a:pt x="14" y="4"/>
                      <a:pt x="14" y="4"/>
                    </a:cubicBezTo>
                    <a:cubicBezTo>
                      <a:pt x="15" y="4"/>
                      <a:pt x="16" y="3"/>
                      <a:pt x="16" y="2"/>
                    </a:cubicBezTo>
                    <a:cubicBezTo>
                      <a:pt x="16" y="1"/>
                      <a:pt x="15" y="0"/>
                      <a:pt x="1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14:hiddenLine>
                </a:ext>
              </a:extLst>
            </p:spPr>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49" name="ïṡļîďé"/>
              <p:cNvSpPr/>
              <p:nvPr/>
            </p:nvSpPr>
            <p:spPr bwMode="auto">
              <a:xfrm>
                <a:off x="9825039" y="1835150"/>
                <a:ext cx="20638" cy="20638"/>
              </a:xfrm>
              <a:prstGeom prst="ellipse">
                <a:avLst/>
              </a:prstGeom>
              <a:grpFill/>
              <a:ln>
                <a:gradFill>
                  <a:gsLst>
                    <a:gs pos="0">
                      <a:srgbClr val="00B0F0"/>
                    </a:gs>
                    <a:gs pos="100000">
                      <a:srgbClr val="7030A0"/>
                    </a:gs>
                  </a:gsLst>
                  <a:lin ang="9720000" scaled="1"/>
                </a:gradFill>
              </a:ln>
              <a:extLst/>
            </p:spPr>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grpSp>
          <p:nvGrpSpPr>
            <p:cNvPr id="28" name="íṧ1iḓè"/>
            <p:cNvGrpSpPr/>
            <p:nvPr/>
          </p:nvGrpSpPr>
          <p:grpSpPr>
            <a:xfrm>
              <a:off x="5309" y="3142"/>
              <a:ext cx="403" cy="538"/>
              <a:chOff x="10390189" y="1546225"/>
              <a:chExt cx="255588" cy="341313"/>
            </a:xfrm>
            <a:solidFill>
              <a:schemeClr val="accent3"/>
            </a:solidFill>
          </p:grpSpPr>
          <p:sp>
            <p:nvSpPr>
              <p:cNvPr id="43" name="íṧḻïḓê"/>
              <p:cNvSpPr/>
              <p:nvPr/>
            </p:nvSpPr>
            <p:spPr bwMode="auto">
              <a:xfrm>
                <a:off x="10390189" y="1546225"/>
                <a:ext cx="255588" cy="341313"/>
              </a:xfrm>
              <a:custGeom>
                <a:gdLst>
                  <a:gd fmla="*/ 85 w 96" name="T0"/>
                  <a:gd fmla="*/ 8 h 128" name="T1"/>
                  <a:gd fmla="*/ 88 w 96" name="T2"/>
                  <a:gd fmla="*/ 11 h 128" name="T3"/>
                  <a:gd fmla="*/ 88 w 96" name="T4"/>
                  <a:gd fmla="*/ 117 h 128" name="T5"/>
                  <a:gd fmla="*/ 85 w 96" name="T6"/>
                  <a:gd fmla="*/ 120 h 128" name="T7"/>
                  <a:gd fmla="*/ 11 w 96" name="T8"/>
                  <a:gd fmla="*/ 120 h 128" name="T9"/>
                  <a:gd fmla="*/ 8 w 96" name="T10"/>
                  <a:gd fmla="*/ 117 h 128" name="T11"/>
                  <a:gd fmla="*/ 8 w 96" name="T12"/>
                  <a:gd fmla="*/ 11 h 128" name="T13"/>
                  <a:gd fmla="*/ 11 w 96" name="T14"/>
                  <a:gd fmla="*/ 8 h 128" name="T15"/>
                  <a:gd fmla="*/ 85 w 96" name="T16"/>
                  <a:gd fmla="*/ 8 h 128" name="T17"/>
                  <a:gd fmla="*/ 85 w 96" name="T18"/>
                  <a:gd fmla="*/ 0 h 128" name="T19"/>
                  <a:gd fmla="*/ 11 w 96" name="T20"/>
                  <a:gd fmla="*/ 0 h 128" name="T21"/>
                  <a:gd fmla="*/ 0 w 96" name="T22"/>
                  <a:gd fmla="*/ 11 h 128" name="T23"/>
                  <a:gd fmla="*/ 0 w 96" name="T24"/>
                  <a:gd fmla="*/ 117 h 128" name="T25"/>
                  <a:gd fmla="*/ 11 w 96" name="T26"/>
                  <a:gd fmla="*/ 128 h 128" name="T27"/>
                  <a:gd fmla="*/ 85 w 96" name="T28"/>
                  <a:gd fmla="*/ 128 h 128" name="T29"/>
                  <a:gd fmla="*/ 96 w 96" name="T30"/>
                  <a:gd fmla="*/ 117 h 128" name="T31"/>
                  <a:gd fmla="*/ 96 w 96" name="T32"/>
                  <a:gd fmla="*/ 11 h 128" name="T33"/>
                  <a:gd fmla="*/ 85 w 96" name="T34"/>
                  <a:gd fmla="*/ 0 h 1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8" w="96">
                    <a:moveTo>
                      <a:pt x="85" y="8"/>
                    </a:moveTo>
                    <a:cubicBezTo>
                      <a:pt x="86" y="8"/>
                      <a:pt x="88" y="9"/>
                      <a:pt x="88" y="11"/>
                    </a:cubicBezTo>
                    <a:cubicBezTo>
                      <a:pt x="88" y="117"/>
                      <a:pt x="88" y="117"/>
                      <a:pt x="88" y="117"/>
                    </a:cubicBezTo>
                    <a:cubicBezTo>
                      <a:pt x="88" y="118"/>
                      <a:pt x="86" y="120"/>
                      <a:pt x="85" y="120"/>
                    </a:cubicBezTo>
                    <a:cubicBezTo>
                      <a:pt x="11" y="120"/>
                      <a:pt x="11" y="120"/>
                      <a:pt x="11" y="120"/>
                    </a:cubicBezTo>
                    <a:cubicBezTo>
                      <a:pt x="9" y="120"/>
                      <a:pt x="8" y="118"/>
                      <a:pt x="8" y="117"/>
                    </a:cubicBezTo>
                    <a:cubicBezTo>
                      <a:pt x="8" y="11"/>
                      <a:pt x="8" y="11"/>
                      <a:pt x="8" y="11"/>
                    </a:cubicBezTo>
                    <a:cubicBezTo>
                      <a:pt x="8" y="9"/>
                      <a:pt x="9" y="8"/>
                      <a:pt x="11" y="8"/>
                    </a:cubicBezTo>
                    <a:cubicBezTo>
                      <a:pt x="85" y="8"/>
                      <a:pt x="85" y="8"/>
                      <a:pt x="85" y="8"/>
                    </a:cubicBezTo>
                    <a:moveTo>
                      <a:pt x="85" y="0"/>
                    </a:moveTo>
                    <a:cubicBezTo>
                      <a:pt x="11" y="0"/>
                      <a:pt x="11" y="0"/>
                      <a:pt x="11" y="0"/>
                    </a:cubicBezTo>
                    <a:cubicBezTo>
                      <a:pt x="5" y="0"/>
                      <a:pt x="0" y="5"/>
                      <a:pt x="0" y="11"/>
                    </a:cubicBezTo>
                    <a:cubicBezTo>
                      <a:pt x="0" y="117"/>
                      <a:pt x="0" y="117"/>
                      <a:pt x="0" y="117"/>
                    </a:cubicBezTo>
                    <a:cubicBezTo>
                      <a:pt x="0" y="123"/>
                      <a:pt x="5" y="128"/>
                      <a:pt x="11" y="128"/>
                    </a:cubicBezTo>
                    <a:cubicBezTo>
                      <a:pt x="85" y="128"/>
                      <a:pt x="85" y="128"/>
                      <a:pt x="85" y="128"/>
                    </a:cubicBezTo>
                    <a:cubicBezTo>
                      <a:pt x="91" y="128"/>
                      <a:pt x="96" y="123"/>
                      <a:pt x="96" y="117"/>
                    </a:cubicBezTo>
                    <a:cubicBezTo>
                      <a:pt x="96" y="11"/>
                      <a:pt x="96" y="11"/>
                      <a:pt x="96" y="11"/>
                    </a:cubicBezTo>
                    <a:cubicBezTo>
                      <a:pt x="96" y="5"/>
                      <a:pt x="91" y="0"/>
                      <a:pt x="85" y="0"/>
                    </a:cubicBezTo>
                    <a:close/>
                  </a:path>
                </a:pathLst>
              </a:custGeom>
              <a:grpFill/>
              <a:ln>
                <a:noFill/>
              </a:ln>
              <a:extLst>
                <a:ext uri="{91240B29-F687-4F45-9708-019B960494DF}">
                  <a14:hiddenLine w="9525">
                    <a:solidFill>
                      <a:srgbClr val="000000"/>
                    </a:solidFill>
                    <a:round/>
                  </a14:hiddenLine>
                </a:ext>
              </a:extLst>
            </p:spPr>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44" name="íŝḷîḍè"/>
              <p:cNvSpPr/>
              <p:nvPr/>
            </p:nvSpPr>
            <p:spPr bwMode="auto">
              <a:xfrm>
                <a:off x="10433051" y="1589088"/>
                <a:ext cx="169863" cy="234950"/>
              </a:xfrm>
              <a:custGeom>
                <a:gdLst>
                  <a:gd fmla="*/ 57 w 64" name="T0"/>
                  <a:gd fmla="*/ 4 h 88" name="T1"/>
                  <a:gd fmla="*/ 60 w 64" name="T2"/>
                  <a:gd fmla="*/ 7 h 88" name="T3"/>
                  <a:gd fmla="*/ 60 w 64" name="T4"/>
                  <a:gd fmla="*/ 81 h 88" name="T5"/>
                  <a:gd fmla="*/ 57 w 64" name="T6"/>
                  <a:gd fmla="*/ 84 h 88" name="T7"/>
                  <a:gd fmla="*/ 7 w 64" name="T8"/>
                  <a:gd fmla="*/ 84 h 88" name="T9"/>
                  <a:gd fmla="*/ 4 w 64" name="T10"/>
                  <a:gd fmla="*/ 81 h 88" name="T11"/>
                  <a:gd fmla="*/ 4 w 64" name="T12"/>
                  <a:gd fmla="*/ 7 h 88" name="T13"/>
                  <a:gd fmla="*/ 7 w 64" name="T14"/>
                  <a:gd fmla="*/ 4 h 88" name="T15"/>
                  <a:gd fmla="*/ 57 w 64" name="T16"/>
                  <a:gd fmla="*/ 4 h 88" name="T17"/>
                  <a:gd fmla="*/ 57 w 64" name="T18"/>
                  <a:gd fmla="*/ 0 h 88" name="T19"/>
                  <a:gd fmla="*/ 7 w 64" name="T20"/>
                  <a:gd fmla="*/ 0 h 88" name="T21"/>
                  <a:gd fmla="*/ 0 w 64" name="T22"/>
                  <a:gd fmla="*/ 7 h 88" name="T23"/>
                  <a:gd fmla="*/ 0 w 64" name="T24"/>
                  <a:gd fmla="*/ 81 h 88" name="T25"/>
                  <a:gd fmla="*/ 7 w 64" name="T26"/>
                  <a:gd fmla="*/ 88 h 88" name="T27"/>
                  <a:gd fmla="*/ 57 w 64" name="T28"/>
                  <a:gd fmla="*/ 88 h 88" name="T29"/>
                  <a:gd fmla="*/ 64 w 64" name="T30"/>
                  <a:gd fmla="*/ 81 h 88" name="T31"/>
                  <a:gd fmla="*/ 64 w 64" name="T32"/>
                  <a:gd fmla="*/ 7 h 88" name="T33"/>
                  <a:gd fmla="*/ 57 w 64" name="T34"/>
                  <a:gd fmla="*/ 0 h 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8" w="64">
                    <a:moveTo>
                      <a:pt x="57" y="4"/>
                    </a:moveTo>
                    <a:cubicBezTo>
                      <a:pt x="58" y="4"/>
                      <a:pt x="60" y="5"/>
                      <a:pt x="60" y="7"/>
                    </a:cubicBezTo>
                    <a:cubicBezTo>
                      <a:pt x="60" y="81"/>
                      <a:pt x="60" y="81"/>
                      <a:pt x="60" y="81"/>
                    </a:cubicBezTo>
                    <a:cubicBezTo>
                      <a:pt x="60" y="82"/>
                      <a:pt x="58" y="84"/>
                      <a:pt x="57" y="84"/>
                    </a:cubicBezTo>
                    <a:cubicBezTo>
                      <a:pt x="7" y="84"/>
                      <a:pt x="7" y="84"/>
                      <a:pt x="7" y="84"/>
                    </a:cubicBezTo>
                    <a:cubicBezTo>
                      <a:pt x="5" y="84"/>
                      <a:pt x="4" y="82"/>
                      <a:pt x="4" y="81"/>
                    </a:cubicBezTo>
                    <a:cubicBezTo>
                      <a:pt x="4" y="7"/>
                      <a:pt x="4" y="7"/>
                      <a:pt x="4" y="7"/>
                    </a:cubicBezTo>
                    <a:cubicBezTo>
                      <a:pt x="4" y="5"/>
                      <a:pt x="5" y="4"/>
                      <a:pt x="7" y="4"/>
                    </a:cubicBezTo>
                    <a:cubicBezTo>
                      <a:pt x="57" y="4"/>
                      <a:pt x="57" y="4"/>
                      <a:pt x="57" y="4"/>
                    </a:cubicBezTo>
                    <a:moveTo>
                      <a:pt x="57" y="0"/>
                    </a:moveTo>
                    <a:cubicBezTo>
                      <a:pt x="7" y="0"/>
                      <a:pt x="7" y="0"/>
                      <a:pt x="7" y="0"/>
                    </a:cubicBezTo>
                    <a:cubicBezTo>
                      <a:pt x="3" y="0"/>
                      <a:pt x="0" y="3"/>
                      <a:pt x="0" y="7"/>
                    </a:cubicBezTo>
                    <a:cubicBezTo>
                      <a:pt x="0" y="81"/>
                      <a:pt x="0" y="81"/>
                      <a:pt x="0" y="81"/>
                    </a:cubicBezTo>
                    <a:cubicBezTo>
                      <a:pt x="0" y="85"/>
                      <a:pt x="3" y="88"/>
                      <a:pt x="7" y="88"/>
                    </a:cubicBezTo>
                    <a:cubicBezTo>
                      <a:pt x="57" y="88"/>
                      <a:pt x="57" y="88"/>
                      <a:pt x="57" y="88"/>
                    </a:cubicBezTo>
                    <a:cubicBezTo>
                      <a:pt x="61" y="88"/>
                      <a:pt x="64" y="85"/>
                      <a:pt x="64" y="81"/>
                    </a:cubicBezTo>
                    <a:cubicBezTo>
                      <a:pt x="64" y="7"/>
                      <a:pt x="64" y="7"/>
                      <a:pt x="64" y="7"/>
                    </a:cubicBezTo>
                    <a:cubicBezTo>
                      <a:pt x="64" y="3"/>
                      <a:pt x="61" y="0"/>
                      <a:pt x="57" y="0"/>
                    </a:cubicBezTo>
                    <a:close/>
                  </a:path>
                </a:pathLst>
              </a:custGeom>
              <a:grpFill/>
              <a:ln>
                <a:noFill/>
              </a:ln>
              <a:extLst>
                <a:ext uri="{91240B29-F687-4F45-9708-019B960494DF}">
                  <a14:hiddenLine w="9525">
                    <a:solidFill>
                      <a:srgbClr val="000000"/>
                    </a:solidFill>
                    <a:round/>
                  </a14:hiddenLine>
                </a:ext>
              </a:extLst>
            </p:spPr>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45" name="îṡľïḓé"/>
              <p:cNvSpPr/>
              <p:nvPr/>
            </p:nvSpPr>
            <p:spPr bwMode="auto">
              <a:xfrm>
                <a:off x="10507664" y="1835150"/>
                <a:ext cx="20638" cy="20638"/>
              </a:xfrm>
              <a:prstGeom prst="ellipse">
                <a:avLst/>
              </a:prstGeom>
              <a:grpFill/>
              <a:ln>
                <a:noFill/>
              </a:ln>
              <a:extLst>
                <a:ext uri="{91240B29-F687-4F45-9708-019B960494DF}">
                  <a14:hiddenLine w="9525">
                    <a:solidFill>
                      <a:srgbClr val="000000"/>
                    </a:solidFill>
                    <a:round/>
                  </a14:hiddenLine>
                </a:ext>
              </a:extLst>
            </p:spPr>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grpSp>
          <p:nvGrpSpPr>
            <p:cNvPr id="29" name="ïsḻíḓe"/>
            <p:cNvGrpSpPr/>
            <p:nvPr/>
          </p:nvGrpSpPr>
          <p:grpSpPr>
            <a:xfrm>
              <a:off x="11131" y="3673"/>
              <a:ext cx="2109" cy="1023"/>
              <a:chOff x="7068492" y="2332624"/>
              <a:chExt cx="1338908" cy="649565"/>
            </a:xfrm>
          </p:grpSpPr>
          <p:cxnSp>
            <p:nvCxnSpPr>
              <p:cNvPr id="41" name="Straight Connector 39"/>
              <p:cNvCxnSpPr/>
              <p:nvPr/>
            </p:nvCxnSpPr>
            <p:spPr>
              <a:xfrm flipV="1">
                <a:off x="7068492" y="2336800"/>
                <a:ext cx="640808" cy="645389"/>
              </a:xfrm>
              <a:prstGeom prst="line">
                <a:avLst/>
              </a:prstGeom>
              <a:ln w="19050">
                <a:gradFill>
                  <a:gsLst>
                    <a:gs pos="0">
                      <a:srgbClr val="00B0F0"/>
                    </a:gs>
                    <a:gs pos="100000">
                      <a:srgbClr val="7030A0"/>
                    </a:gs>
                  </a:gsLst>
                  <a:lin ang="9720000" scaled="1"/>
                </a:gradFill>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p:nvPr/>
            </p:nvCxnSpPr>
            <p:spPr>
              <a:xfrm>
                <a:off x="7710671" y="2332624"/>
                <a:ext cx="696729" cy="0"/>
              </a:xfrm>
              <a:prstGeom prst="line">
                <a:avLst/>
              </a:prstGeom>
              <a:ln w="19050">
                <a:gradFill>
                  <a:gsLst>
                    <a:gs pos="0">
                      <a:srgbClr val="00B0F0"/>
                    </a:gs>
                    <a:gs pos="100000">
                      <a:srgbClr val="7030A0"/>
                    </a:gs>
                  </a:gsLst>
                  <a:lin ang="9720000" scaled="1"/>
                </a:gradFill>
                <a:tailEnd type="diamond"/>
              </a:ln>
            </p:spPr>
            <p:style>
              <a:lnRef idx="1">
                <a:schemeClr val="accent1"/>
              </a:lnRef>
              <a:fillRef idx="0">
                <a:schemeClr val="accent1"/>
              </a:fillRef>
              <a:effectRef idx="0">
                <a:schemeClr val="accent1"/>
              </a:effectRef>
              <a:fontRef idx="minor">
                <a:schemeClr val="tx1"/>
              </a:fontRef>
            </p:style>
          </p:cxnSp>
        </p:grpSp>
        <p:grpSp>
          <p:nvGrpSpPr>
            <p:cNvPr id="30" name="îşļïdè"/>
            <p:cNvGrpSpPr/>
            <p:nvPr/>
          </p:nvGrpSpPr>
          <p:grpSpPr>
            <a:xfrm>
              <a:off x="5947" y="3387"/>
              <a:ext cx="1876" cy="840"/>
              <a:chOff x="3776133" y="2150533"/>
              <a:chExt cx="1191156" cy="533206"/>
            </a:xfrm>
          </p:grpSpPr>
          <p:cxnSp>
            <p:nvCxnSpPr>
              <p:cNvPr id="39" name="Straight Connector 37"/>
              <p:cNvCxnSpPr/>
              <p:nvPr/>
            </p:nvCxnSpPr>
            <p:spPr>
              <a:xfrm flipH="1" flipV="1">
                <a:off x="4437866" y="2150533"/>
                <a:ext cx="529423" cy="53320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p:nvPr/>
            </p:nvCxnSpPr>
            <p:spPr>
              <a:xfrm flipH="1">
                <a:off x="3776133" y="2162507"/>
                <a:ext cx="659714" cy="0"/>
              </a:xfrm>
              <a:prstGeom prst="line">
                <a:avLst/>
              </a:prstGeom>
              <a:ln w="19050">
                <a:solidFill>
                  <a:schemeClr val="accent3"/>
                </a:solidFill>
                <a:tailEnd type="diamond"/>
              </a:ln>
            </p:spPr>
            <p:style>
              <a:lnRef idx="1">
                <a:schemeClr val="accent1"/>
              </a:lnRef>
              <a:fillRef idx="0">
                <a:schemeClr val="accent1"/>
              </a:fillRef>
              <a:effectRef idx="0">
                <a:schemeClr val="accent1"/>
              </a:effectRef>
              <a:fontRef idx="minor">
                <a:schemeClr val="tx1"/>
              </a:fontRef>
            </p:style>
          </p:cxnSp>
        </p:grpSp>
        <p:grpSp>
          <p:nvGrpSpPr>
            <p:cNvPr id="31" name="îS1íďè"/>
            <p:cNvGrpSpPr/>
            <p:nvPr/>
          </p:nvGrpSpPr>
          <p:grpSpPr>
            <a:xfrm>
              <a:off x="5216" y="7060"/>
              <a:ext cx="630" cy="590"/>
              <a:chOff x="4836122" y="1968640"/>
              <a:chExt cx="400024" cy="374940"/>
            </a:xfrm>
            <a:solidFill>
              <a:schemeClr val="accent5"/>
            </a:solidFill>
          </p:grpSpPr>
          <p:sp>
            <p:nvSpPr>
              <p:cNvPr id="37" name="ïŝlîḓé"/>
              <p:cNvSpPr/>
              <p:nvPr/>
            </p:nvSpPr>
            <p:spPr bwMode="auto">
              <a:xfrm>
                <a:off x="4886290" y="2018808"/>
                <a:ext cx="301008" cy="199352"/>
              </a:xfrm>
              <a:custGeom>
                <a:gdLst>
                  <a:gd fmla="*/ 92 w 96" name="T0"/>
                  <a:gd fmla="*/ 0 h 64" name="T1"/>
                  <a:gd fmla="*/ 4 w 96" name="T2"/>
                  <a:gd fmla="*/ 0 h 64" name="T3"/>
                  <a:gd fmla="*/ 0 w 96" name="T4"/>
                  <a:gd fmla="*/ 4 h 64" name="T5"/>
                  <a:gd fmla="*/ 0 w 96" name="T6"/>
                  <a:gd fmla="*/ 60 h 64" name="T7"/>
                  <a:gd fmla="*/ 4 w 96" name="T8"/>
                  <a:gd fmla="*/ 64 h 64" name="T9"/>
                  <a:gd fmla="*/ 92 w 96" name="T10"/>
                  <a:gd fmla="*/ 64 h 64" name="T11"/>
                  <a:gd fmla="*/ 96 w 96" name="T12"/>
                  <a:gd fmla="*/ 60 h 64" name="T13"/>
                  <a:gd fmla="*/ 96 w 96" name="T14"/>
                  <a:gd fmla="*/ 4 h 64" name="T15"/>
                  <a:gd fmla="*/ 92 w 96" name="T16"/>
                  <a:gd fmla="*/ 0 h 64" name="T17"/>
                  <a:gd fmla="*/ 92 w 96" name="T18"/>
                  <a:gd fmla="*/ 60 h 64" name="T19"/>
                  <a:gd fmla="*/ 4 w 96" name="T20"/>
                  <a:gd fmla="*/ 60 h 64" name="T21"/>
                  <a:gd fmla="*/ 4 w 96" name="T22"/>
                  <a:gd fmla="*/ 4 h 64" name="T23"/>
                  <a:gd fmla="*/ 92 w 96" name="T24"/>
                  <a:gd fmla="*/ 4 h 64" name="T25"/>
                  <a:gd fmla="*/ 92 w 96" name="T26"/>
                  <a:gd fmla="*/ 60 h 6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4" w="96">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w="9525">
                    <a:solidFill>
                      <a:srgbClr val="000000"/>
                    </a:solidFill>
                    <a:round/>
                  </a14:hiddenLine>
                </a:ext>
              </a:extLst>
            </p:spPr>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38" name="iṥḻiḓè"/>
              <p:cNvSpPr/>
              <p:nvPr/>
            </p:nvSpPr>
            <p:spPr bwMode="auto">
              <a:xfrm>
                <a:off x="4836122" y="1968640"/>
                <a:ext cx="400024" cy="374940"/>
              </a:xfrm>
              <a:custGeom>
                <a:gdLst>
                  <a:gd fmla="*/ 116 w 128" name="T0"/>
                  <a:gd fmla="*/ 0 h 120" name="T1"/>
                  <a:gd fmla="*/ 12 w 128" name="T2"/>
                  <a:gd fmla="*/ 0 h 120" name="T3"/>
                  <a:gd fmla="*/ 0 w 128" name="T4"/>
                  <a:gd fmla="*/ 12 h 120" name="T5"/>
                  <a:gd fmla="*/ 0 w 128" name="T6"/>
                  <a:gd fmla="*/ 92 h 120" name="T7"/>
                  <a:gd fmla="*/ 12 w 128" name="T8"/>
                  <a:gd fmla="*/ 104 h 120" name="T9"/>
                  <a:gd fmla="*/ 52 w 128" name="T10"/>
                  <a:gd fmla="*/ 104 h 120" name="T11"/>
                  <a:gd fmla="*/ 52 w 128" name="T12"/>
                  <a:gd fmla="*/ 109 h 120" name="T13"/>
                  <a:gd fmla="*/ 27 w 128" name="T14"/>
                  <a:gd fmla="*/ 112 h 120" name="T15"/>
                  <a:gd fmla="*/ 24 w 128" name="T16"/>
                  <a:gd fmla="*/ 116 h 120" name="T17"/>
                  <a:gd fmla="*/ 28 w 128" name="T18"/>
                  <a:gd fmla="*/ 120 h 120" name="T19"/>
                  <a:gd fmla="*/ 100 w 128" name="T20"/>
                  <a:gd fmla="*/ 120 h 120" name="T21"/>
                  <a:gd fmla="*/ 104 w 128" name="T22"/>
                  <a:gd fmla="*/ 116 h 120" name="T23"/>
                  <a:gd fmla="*/ 101 w 128" name="T24"/>
                  <a:gd fmla="*/ 112 h 120" name="T25"/>
                  <a:gd fmla="*/ 76 w 128" name="T26"/>
                  <a:gd fmla="*/ 109 h 120" name="T27"/>
                  <a:gd fmla="*/ 76 w 128" name="T28"/>
                  <a:gd fmla="*/ 104 h 120" name="T29"/>
                  <a:gd fmla="*/ 116 w 128" name="T30"/>
                  <a:gd fmla="*/ 104 h 120" name="T31"/>
                  <a:gd fmla="*/ 128 w 128" name="T32"/>
                  <a:gd fmla="*/ 92 h 120" name="T33"/>
                  <a:gd fmla="*/ 128 w 128" name="T34"/>
                  <a:gd fmla="*/ 12 h 120" name="T35"/>
                  <a:gd fmla="*/ 116 w 128" name="T36"/>
                  <a:gd fmla="*/ 0 h 120" name="T37"/>
                  <a:gd fmla="*/ 120 w 128" name="T38"/>
                  <a:gd fmla="*/ 92 h 120" name="T39"/>
                  <a:gd fmla="*/ 116 w 128" name="T40"/>
                  <a:gd fmla="*/ 96 h 120" name="T41"/>
                  <a:gd fmla="*/ 80 w 128" name="T42"/>
                  <a:gd fmla="*/ 96 h 120" name="T43"/>
                  <a:gd fmla="*/ 48 w 128" name="T44"/>
                  <a:gd fmla="*/ 96 h 120" name="T45"/>
                  <a:gd fmla="*/ 12 w 128" name="T46"/>
                  <a:gd fmla="*/ 96 h 120" name="T47"/>
                  <a:gd fmla="*/ 8 w 128" name="T48"/>
                  <a:gd fmla="*/ 92 h 120" name="T49"/>
                  <a:gd fmla="*/ 8 w 128" name="T50"/>
                  <a:gd fmla="*/ 12 h 120" name="T51"/>
                  <a:gd fmla="*/ 12 w 128" name="T52"/>
                  <a:gd fmla="*/ 8 h 120" name="T53"/>
                  <a:gd fmla="*/ 116 w 128" name="T54"/>
                  <a:gd fmla="*/ 8 h 120" name="T55"/>
                  <a:gd fmla="*/ 120 w 128" name="T56"/>
                  <a:gd fmla="*/ 12 h 120" name="T57"/>
                  <a:gd fmla="*/ 120 w 128" name="T58"/>
                  <a:gd fmla="*/ 92 h 12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0" w="128">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w="9525">
                    <a:solidFill>
                      <a:srgbClr val="000000"/>
                    </a:solidFill>
                    <a:round/>
                  </a14:hiddenLine>
                </a:ext>
              </a:extLst>
            </p:spPr>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cxnSp>
          <p:nvCxnSpPr>
            <p:cNvPr id="32" name="Straight Connector 30"/>
            <p:cNvCxnSpPr/>
            <p:nvPr/>
          </p:nvCxnSpPr>
          <p:spPr>
            <a:xfrm flipH="1">
              <a:off x="6107" y="7366"/>
              <a:ext cx="1119" cy="0"/>
            </a:xfrm>
            <a:prstGeom prst="line">
              <a:avLst/>
            </a:prstGeom>
            <a:ln w="19050">
              <a:solidFill>
                <a:schemeClr val="accent5"/>
              </a:solidFill>
              <a:tailEnd type="diamond"/>
            </a:ln>
          </p:spPr>
          <p:style>
            <a:lnRef idx="1">
              <a:schemeClr val="accent1"/>
            </a:lnRef>
            <a:fillRef idx="0">
              <a:schemeClr val="accent1"/>
            </a:fillRef>
            <a:effectRef idx="0">
              <a:schemeClr val="accent1"/>
            </a:effectRef>
            <a:fontRef idx="minor">
              <a:schemeClr val="tx1"/>
            </a:fontRef>
          </p:style>
        </p:cxnSp>
        <p:cxnSp>
          <p:nvCxnSpPr>
            <p:cNvPr id="33" name="Straight Connector 31"/>
            <p:cNvCxnSpPr/>
            <p:nvPr/>
          </p:nvCxnSpPr>
          <p:spPr>
            <a:xfrm>
              <a:off x="11169" y="7447"/>
              <a:ext cx="1391" cy="0"/>
            </a:xfrm>
            <a:prstGeom prst="line">
              <a:avLst/>
            </a:prstGeom>
            <a:ln w="19050">
              <a:solidFill>
                <a:schemeClr val="accent4"/>
              </a:solidFill>
              <a:tailEnd type="diamond"/>
            </a:ln>
          </p:spPr>
          <p:style>
            <a:lnRef idx="1">
              <a:schemeClr val="accent1"/>
            </a:lnRef>
            <a:fillRef idx="0">
              <a:schemeClr val="accent1"/>
            </a:fillRef>
            <a:effectRef idx="0">
              <a:schemeClr val="accent1"/>
            </a:effectRef>
            <a:fontRef idx="minor">
              <a:schemeClr val="tx1"/>
            </a:fontRef>
          </p:style>
        </p:cxnSp>
        <p:grpSp>
          <p:nvGrpSpPr>
            <p:cNvPr id="34" name="îSḷiḍê"/>
            <p:cNvGrpSpPr/>
            <p:nvPr/>
          </p:nvGrpSpPr>
          <p:grpSpPr>
            <a:xfrm>
              <a:off x="12711" y="7205"/>
              <a:ext cx="689" cy="459"/>
              <a:chOff x="9358313" y="3649663"/>
              <a:chExt cx="581025" cy="387350"/>
            </a:xfrm>
            <a:solidFill>
              <a:schemeClr val="accent4"/>
            </a:solidFill>
          </p:grpSpPr>
          <p:sp>
            <p:nvSpPr>
              <p:cNvPr id="35" name="ïṡḷîḓé"/>
              <p:cNvSpPr/>
              <p:nvPr/>
            </p:nvSpPr>
            <p:spPr bwMode="auto">
              <a:xfrm>
                <a:off x="9436101" y="3649663"/>
                <a:ext cx="425450" cy="309563"/>
              </a:xfrm>
              <a:custGeom>
                <a:gdLst>
                  <a:gd fmla="*/ 41 w 367" name="T0"/>
                  <a:gd fmla="*/ 267 h 267" name="T1"/>
                  <a:gd fmla="*/ 325 w 367" name="T2"/>
                  <a:gd fmla="*/ 267 h 267" name="T3"/>
                  <a:gd fmla="*/ 355 w 367" name="T4"/>
                  <a:gd fmla="*/ 255 h 267" name="T5"/>
                  <a:gd fmla="*/ 367 w 367" name="T6"/>
                  <a:gd fmla="*/ 225 h 267" name="T7"/>
                  <a:gd fmla="*/ 367 w 367" name="T8"/>
                  <a:gd fmla="*/ 42 h 267" name="T9"/>
                  <a:gd fmla="*/ 355 w 367" name="T10"/>
                  <a:gd fmla="*/ 12 h 267" name="T11"/>
                  <a:gd fmla="*/ 325 w 367" name="T12"/>
                  <a:gd fmla="*/ 0 h 267" name="T13"/>
                  <a:gd fmla="*/ 41 w 367" name="T14"/>
                  <a:gd fmla="*/ 0 h 267" name="T15"/>
                  <a:gd fmla="*/ 12 w 367" name="T16"/>
                  <a:gd fmla="*/ 12 h 267" name="T17"/>
                  <a:gd fmla="*/ 0 w 367" name="T18"/>
                  <a:gd fmla="*/ 42 h 267" name="T19"/>
                  <a:gd fmla="*/ 0 w 367" name="T20"/>
                  <a:gd fmla="*/ 225 h 267" name="T21"/>
                  <a:gd fmla="*/ 12 w 367" name="T22"/>
                  <a:gd fmla="*/ 255 h 267" name="T23"/>
                  <a:gd fmla="*/ 41 w 367" name="T24"/>
                  <a:gd fmla="*/ 267 h 267" name="T25"/>
                  <a:gd fmla="*/ 33 w 367" name="T26"/>
                  <a:gd fmla="*/ 42 h 267" name="T27"/>
                  <a:gd fmla="*/ 36 w 367" name="T28"/>
                  <a:gd fmla="*/ 36 h 267" name="T29"/>
                  <a:gd fmla="*/ 41 w 367" name="T30"/>
                  <a:gd fmla="*/ 33 h 267" name="T31"/>
                  <a:gd fmla="*/ 325 w 367" name="T32"/>
                  <a:gd fmla="*/ 33 h 267" name="T33"/>
                  <a:gd fmla="*/ 331 w 367" name="T34"/>
                  <a:gd fmla="*/ 36 h 267" name="T35"/>
                  <a:gd fmla="*/ 333 w 367" name="T36"/>
                  <a:gd fmla="*/ 42 h 267" name="T37"/>
                  <a:gd fmla="*/ 333 w 367" name="T38"/>
                  <a:gd fmla="*/ 225 h 267" name="T39"/>
                  <a:gd fmla="*/ 331 w 367" name="T40"/>
                  <a:gd fmla="*/ 231 h 267" name="T41"/>
                  <a:gd fmla="*/ 325 w 367" name="T42"/>
                  <a:gd fmla="*/ 234 h 267" name="T43"/>
                  <a:gd fmla="*/ 41 w 367" name="T44"/>
                  <a:gd fmla="*/ 234 h 267" name="T45"/>
                  <a:gd fmla="*/ 36 w 367" name="T46"/>
                  <a:gd fmla="*/ 231 h 267" name="T47"/>
                  <a:gd fmla="*/ 33 w 367" name="T48"/>
                  <a:gd fmla="*/ 225 h 267" name="T49"/>
                  <a:gd fmla="*/ 33 w 367" name="T50"/>
                  <a:gd fmla="*/ 42 h 267" name="T51"/>
                  <a:gd fmla="*/ 33 w 367" name="T52"/>
                  <a:gd fmla="*/ 42 h 267" name="T53"/>
                  <a:gd fmla="*/ 33 w 367" name="T54"/>
                  <a:gd fmla="*/ 42 h 267"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67" w="367">
                    <a:moveTo>
                      <a:pt x="41" y="267"/>
                    </a:moveTo>
                    <a:cubicBezTo>
                      <a:pt x="325" y="267"/>
                      <a:pt x="325" y="267"/>
                      <a:pt x="325" y="267"/>
                    </a:cubicBezTo>
                    <a:cubicBezTo>
                      <a:pt x="337" y="267"/>
                      <a:pt x="346" y="263"/>
                      <a:pt x="355" y="255"/>
                    </a:cubicBezTo>
                    <a:cubicBezTo>
                      <a:pt x="363" y="247"/>
                      <a:pt x="367" y="237"/>
                      <a:pt x="367" y="225"/>
                    </a:cubicBezTo>
                    <a:cubicBezTo>
                      <a:pt x="367" y="42"/>
                      <a:pt x="367" y="42"/>
                      <a:pt x="367" y="42"/>
                    </a:cubicBezTo>
                    <a:cubicBezTo>
                      <a:pt x="367" y="30"/>
                      <a:pt x="363" y="20"/>
                      <a:pt x="355" y="12"/>
                    </a:cubicBezTo>
                    <a:cubicBezTo>
                      <a:pt x="346" y="4"/>
                      <a:pt x="337" y="0"/>
                      <a:pt x="325" y="0"/>
                    </a:cubicBezTo>
                    <a:cubicBezTo>
                      <a:pt x="41" y="0"/>
                      <a:pt x="41" y="0"/>
                      <a:pt x="41" y="0"/>
                    </a:cubicBezTo>
                    <a:cubicBezTo>
                      <a:pt x="30" y="0"/>
                      <a:pt x="20" y="4"/>
                      <a:pt x="12" y="12"/>
                    </a:cubicBezTo>
                    <a:cubicBezTo>
                      <a:pt x="4" y="20"/>
                      <a:pt x="0" y="30"/>
                      <a:pt x="0" y="42"/>
                    </a:cubicBezTo>
                    <a:cubicBezTo>
                      <a:pt x="0" y="225"/>
                      <a:pt x="0" y="225"/>
                      <a:pt x="0" y="225"/>
                    </a:cubicBezTo>
                    <a:cubicBezTo>
                      <a:pt x="0" y="237"/>
                      <a:pt x="4" y="247"/>
                      <a:pt x="12" y="255"/>
                    </a:cubicBezTo>
                    <a:cubicBezTo>
                      <a:pt x="20" y="263"/>
                      <a:pt x="30" y="267"/>
                      <a:pt x="41" y="267"/>
                    </a:cubicBezTo>
                    <a:close/>
                    <a:moveTo>
                      <a:pt x="33" y="42"/>
                    </a:moveTo>
                    <a:cubicBezTo>
                      <a:pt x="33" y="39"/>
                      <a:pt x="34" y="37"/>
                      <a:pt x="36" y="36"/>
                    </a:cubicBezTo>
                    <a:cubicBezTo>
                      <a:pt x="37" y="34"/>
                      <a:pt x="39" y="33"/>
                      <a:pt x="41" y="33"/>
                    </a:cubicBezTo>
                    <a:cubicBezTo>
                      <a:pt x="325" y="33"/>
                      <a:pt x="325" y="33"/>
                      <a:pt x="325" y="33"/>
                    </a:cubicBezTo>
                    <a:cubicBezTo>
                      <a:pt x="327" y="33"/>
                      <a:pt x="329" y="34"/>
                      <a:pt x="331" y="36"/>
                    </a:cubicBezTo>
                    <a:cubicBezTo>
                      <a:pt x="333" y="37"/>
                      <a:pt x="333" y="39"/>
                      <a:pt x="333" y="42"/>
                    </a:cubicBezTo>
                    <a:cubicBezTo>
                      <a:pt x="333" y="225"/>
                      <a:pt x="333" y="225"/>
                      <a:pt x="333" y="225"/>
                    </a:cubicBezTo>
                    <a:cubicBezTo>
                      <a:pt x="333" y="228"/>
                      <a:pt x="333" y="229"/>
                      <a:pt x="331" y="231"/>
                    </a:cubicBezTo>
                    <a:cubicBezTo>
                      <a:pt x="329" y="233"/>
                      <a:pt x="327" y="234"/>
                      <a:pt x="325" y="234"/>
                    </a:cubicBezTo>
                    <a:cubicBezTo>
                      <a:pt x="41" y="234"/>
                      <a:pt x="41" y="234"/>
                      <a:pt x="41" y="234"/>
                    </a:cubicBezTo>
                    <a:cubicBezTo>
                      <a:pt x="39" y="234"/>
                      <a:pt x="37" y="233"/>
                      <a:pt x="36" y="231"/>
                    </a:cubicBezTo>
                    <a:cubicBezTo>
                      <a:pt x="34" y="229"/>
                      <a:pt x="33" y="228"/>
                      <a:pt x="33" y="225"/>
                    </a:cubicBezTo>
                    <a:lnTo>
                      <a:pt x="33" y="42"/>
                    </a:lnTo>
                    <a:close/>
                    <a:moveTo>
                      <a:pt x="33" y="42"/>
                    </a:moveTo>
                    <a:cubicBezTo>
                      <a:pt x="33" y="42"/>
                      <a:pt x="33" y="42"/>
                      <a:pt x="33" y="42"/>
                    </a:cubicBezTo>
                  </a:path>
                </a:pathLst>
              </a:custGeom>
              <a:grpFill/>
              <a:ln>
                <a:noFill/>
              </a:ln>
              <a:extLst>
                <a:ext uri="{91240B29-F687-4F45-9708-019B960494DF}">
                  <a14:hiddenLine w="9525">
                    <a:solidFill>
                      <a:srgbClr val="000000"/>
                    </a:solidFill>
                    <a:round/>
                  </a14:hiddenLine>
                </a:ext>
              </a:extLst>
            </p:spPr>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36" name="ï$ḻïḑê"/>
              <p:cNvSpPr/>
              <p:nvPr/>
            </p:nvSpPr>
            <p:spPr bwMode="auto">
              <a:xfrm>
                <a:off x="9358313" y="3979863"/>
                <a:ext cx="581025" cy="57150"/>
              </a:xfrm>
              <a:custGeom>
                <a:gdLst>
                  <a:gd fmla="*/ 459 w 501" name="T0"/>
                  <a:gd fmla="*/ 0 h 50" name="T1"/>
                  <a:gd fmla="*/ 0 w 501" name="T2"/>
                  <a:gd fmla="*/ 0 h 50" name="T3"/>
                  <a:gd fmla="*/ 0 w 501" name="T4"/>
                  <a:gd fmla="*/ 25 h 50" name="T5"/>
                  <a:gd fmla="*/ 12 w 501" name="T6"/>
                  <a:gd fmla="*/ 42 h 50" name="T7"/>
                  <a:gd fmla="*/ 42 w 501" name="T8"/>
                  <a:gd fmla="*/ 50 h 50" name="T9"/>
                  <a:gd fmla="*/ 459 w 501" name="T10"/>
                  <a:gd fmla="*/ 50 h 50" name="T11"/>
                  <a:gd fmla="*/ 488 w 501" name="T12"/>
                  <a:gd fmla="*/ 42 h 50" name="T13"/>
                  <a:gd fmla="*/ 501 w 501" name="T14"/>
                  <a:gd fmla="*/ 25 h 50" name="T15"/>
                  <a:gd fmla="*/ 501 w 501" name="T16"/>
                  <a:gd fmla="*/ 0 h 50" name="T17"/>
                  <a:gd fmla="*/ 459 w 501" name="T18"/>
                  <a:gd fmla="*/ 0 h 50" name="T19"/>
                  <a:gd fmla="*/ 271 w 501" name="T20"/>
                  <a:gd fmla="*/ 25 h 50" name="T21"/>
                  <a:gd fmla="*/ 229 w 501" name="T22"/>
                  <a:gd fmla="*/ 25 h 50" name="T23"/>
                  <a:gd fmla="*/ 225 w 501" name="T24"/>
                  <a:gd fmla="*/ 21 h 50" name="T25"/>
                  <a:gd fmla="*/ 229 w 501" name="T26"/>
                  <a:gd fmla="*/ 16 h 50" name="T27"/>
                  <a:gd fmla="*/ 271 w 501" name="T28"/>
                  <a:gd fmla="*/ 16 h 50" name="T29"/>
                  <a:gd fmla="*/ 275 w 501" name="T30"/>
                  <a:gd fmla="*/ 21 h 50" name="T31"/>
                  <a:gd fmla="*/ 271 w 501" name="T32"/>
                  <a:gd fmla="*/ 25 h 50" name="T33"/>
                  <a:gd fmla="*/ 271 w 501" name="T34"/>
                  <a:gd fmla="*/ 25 h 50" name="T35"/>
                  <a:gd fmla="*/ 271 w 501" name="T36"/>
                  <a:gd fmla="*/ 25 h 5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0" w="501">
                    <a:moveTo>
                      <a:pt x="459" y="0"/>
                    </a:moveTo>
                    <a:cubicBezTo>
                      <a:pt x="0" y="0"/>
                      <a:pt x="0" y="0"/>
                      <a:pt x="0" y="0"/>
                    </a:cubicBezTo>
                    <a:cubicBezTo>
                      <a:pt x="0" y="25"/>
                      <a:pt x="0" y="25"/>
                      <a:pt x="0" y="25"/>
                    </a:cubicBezTo>
                    <a:cubicBezTo>
                      <a:pt x="0" y="32"/>
                      <a:pt x="4" y="38"/>
                      <a:pt x="12" y="42"/>
                    </a:cubicBezTo>
                    <a:cubicBezTo>
                      <a:pt x="20" y="47"/>
                      <a:pt x="30" y="50"/>
                      <a:pt x="42" y="50"/>
                    </a:cubicBezTo>
                    <a:cubicBezTo>
                      <a:pt x="459" y="50"/>
                      <a:pt x="459" y="50"/>
                      <a:pt x="459" y="50"/>
                    </a:cubicBezTo>
                    <a:cubicBezTo>
                      <a:pt x="470" y="50"/>
                      <a:pt x="480" y="47"/>
                      <a:pt x="488" y="42"/>
                    </a:cubicBezTo>
                    <a:cubicBezTo>
                      <a:pt x="496" y="38"/>
                      <a:pt x="501" y="32"/>
                      <a:pt x="501" y="25"/>
                    </a:cubicBezTo>
                    <a:cubicBezTo>
                      <a:pt x="501" y="0"/>
                      <a:pt x="501" y="0"/>
                      <a:pt x="501" y="0"/>
                    </a:cubicBezTo>
                    <a:lnTo>
                      <a:pt x="459" y="0"/>
                    </a:lnTo>
                    <a:close/>
                    <a:moveTo>
                      <a:pt x="271" y="25"/>
                    </a:moveTo>
                    <a:cubicBezTo>
                      <a:pt x="229" y="25"/>
                      <a:pt x="229" y="25"/>
                      <a:pt x="229" y="25"/>
                    </a:cubicBezTo>
                    <a:cubicBezTo>
                      <a:pt x="227" y="25"/>
                      <a:pt x="225" y="23"/>
                      <a:pt x="225" y="21"/>
                    </a:cubicBezTo>
                    <a:cubicBezTo>
                      <a:pt x="225" y="18"/>
                      <a:pt x="227" y="16"/>
                      <a:pt x="229" y="16"/>
                    </a:cubicBezTo>
                    <a:cubicBezTo>
                      <a:pt x="271" y="16"/>
                      <a:pt x="271" y="16"/>
                      <a:pt x="271" y="16"/>
                    </a:cubicBezTo>
                    <a:cubicBezTo>
                      <a:pt x="274" y="16"/>
                      <a:pt x="275" y="18"/>
                      <a:pt x="275" y="21"/>
                    </a:cubicBezTo>
                    <a:cubicBezTo>
                      <a:pt x="275" y="23"/>
                      <a:pt x="274" y="25"/>
                      <a:pt x="271" y="25"/>
                    </a:cubicBezTo>
                    <a:close/>
                    <a:moveTo>
                      <a:pt x="271" y="25"/>
                    </a:moveTo>
                    <a:cubicBezTo>
                      <a:pt x="271" y="25"/>
                      <a:pt x="271" y="25"/>
                      <a:pt x="271" y="25"/>
                    </a:cubicBezTo>
                  </a:path>
                </a:pathLst>
              </a:custGeom>
              <a:grpFill/>
              <a:ln>
                <a:noFill/>
              </a:ln>
              <a:extLst>
                <a:ext uri="{91240B29-F687-4F45-9708-019B960494DF}">
                  <a14:hiddenLine w="9525">
                    <a:solidFill>
                      <a:srgbClr val="000000"/>
                    </a:solidFill>
                    <a:round/>
                  </a14:hiddenLine>
                </a:ext>
              </a:extLst>
            </p:spPr>
            <p:txBody>
              <a:bodyPr anchor="ctr"/>
              <a:lstStyle/>
              <a:p>
                <a:pPr algn="ctr"/>
                <a:endParaRPr>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grpSp>
      <p:sp>
        <p:nvSpPr>
          <p:cNvPr id="20" name="Rectangle 44"/>
          <p:cNvSpPr/>
          <p:nvPr/>
        </p:nvSpPr>
        <p:spPr>
          <a:xfrm>
            <a:off x="618428" y="2297566"/>
            <a:ext cx="2698943" cy="45720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a:t>
            </a:r>
          </a:p>
        </p:txBody>
      </p:sp>
      <p:sp>
        <p:nvSpPr>
          <p:cNvPr id="21" name="TextBox 45"/>
          <p:cNvSpPr txBox="1"/>
          <p:nvPr/>
        </p:nvSpPr>
        <p:spPr>
          <a:xfrm>
            <a:off x="1278766" y="1947668"/>
            <a:ext cx="1378267"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600" u="none">
                <a:ln>
                  <a:noFill/>
                </a:ln>
                <a:solidFill>
                  <a:prstClr val="black">
                    <a:lumMod val="75000"/>
                    <a:lumOff val="25000"/>
                  </a:prstClr>
                </a:solidFill>
                <a:effectLst/>
                <a:uLnTx/>
                <a:uFillTx/>
                <a:latin charset="0" typeface="Nexa Bold"/>
                <a:ea charset="0" typeface="Nexa Bold"/>
                <a:cs charset="0" typeface="Nexa Bold"/>
              </a:rPr>
              <a:t>YOUR TITLE</a:t>
            </a:r>
          </a:p>
        </p:txBody>
      </p:sp>
      <p:sp>
        <p:nvSpPr>
          <p:cNvPr id="22" name="Rectangle 44"/>
          <p:cNvSpPr/>
          <p:nvPr/>
        </p:nvSpPr>
        <p:spPr>
          <a:xfrm>
            <a:off x="789878" y="4677546"/>
            <a:ext cx="2698943" cy="45720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a:t>
            </a:r>
          </a:p>
        </p:txBody>
      </p:sp>
      <p:sp>
        <p:nvSpPr>
          <p:cNvPr id="23" name="TextBox 45"/>
          <p:cNvSpPr txBox="1"/>
          <p:nvPr/>
        </p:nvSpPr>
        <p:spPr>
          <a:xfrm>
            <a:off x="1450216" y="4344793"/>
            <a:ext cx="1378267"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600" u="none">
                <a:ln>
                  <a:noFill/>
                </a:ln>
                <a:solidFill>
                  <a:prstClr val="black">
                    <a:lumMod val="75000"/>
                    <a:lumOff val="25000"/>
                  </a:prstClr>
                </a:solidFill>
                <a:effectLst/>
                <a:uLnTx/>
                <a:uFillTx/>
                <a:latin charset="0" typeface="Nexa Bold"/>
                <a:ea charset="0" typeface="Nexa Bold"/>
                <a:cs charset="0" typeface="Nexa Bold"/>
              </a:rPr>
              <a:t>YOUR TITLE</a:t>
            </a:r>
          </a:p>
        </p:txBody>
      </p:sp>
      <p:sp>
        <p:nvSpPr>
          <p:cNvPr id="24" name="Rectangle 44"/>
          <p:cNvSpPr/>
          <p:nvPr/>
        </p:nvSpPr>
        <p:spPr>
          <a:xfrm>
            <a:off x="8620063" y="2553471"/>
            <a:ext cx="2698943" cy="45720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a:t>
            </a:r>
          </a:p>
        </p:txBody>
      </p:sp>
      <p:sp>
        <p:nvSpPr>
          <p:cNvPr id="54" name="TextBox 45"/>
          <p:cNvSpPr txBox="1"/>
          <p:nvPr/>
        </p:nvSpPr>
        <p:spPr>
          <a:xfrm>
            <a:off x="9280401" y="2203573"/>
            <a:ext cx="1378267"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600" u="none">
                <a:ln>
                  <a:noFill/>
                </a:ln>
                <a:solidFill>
                  <a:prstClr val="black">
                    <a:lumMod val="75000"/>
                    <a:lumOff val="25000"/>
                  </a:prstClr>
                </a:solidFill>
                <a:effectLst/>
                <a:uLnTx/>
                <a:uFillTx/>
                <a:latin charset="0" typeface="Nexa Bold"/>
                <a:ea charset="0" typeface="Nexa Bold"/>
                <a:cs charset="0" typeface="Nexa Bold"/>
              </a:rPr>
              <a:t>YOUR TITLE</a:t>
            </a:r>
          </a:p>
        </p:txBody>
      </p:sp>
      <p:sp>
        <p:nvSpPr>
          <p:cNvPr id="55" name="Rectangle 44"/>
          <p:cNvSpPr/>
          <p:nvPr/>
        </p:nvSpPr>
        <p:spPr>
          <a:xfrm>
            <a:off x="8791513" y="4933452"/>
            <a:ext cx="2698943" cy="45720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200" u="none">
                <a:ln>
                  <a:noFill/>
                </a:ln>
                <a:solidFill>
                  <a:prstClr val="black">
                    <a:lumMod val="75000"/>
                    <a:lumOff val="25000"/>
                  </a:prstClr>
                </a:solidFill>
                <a:effectLst/>
                <a:uLnTx/>
                <a:uFillTx/>
                <a:latin charset="0" typeface="Roboto Medium"/>
                <a:ea charset="0" typeface="Roboto Medium"/>
                <a:cs charset="0" typeface="Roboto Medium"/>
              </a:rPr>
              <a:t>Far far away, behind the word mountains, far from the countries </a:t>
            </a:r>
          </a:p>
        </p:txBody>
      </p:sp>
      <p:sp>
        <p:nvSpPr>
          <p:cNvPr id="56" name="TextBox 45"/>
          <p:cNvSpPr txBox="1"/>
          <p:nvPr/>
        </p:nvSpPr>
        <p:spPr>
          <a:xfrm>
            <a:off x="9451851" y="4600698"/>
            <a:ext cx="1378267"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600" u="none">
                <a:ln>
                  <a:noFill/>
                </a:ln>
                <a:solidFill>
                  <a:prstClr val="black">
                    <a:lumMod val="75000"/>
                    <a:lumOff val="25000"/>
                  </a:prstClr>
                </a:solidFill>
                <a:effectLst/>
                <a:uLnTx/>
                <a:uFillTx/>
                <a:latin charset="0" typeface="Nexa Bold"/>
                <a:ea charset="0" typeface="Nexa Bold"/>
                <a:cs charset="0" typeface="Nexa Bold"/>
              </a:rPr>
              <a:t>YOUR TITLE</a:t>
            </a:r>
          </a:p>
        </p:txBody>
      </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8" presetSubtype="16">
                                  <p:stCondLst>
                                    <p:cond delay="0"/>
                                  </p:stCondLst>
                                  <p:childTnLst>
                                    <p:set>
                                      <p:cBhvr>
                                        <p:cTn dur="1" fill="hold" id="6">
                                          <p:stCondLst>
                                            <p:cond delay="0"/>
                                          </p:stCondLst>
                                        </p:cTn>
                                        <p:tgtEl>
                                          <p:spTgt spid="2"/>
                                        </p:tgtEl>
                                        <p:attrNameLst>
                                          <p:attrName>style.visibility</p:attrName>
                                        </p:attrNameLst>
                                      </p:cBhvr>
                                      <p:to>
                                        <p:strVal val="visible"/>
                                      </p:to>
                                    </p:set>
                                    <p:animEffect filter="diamond(in)" transition="in">
                                      <p:cBhvr>
                                        <p:cTn dur="2000" id="7"/>
                                        <p:tgtEl>
                                          <p:spTgt spid="2"/>
                                        </p:tgtEl>
                                      </p:cBhvr>
                                    </p:animEffect>
                                  </p:childTnLst>
                                </p:cTn>
                              </p:par>
                            </p:childTnLst>
                          </p:cTn>
                        </p:par>
                        <p:par>
                          <p:cTn fill="hold" id="8" nodeType="afterGroup">
                            <p:stCondLst>
                              <p:cond delay="2000"/>
                            </p:stCondLst>
                            <p:childTnLst>
                              <p:par>
                                <p:cTn fill="hold" grpId="0" id="9" nodeType="afterEffect" presetClass="entr" presetID="42"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1000" id="11"/>
                                        <p:tgtEl>
                                          <p:spTgt spid="20"/>
                                        </p:tgtEl>
                                      </p:cBhvr>
                                    </p:animEffect>
                                    <p:anim calcmode="lin" valueType="num">
                                      <p:cBhvr>
                                        <p:cTn dur="1000" fill="hold" id="12"/>
                                        <p:tgtEl>
                                          <p:spTgt spid="20"/>
                                        </p:tgtEl>
                                        <p:attrNameLst>
                                          <p:attrName>ppt_x</p:attrName>
                                        </p:attrNameLst>
                                      </p:cBhvr>
                                      <p:tavLst>
                                        <p:tav tm="0">
                                          <p:val>
                                            <p:strVal val="#ppt_x"/>
                                          </p:val>
                                        </p:tav>
                                        <p:tav tm="100000">
                                          <p:val>
                                            <p:strVal val="#ppt_x"/>
                                          </p:val>
                                        </p:tav>
                                      </p:tavLst>
                                    </p:anim>
                                    <p:anim calcmode="lin" valueType="num">
                                      <p:cBhvr>
                                        <p:cTn dur="1000" fill="hold" id="13"/>
                                        <p:tgtEl>
                                          <p:spTgt spid="20"/>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1000" id="16"/>
                                        <p:tgtEl>
                                          <p:spTgt spid="21"/>
                                        </p:tgtEl>
                                      </p:cBhvr>
                                    </p:animEffect>
                                    <p:anim calcmode="lin" valueType="num">
                                      <p:cBhvr>
                                        <p:cTn dur="1000" fill="hold" id="17"/>
                                        <p:tgtEl>
                                          <p:spTgt spid="21"/>
                                        </p:tgtEl>
                                        <p:attrNameLst>
                                          <p:attrName>ppt_x</p:attrName>
                                        </p:attrNameLst>
                                      </p:cBhvr>
                                      <p:tavLst>
                                        <p:tav tm="0">
                                          <p:val>
                                            <p:strVal val="#ppt_x"/>
                                          </p:val>
                                        </p:tav>
                                        <p:tav tm="100000">
                                          <p:val>
                                            <p:strVal val="#ppt_x"/>
                                          </p:val>
                                        </p:tav>
                                      </p:tavLst>
                                    </p:anim>
                                    <p:anim calcmode="lin" valueType="num">
                                      <p:cBhvr>
                                        <p:cTn dur="1000" fill="hold" id="18"/>
                                        <p:tgtEl>
                                          <p:spTgt spid="2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3000"/>
                            </p:stCondLst>
                            <p:childTnLst>
                              <p:par>
                                <p:cTn fill="hold" grpId="0" id="20" nodeType="afterEffect" presetClass="entr" presetID="42" presetSubtype="0">
                                  <p:stCondLst>
                                    <p:cond delay="0"/>
                                  </p:stCondLst>
                                  <p:childTnLst>
                                    <p:set>
                                      <p:cBhvr>
                                        <p:cTn dur="1" fill="hold" id="21">
                                          <p:stCondLst>
                                            <p:cond delay="0"/>
                                          </p:stCondLst>
                                        </p:cTn>
                                        <p:tgtEl>
                                          <p:spTgt spid="22"/>
                                        </p:tgtEl>
                                        <p:attrNameLst>
                                          <p:attrName>style.visibility</p:attrName>
                                        </p:attrNameLst>
                                      </p:cBhvr>
                                      <p:to>
                                        <p:strVal val="visible"/>
                                      </p:to>
                                    </p:set>
                                    <p:animEffect filter="fade" transition="in">
                                      <p:cBhvr>
                                        <p:cTn dur="1000" id="22"/>
                                        <p:tgtEl>
                                          <p:spTgt spid="22"/>
                                        </p:tgtEl>
                                      </p:cBhvr>
                                    </p:animEffect>
                                    <p:anim calcmode="lin" valueType="num">
                                      <p:cBhvr>
                                        <p:cTn dur="1000" fill="hold" id="23"/>
                                        <p:tgtEl>
                                          <p:spTgt spid="22"/>
                                        </p:tgtEl>
                                        <p:attrNameLst>
                                          <p:attrName>ppt_x</p:attrName>
                                        </p:attrNameLst>
                                      </p:cBhvr>
                                      <p:tavLst>
                                        <p:tav tm="0">
                                          <p:val>
                                            <p:strVal val="#ppt_x"/>
                                          </p:val>
                                        </p:tav>
                                        <p:tav tm="100000">
                                          <p:val>
                                            <p:strVal val="#ppt_x"/>
                                          </p:val>
                                        </p:tav>
                                      </p:tavLst>
                                    </p:anim>
                                    <p:anim calcmode="lin" valueType="num">
                                      <p:cBhvr>
                                        <p:cTn dur="1000" fill="hold" id="24"/>
                                        <p:tgtEl>
                                          <p:spTgt spid="22"/>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23"/>
                                        </p:tgtEl>
                                        <p:attrNameLst>
                                          <p:attrName>style.visibility</p:attrName>
                                        </p:attrNameLst>
                                      </p:cBhvr>
                                      <p:to>
                                        <p:strVal val="visible"/>
                                      </p:to>
                                    </p:set>
                                    <p:animEffect filter="fade" transition="in">
                                      <p:cBhvr>
                                        <p:cTn dur="1000" id="27"/>
                                        <p:tgtEl>
                                          <p:spTgt spid="23"/>
                                        </p:tgtEl>
                                      </p:cBhvr>
                                    </p:animEffect>
                                    <p:anim calcmode="lin" valueType="num">
                                      <p:cBhvr>
                                        <p:cTn dur="1000" fill="hold" id="28"/>
                                        <p:tgtEl>
                                          <p:spTgt spid="23"/>
                                        </p:tgtEl>
                                        <p:attrNameLst>
                                          <p:attrName>ppt_x</p:attrName>
                                        </p:attrNameLst>
                                      </p:cBhvr>
                                      <p:tavLst>
                                        <p:tav tm="0">
                                          <p:val>
                                            <p:strVal val="#ppt_x"/>
                                          </p:val>
                                        </p:tav>
                                        <p:tav tm="100000">
                                          <p:val>
                                            <p:strVal val="#ppt_x"/>
                                          </p:val>
                                        </p:tav>
                                      </p:tavLst>
                                    </p:anim>
                                    <p:anim calcmode="lin" valueType="num">
                                      <p:cBhvr>
                                        <p:cTn dur="1000" fill="hold" id="29"/>
                                        <p:tgtEl>
                                          <p:spTgt spid="23"/>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4000"/>
                            </p:stCondLst>
                            <p:childTnLst>
                              <p:par>
                                <p:cTn fill="hold" grpId="0" id="31" nodeType="afterEffect" presetClass="entr" presetID="42" presetSubtype="0">
                                  <p:stCondLst>
                                    <p:cond delay="0"/>
                                  </p:stCondLst>
                                  <p:childTnLst>
                                    <p:set>
                                      <p:cBhvr>
                                        <p:cTn dur="1" fill="hold" id="32">
                                          <p:stCondLst>
                                            <p:cond delay="0"/>
                                          </p:stCondLst>
                                        </p:cTn>
                                        <p:tgtEl>
                                          <p:spTgt spid="24"/>
                                        </p:tgtEl>
                                        <p:attrNameLst>
                                          <p:attrName>style.visibility</p:attrName>
                                        </p:attrNameLst>
                                      </p:cBhvr>
                                      <p:to>
                                        <p:strVal val="visible"/>
                                      </p:to>
                                    </p:set>
                                    <p:animEffect filter="fade" transition="in">
                                      <p:cBhvr>
                                        <p:cTn dur="1000" id="33"/>
                                        <p:tgtEl>
                                          <p:spTgt spid="24"/>
                                        </p:tgtEl>
                                      </p:cBhvr>
                                    </p:animEffect>
                                    <p:anim calcmode="lin" valueType="num">
                                      <p:cBhvr>
                                        <p:cTn dur="1000" fill="hold" id="34"/>
                                        <p:tgtEl>
                                          <p:spTgt spid="24"/>
                                        </p:tgtEl>
                                        <p:attrNameLst>
                                          <p:attrName>ppt_x</p:attrName>
                                        </p:attrNameLst>
                                      </p:cBhvr>
                                      <p:tavLst>
                                        <p:tav tm="0">
                                          <p:val>
                                            <p:strVal val="#ppt_x"/>
                                          </p:val>
                                        </p:tav>
                                        <p:tav tm="100000">
                                          <p:val>
                                            <p:strVal val="#ppt_x"/>
                                          </p:val>
                                        </p:tav>
                                      </p:tavLst>
                                    </p:anim>
                                    <p:anim calcmode="lin" valueType="num">
                                      <p:cBhvr>
                                        <p:cTn dur="1000" fill="hold" id="35"/>
                                        <p:tgtEl>
                                          <p:spTgt spid="24"/>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54"/>
                                        </p:tgtEl>
                                        <p:attrNameLst>
                                          <p:attrName>style.visibility</p:attrName>
                                        </p:attrNameLst>
                                      </p:cBhvr>
                                      <p:to>
                                        <p:strVal val="visible"/>
                                      </p:to>
                                    </p:set>
                                    <p:animEffect filter="fade" transition="in">
                                      <p:cBhvr>
                                        <p:cTn dur="1000" id="38"/>
                                        <p:tgtEl>
                                          <p:spTgt spid="54"/>
                                        </p:tgtEl>
                                      </p:cBhvr>
                                    </p:animEffect>
                                    <p:anim calcmode="lin" valueType="num">
                                      <p:cBhvr>
                                        <p:cTn dur="1000" fill="hold" id="39"/>
                                        <p:tgtEl>
                                          <p:spTgt spid="54"/>
                                        </p:tgtEl>
                                        <p:attrNameLst>
                                          <p:attrName>ppt_x</p:attrName>
                                        </p:attrNameLst>
                                      </p:cBhvr>
                                      <p:tavLst>
                                        <p:tav tm="0">
                                          <p:val>
                                            <p:strVal val="#ppt_x"/>
                                          </p:val>
                                        </p:tav>
                                        <p:tav tm="100000">
                                          <p:val>
                                            <p:strVal val="#ppt_x"/>
                                          </p:val>
                                        </p:tav>
                                      </p:tavLst>
                                    </p:anim>
                                    <p:anim calcmode="lin" valueType="num">
                                      <p:cBhvr>
                                        <p:cTn dur="1000" fill="hold" id="40"/>
                                        <p:tgtEl>
                                          <p:spTgt spid="54"/>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5000"/>
                            </p:stCondLst>
                            <p:childTnLst>
                              <p:par>
                                <p:cTn fill="hold" grpId="0" id="42" nodeType="afterEffect" presetClass="entr" presetID="42" presetSubtype="0">
                                  <p:stCondLst>
                                    <p:cond delay="0"/>
                                  </p:stCondLst>
                                  <p:childTnLst>
                                    <p:set>
                                      <p:cBhvr>
                                        <p:cTn dur="1" fill="hold" id="43">
                                          <p:stCondLst>
                                            <p:cond delay="0"/>
                                          </p:stCondLst>
                                        </p:cTn>
                                        <p:tgtEl>
                                          <p:spTgt spid="55"/>
                                        </p:tgtEl>
                                        <p:attrNameLst>
                                          <p:attrName>style.visibility</p:attrName>
                                        </p:attrNameLst>
                                      </p:cBhvr>
                                      <p:to>
                                        <p:strVal val="visible"/>
                                      </p:to>
                                    </p:set>
                                    <p:animEffect filter="fade" transition="in">
                                      <p:cBhvr>
                                        <p:cTn dur="1000" id="44"/>
                                        <p:tgtEl>
                                          <p:spTgt spid="55"/>
                                        </p:tgtEl>
                                      </p:cBhvr>
                                    </p:animEffect>
                                    <p:anim calcmode="lin" valueType="num">
                                      <p:cBhvr>
                                        <p:cTn dur="1000" fill="hold" id="45"/>
                                        <p:tgtEl>
                                          <p:spTgt spid="55"/>
                                        </p:tgtEl>
                                        <p:attrNameLst>
                                          <p:attrName>ppt_x</p:attrName>
                                        </p:attrNameLst>
                                      </p:cBhvr>
                                      <p:tavLst>
                                        <p:tav tm="0">
                                          <p:val>
                                            <p:strVal val="#ppt_x"/>
                                          </p:val>
                                        </p:tav>
                                        <p:tav tm="100000">
                                          <p:val>
                                            <p:strVal val="#ppt_x"/>
                                          </p:val>
                                        </p:tav>
                                      </p:tavLst>
                                    </p:anim>
                                    <p:anim calcmode="lin" valueType="num">
                                      <p:cBhvr>
                                        <p:cTn dur="1000" fill="hold" id="46"/>
                                        <p:tgtEl>
                                          <p:spTgt spid="55"/>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56"/>
                                        </p:tgtEl>
                                        <p:attrNameLst>
                                          <p:attrName>style.visibility</p:attrName>
                                        </p:attrNameLst>
                                      </p:cBhvr>
                                      <p:to>
                                        <p:strVal val="visible"/>
                                      </p:to>
                                    </p:set>
                                    <p:animEffect filter="fade" transition="in">
                                      <p:cBhvr>
                                        <p:cTn dur="1000" id="49"/>
                                        <p:tgtEl>
                                          <p:spTgt spid="56"/>
                                        </p:tgtEl>
                                      </p:cBhvr>
                                    </p:animEffect>
                                    <p:anim calcmode="lin" valueType="num">
                                      <p:cBhvr>
                                        <p:cTn dur="1000" fill="hold" id="50"/>
                                        <p:tgtEl>
                                          <p:spTgt spid="56"/>
                                        </p:tgtEl>
                                        <p:attrNameLst>
                                          <p:attrName>ppt_x</p:attrName>
                                        </p:attrNameLst>
                                      </p:cBhvr>
                                      <p:tavLst>
                                        <p:tav tm="0">
                                          <p:val>
                                            <p:strVal val="#ppt_x"/>
                                          </p:val>
                                        </p:tav>
                                        <p:tav tm="100000">
                                          <p:val>
                                            <p:strVal val="#ppt_x"/>
                                          </p:val>
                                        </p:tav>
                                      </p:tavLst>
                                    </p:anim>
                                    <p:anim calcmode="lin" valueType="num">
                                      <p:cBhvr>
                                        <p:cTn dur="1000" fill="hold" id="51"/>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54"/>
      <p:bldP grpId="0" spid="55"/>
      <p:bldP grpId="0" spid="5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a:off x="635" y="0"/>
            <a:ext cx="12190730" cy="6857365"/>
          </a:xfrm>
          <a:prstGeom prst="rect">
            <a:avLst/>
          </a:prstGeom>
        </p:spPr>
      </p:pic>
      <p:sp>
        <p:nvSpPr>
          <p:cNvPr id="14" name="Rectangle 13"/>
          <p:cNvSpPr/>
          <p:nvPr/>
        </p:nvSpPr>
        <p:spPr>
          <a:xfrm rot="2700000">
            <a:off x="4248348" y="-1838128"/>
            <a:ext cx="3695307" cy="3695307"/>
          </a:xfrm>
          <a:prstGeom prst="rect">
            <a:avLst/>
          </a:prstGeom>
          <a:noFill/>
          <a:ln w="101600">
            <a:gradFill>
              <a:gsLst>
                <a:gs pos="0">
                  <a:srgbClr val="00B0F0"/>
                </a:gs>
                <a:gs pos="100000">
                  <a:srgbClr val="7030A0"/>
                </a:gs>
              </a:gsLst>
              <a:lin ang="972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4" name="矩形 23"/>
          <p:cNvSpPr/>
          <p:nvPr/>
        </p:nvSpPr>
        <p:spPr>
          <a:xfrm>
            <a:off x="3482975" y="3180081"/>
            <a:ext cx="4980305" cy="640080"/>
          </a:xfrm>
          <a:prstGeom prst="rect">
            <a:avLst/>
          </a:prstGeom>
        </p:spPr>
        <p:txBody>
          <a:bodyPr wrap="square">
            <a:spAutoFit/>
          </a:bodyPr>
          <a:lstStyle/>
          <a:p>
            <a:pPr algn="dist"/>
            <a:r>
              <a:rPr altLang="en-US" b="1" lang="zh-CN" spc="600" sz="36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点击输入标题</a:t>
            </a:r>
          </a:p>
        </p:txBody>
      </p:sp>
      <p:grpSp>
        <p:nvGrpSpPr>
          <p:cNvPr id="6" name="组合 5"/>
          <p:cNvGrpSpPr/>
          <p:nvPr/>
        </p:nvGrpSpPr>
        <p:grpSpPr>
          <a:xfrm>
            <a:off x="5635625" y="436245"/>
            <a:ext cx="1205230" cy="1157605"/>
            <a:chOff x="7588577" y="1008794"/>
            <a:chExt cx="867266" cy="867266"/>
          </a:xfrm>
        </p:grpSpPr>
        <p:sp>
          <p:nvSpPr>
            <p:cNvPr id="12" name="流程图: 接点 11"/>
            <p:cNvSpPr/>
            <p:nvPr/>
          </p:nvSpPr>
          <p:spPr>
            <a:xfrm>
              <a:off x="7588577" y="1008794"/>
              <a:ext cx="867266" cy="867266"/>
            </a:xfrm>
            <a:prstGeom prst="flowChartConnector">
              <a:avLst/>
            </a:prstGeom>
            <a:noFill/>
            <a:ln w="571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endParaRPr>
            </a:p>
          </p:txBody>
        </p:sp>
        <p:sp>
          <p:nvSpPr>
            <p:cNvPr id="13" name="文本框 12"/>
            <p:cNvSpPr txBox="1"/>
            <p:nvPr/>
          </p:nvSpPr>
          <p:spPr>
            <a:xfrm>
              <a:off x="7677010" y="1154681"/>
              <a:ext cx="690245" cy="570883"/>
            </a:xfrm>
            <a:prstGeom prst="rect">
              <a:avLst/>
            </a:prstGeom>
            <a:noFill/>
            <a:ln>
              <a:noFill/>
            </a:ln>
          </p:spPr>
          <p:txBody>
            <a:bodyPr rtlCol="0" wrap="square">
              <a:spAutoFit/>
            </a:bodyPr>
            <a:lstStyle/>
            <a:p>
              <a:r>
                <a:rPr altLang="zh-CN" lang="en-US" sz="4400">
                  <a:solidFill>
                    <a:schemeClr val="tx1">
                      <a:lumMod val="50000"/>
                    </a:schemeClr>
                  </a:solidFill>
                  <a:latin charset="-122" panose="020b0503020204020204" typeface="微软雅黑"/>
                  <a:ea charset="-122" panose="020b0503020204020204" typeface="微软雅黑"/>
                  <a:cs charset="-122" panose="020b0606030804020204" pitchFamily="34" typeface="WenQuanYi Micro Hei"/>
                  <a:sym charset="0" panose="020b0502040204020203" pitchFamily="34" typeface="Bahnschrift"/>
                </a:rPr>
                <a:t>02</a:t>
              </a:r>
            </a:p>
          </p:txBody>
        </p:sp>
      </p:gr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checkerboard(across)" transition="in">
                                      <p:cBhvr>
                                        <p:cTn dur="1000" id="7"/>
                                        <p:tgtEl>
                                          <p:spTgt spid="6"/>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14"/>
                                        </p:tgtEl>
                                        <p:attrNameLst>
                                          <p:attrName>style.visibility</p:attrName>
                                        </p:attrNameLst>
                                      </p:cBhvr>
                                      <p:to>
                                        <p:strVal val="visible"/>
                                      </p:to>
                                    </p:set>
                                    <p:animEffect filter="checkerboard(across)" transition="in">
                                      <p:cBhvr>
                                        <p:cTn dur="1000" id="10"/>
                                        <p:tgtEl>
                                          <p:spTgt spid="14"/>
                                        </p:tgtEl>
                                      </p:cBhvr>
                                    </p:animEffect>
                                  </p:childTnLst>
                                </p:cTn>
                              </p:par>
                            </p:childTnLst>
                          </p:cTn>
                        </p:par>
                        <p:par>
                          <p:cTn fill="hold" id="11" nodeType="afterGroup">
                            <p:stCondLst>
                              <p:cond delay="1000"/>
                            </p:stCondLst>
                            <p:childTnLst>
                              <p:par>
                                <p:cTn fill="hold" grpId="0" id="12" nodeType="afterEffect" presetClass="entr" presetID="55" presetSubtype="0">
                                  <p:stCondLst>
                                    <p:cond delay="0"/>
                                  </p:stCondLst>
                                  <p:childTnLst>
                                    <p:set>
                                      <p:cBhvr>
                                        <p:cTn dur="1" fill="hold" id="13">
                                          <p:stCondLst>
                                            <p:cond delay="0"/>
                                          </p:stCondLst>
                                        </p:cTn>
                                        <p:tgtEl>
                                          <p:spTgt spid="24"/>
                                        </p:tgtEl>
                                        <p:attrNameLst>
                                          <p:attrName>style.visibility</p:attrName>
                                        </p:attrNameLst>
                                      </p:cBhvr>
                                      <p:to>
                                        <p:strVal val="visible"/>
                                      </p:to>
                                    </p:set>
                                    <p:anim calcmode="lin" valueType="num">
                                      <p:cBhvr>
                                        <p:cTn dur="1000" fill="hold" id="14"/>
                                        <p:tgtEl>
                                          <p:spTgt spid="24"/>
                                        </p:tgtEl>
                                        <p:attrNameLst>
                                          <p:attrName>ppt_w</p:attrName>
                                        </p:attrNameLst>
                                      </p:cBhvr>
                                      <p:tavLst>
                                        <p:tav tm="0">
                                          <p:val>
                                            <p:strVal val="#ppt_w*0.70"/>
                                          </p:val>
                                        </p:tav>
                                        <p:tav tm="100000">
                                          <p:val>
                                            <p:strVal val="#ppt_w"/>
                                          </p:val>
                                        </p:tav>
                                      </p:tavLst>
                                    </p:anim>
                                    <p:anim calcmode="lin" valueType="num">
                                      <p:cBhvr>
                                        <p:cTn dur="1000" fill="hold" id="15"/>
                                        <p:tgtEl>
                                          <p:spTgt spid="24"/>
                                        </p:tgtEl>
                                        <p:attrNameLst>
                                          <p:attrName>ppt_h</p:attrName>
                                        </p:attrNameLst>
                                      </p:cBhvr>
                                      <p:tavLst>
                                        <p:tav tm="0">
                                          <p:val>
                                            <p:strVal val="#ppt_h"/>
                                          </p:val>
                                        </p:tav>
                                        <p:tav tm="100000">
                                          <p:val>
                                            <p:strVal val="#ppt_h"/>
                                          </p:val>
                                        </p:tav>
                                      </p:tavLst>
                                    </p:anim>
                                    <p:animEffect filter="fade" transition="in">
                                      <p:cBhvr>
                                        <p:cTn dur="1000" id="1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stretch>
            <a:fillRect/>
          </a:stretch>
        </p:blipFill>
        <p:spPr>
          <a:xfrm>
            <a:off x="4940935" y="1594485"/>
            <a:ext cx="7514590" cy="4152265"/>
          </a:xfrm>
          <a:prstGeom prst="rect">
            <a:avLst/>
          </a:prstGeom>
        </p:spPr>
      </p:pic>
      <p:grpSp>
        <p:nvGrpSpPr>
          <p:cNvPr id="3" name="组合 2"/>
          <p:cNvGrpSpPr/>
          <p:nvPr/>
        </p:nvGrpSpPr>
        <p:grpSpPr>
          <a:xfrm>
            <a:off x="334645" y="269875"/>
            <a:ext cx="1310640" cy="516255"/>
            <a:chOff x="2187" y="1339"/>
            <a:chExt cx="4546" cy="3690"/>
          </a:xfrm>
        </p:grpSpPr>
        <p:sp>
          <p:nvSpPr>
            <p:cNvPr id="9" name="等腰三角形 8"/>
            <p:cNvSpPr/>
            <p:nvPr/>
          </p:nvSpPr>
          <p:spPr>
            <a:xfrm rot="5559471">
              <a:off x="2113" y="141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sp>
          <p:nvSpPr>
            <p:cNvPr id="10" name="等腰三角形 9"/>
            <p:cNvSpPr/>
            <p:nvPr/>
          </p:nvSpPr>
          <p:spPr>
            <a:xfrm rot="5559471">
              <a:off x="3137" y="1433"/>
              <a:ext cx="3670" cy="3523"/>
            </a:xfrm>
            <a:prstGeom prst="triangle">
              <a:avLst/>
            </a:prstGeom>
            <a:noFill/>
            <a:ln w="19050">
              <a:gradFill>
                <a:gsLst>
                  <a:gs pos="0">
                    <a:srgbClr val="00B0F0"/>
                  </a:gs>
                  <a:gs pos="100000">
                    <a:srgbClr val="7030A0"/>
                  </a:gs>
                </a:gsLst>
                <a:lin ang="1884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endParaRPr>
            </a:p>
          </p:txBody>
        </p:sp>
      </p:grpSp>
      <p:sp>
        <p:nvSpPr>
          <p:cNvPr id="64" name="TextBox 63"/>
          <p:cNvSpPr txBox="1"/>
          <p:nvPr/>
        </p:nvSpPr>
        <p:spPr>
          <a:xfrm>
            <a:off x="1870075" y="349250"/>
            <a:ext cx="3776345"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300" strike="noStrike" sz="2400" u="none">
                <a:ln>
                  <a:noFill/>
                </a:ln>
                <a:solidFill>
                  <a:schemeClr val="tx1">
                    <a:lumMod val="50000"/>
                  </a:schemeClr>
                </a:solidFill>
                <a:effectLst/>
                <a:uLnTx/>
                <a:uFillTx/>
                <a:latin charset="0" typeface="Nexa Bold"/>
                <a:ea charset="0" typeface="Nexa Bold"/>
                <a:cs charset="0" typeface="Nexa Bold"/>
              </a:rPr>
              <a:t>YOUR TITLE HERE</a:t>
            </a:r>
          </a:p>
        </p:txBody>
      </p:sp>
      <p:sp>
        <p:nvSpPr>
          <p:cNvPr id="4" name="文本框 3"/>
          <p:cNvSpPr txBox="1"/>
          <p:nvPr/>
        </p:nvSpPr>
        <p:spPr>
          <a:xfrm>
            <a:off x="11123930" y="5981065"/>
            <a:ext cx="501967" cy="365760"/>
          </a:xfrm>
          <a:prstGeom prst="rect">
            <a:avLst/>
          </a:prstGeom>
          <a:noFill/>
        </p:spPr>
        <p:txBody>
          <a:bodyPr anchor="t" rtlCol="0" wrap="none">
            <a:spAutoFit/>
          </a:bodyPr>
          <a:lstStyle/>
          <a:p>
            <a:r>
              <a:rPr altLang="zh-CN" lang="en-US" spc="300">
                <a:solidFill>
                  <a:srgbClr val="404040"/>
                </a:solidFill>
                <a:effectLst>
                  <a:outerShdw algn="tl" blurRad="38100" dir="2700000" dist="38100">
                    <a:srgbClr val="000000">
                      <a:alpha val="43137"/>
                    </a:srgbClr>
                  </a:outerShdw>
                </a:effectLst>
                <a:latin charset="0" panose="020b0502040204020203" pitchFamily="34" typeface="Bahnschrift"/>
                <a:ea charset="-122" panose="020b0606030804020204" pitchFamily="34" typeface="WenQuanYi Micro Hei"/>
                <a:cs charset="-122" panose="020b0606030804020204" pitchFamily="34" typeface="WenQuanYi Micro Hei"/>
                <a:sym charset="0" panose="020b0502040204020203" pitchFamily="34" typeface="Bahnschrift"/>
              </a:rPr>
              <a:t>02</a:t>
            </a:r>
          </a:p>
        </p:txBody>
      </p:sp>
      <p:sp>
        <p:nvSpPr>
          <p:cNvPr id="25" name="Rectangle 24"/>
          <p:cNvSpPr/>
          <p:nvPr/>
        </p:nvSpPr>
        <p:spPr>
          <a:xfrm>
            <a:off x="4456954" y="912546"/>
            <a:ext cx="1702087" cy="1637969"/>
          </a:xfrm>
          <a:prstGeom prst="rect">
            <a:avLst/>
          </a:prstGeom>
          <a:noFill/>
          <a:ln w="1143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1" name="Rectangle 10"/>
          <p:cNvSpPr/>
          <p:nvPr/>
        </p:nvSpPr>
        <p:spPr>
          <a:xfrm>
            <a:off x="1828801" y="1135936"/>
            <a:ext cx="3712028" cy="3109489"/>
          </a:xfrm>
          <a:prstGeom prst="rect">
            <a:avLst/>
          </a:prstGeom>
          <a:noFill/>
          <a:ln w="190500">
            <a:gradFill>
              <a:gsLst>
                <a:gs pos="0">
                  <a:srgbClr val="00B0F0"/>
                </a:gs>
                <a:gs pos="100000">
                  <a:srgbClr val="7030A0"/>
                </a:gs>
              </a:gsLst>
              <a:lin ang="972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2" name="TextBox 11"/>
          <p:cNvSpPr txBox="1"/>
          <p:nvPr/>
        </p:nvSpPr>
        <p:spPr>
          <a:xfrm>
            <a:off x="2316334" y="2614478"/>
            <a:ext cx="1521142" cy="118872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400" u="none">
                <a:ln>
                  <a:noFill/>
                </a:ln>
                <a:solidFill>
                  <a:srgbClr val="1CAAEC"/>
                </a:solidFill>
                <a:effectLst/>
                <a:uLnTx/>
                <a:uFillTx/>
                <a:latin charset="0" typeface="Nexa Bold"/>
                <a:ea charset="0" typeface="Nexa Bold"/>
                <a:cs charset="0" typeface="Nexa Bold"/>
              </a:rPr>
              <a:t>RIGHT</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400" u="none">
                <a:ln>
                  <a:noFill/>
                </a:ln>
                <a:solidFill>
                  <a:srgbClr val="1CAAEC"/>
                </a:solidFill>
                <a:effectLst/>
                <a:uLnTx/>
                <a:uFillTx/>
                <a:latin charset="0" typeface="Nexa Bold"/>
                <a:ea charset="0" typeface="Nexa Bold"/>
                <a:cs charset="0" typeface="Nexa Bold"/>
              </a:rPr>
              <a:t>PICTURE</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400" u="none">
                <a:ln>
                  <a:noFill/>
                </a:ln>
                <a:solidFill>
                  <a:srgbClr val="1CAAEC"/>
                </a:solidFill>
                <a:effectLst/>
                <a:uLnTx/>
                <a:uFillTx/>
                <a:latin charset="0" typeface="Nexa Bold"/>
                <a:ea charset="0" typeface="Nexa Bold"/>
                <a:cs charset="0" typeface="Nexa Bold"/>
              </a:rPr>
              <a:t>SLIDE</a:t>
            </a:r>
          </a:p>
        </p:txBody>
      </p:sp>
      <p:grpSp>
        <p:nvGrpSpPr>
          <p:cNvPr id="24" name="Group 23"/>
          <p:cNvGrpSpPr/>
          <p:nvPr/>
        </p:nvGrpSpPr>
        <p:grpSpPr>
          <a:xfrm>
            <a:off x="1761950" y="4914062"/>
            <a:ext cx="2298200" cy="589503"/>
            <a:chOff x="1761950" y="4914062"/>
            <a:chExt cx="2298200" cy="589503"/>
          </a:xfrm>
        </p:grpSpPr>
        <p:sp>
          <p:nvSpPr>
            <p:cNvPr id="15" name="TextBox 14"/>
            <p:cNvSpPr txBox="1"/>
            <p:nvPr/>
          </p:nvSpPr>
          <p:spPr>
            <a:xfrm>
              <a:off x="1763101" y="4914062"/>
              <a:ext cx="667068" cy="2133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800" u="none">
                  <a:ln>
                    <a:noFill/>
                  </a:ln>
                  <a:solidFill>
                    <a:prstClr val="black">
                      <a:lumMod val="65000"/>
                      <a:lumOff val="35000"/>
                    </a:prstClr>
                  </a:solidFill>
                  <a:effectLst/>
                  <a:uLnTx/>
                  <a:uFillTx/>
                  <a:latin charset="0" typeface="Roboto Light"/>
                  <a:ea charset="0" typeface="Roboto Light"/>
                  <a:cs charset="0" typeface="Roboto Light"/>
                </a:rPr>
                <a:t>Photoshop</a:t>
              </a:r>
            </a:p>
          </p:txBody>
        </p:sp>
        <p:sp>
          <p:nvSpPr>
            <p:cNvPr id="16" name="TextBox 15"/>
            <p:cNvSpPr txBox="1"/>
            <p:nvPr/>
          </p:nvSpPr>
          <p:spPr>
            <a:xfrm>
              <a:off x="3687932" y="4914062"/>
              <a:ext cx="368618" cy="2133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800" u="none">
                  <a:ln>
                    <a:noFill/>
                  </a:ln>
                  <a:solidFill>
                    <a:prstClr val="black">
                      <a:lumMod val="65000"/>
                      <a:lumOff val="35000"/>
                    </a:prstClr>
                  </a:solidFill>
                  <a:effectLst/>
                  <a:uLnTx/>
                  <a:uFillTx/>
                  <a:latin charset="0" typeface="Roboto Light"/>
                  <a:ea charset="0" typeface="Roboto Light"/>
                  <a:cs charset="0" typeface="Roboto Light"/>
                </a:rPr>
                <a:t>85%</a:t>
              </a:r>
            </a:p>
          </p:txBody>
        </p:sp>
        <p:sp>
          <p:nvSpPr>
            <p:cNvPr id="17" name="TextBox 16"/>
            <p:cNvSpPr txBox="1"/>
            <p:nvPr/>
          </p:nvSpPr>
          <p:spPr>
            <a:xfrm>
              <a:off x="1763101" y="5233143"/>
              <a:ext cx="608330" cy="2133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800" u="none">
                  <a:ln>
                    <a:noFill/>
                  </a:ln>
                  <a:solidFill>
                    <a:prstClr val="black">
                      <a:lumMod val="65000"/>
                      <a:lumOff val="35000"/>
                    </a:prstClr>
                  </a:solidFill>
                  <a:effectLst/>
                  <a:uLnTx/>
                  <a:uFillTx/>
                  <a:latin charset="0" typeface="Roboto Light"/>
                  <a:ea charset="0" typeface="Roboto Light"/>
                  <a:cs charset="0" typeface="Roboto Light"/>
                </a:rPr>
                <a:t>Illustrator</a:t>
              </a:r>
            </a:p>
          </p:txBody>
        </p:sp>
        <p:sp>
          <p:nvSpPr>
            <p:cNvPr id="18" name="Rounded Rectangle 17"/>
            <p:cNvSpPr/>
            <p:nvPr/>
          </p:nvSpPr>
          <p:spPr>
            <a:xfrm>
              <a:off x="1761950" y="5136853"/>
              <a:ext cx="2274738" cy="47630"/>
            </a:xfrm>
            <a:prstGeom prst="roundRect">
              <a:avLst>
                <a:gd fmla="val 5000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9" name="Rounded Rectangle 18"/>
            <p:cNvSpPr/>
            <p:nvPr/>
          </p:nvSpPr>
          <p:spPr>
            <a:xfrm>
              <a:off x="1761950" y="5136853"/>
              <a:ext cx="1832574" cy="47631"/>
            </a:xfrm>
            <a:prstGeom prst="roundRect">
              <a:avLst>
                <a:gd fmla="val 50000" name="adj"/>
              </a:avLst>
            </a:prstGeom>
            <a:gradFill>
              <a:gsLst>
                <a:gs pos="0">
                  <a:srgbClr val="1CAAEC"/>
                </a:gs>
                <a:gs pos="100000">
                  <a:srgbClr val="7677C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0" name="Rounded Rectangle 19"/>
            <p:cNvSpPr/>
            <p:nvPr/>
          </p:nvSpPr>
          <p:spPr>
            <a:xfrm>
              <a:off x="1761950" y="5455934"/>
              <a:ext cx="2274738" cy="47630"/>
            </a:xfrm>
            <a:prstGeom prst="roundRect">
              <a:avLst>
                <a:gd fmla="val 5000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1" name="Rounded Rectangle 20"/>
            <p:cNvSpPr/>
            <p:nvPr/>
          </p:nvSpPr>
          <p:spPr>
            <a:xfrm>
              <a:off x="1761950" y="5455934"/>
              <a:ext cx="1554753" cy="47631"/>
            </a:xfrm>
            <a:prstGeom prst="roundRect">
              <a:avLst>
                <a:gd fmla="val 50000" name="adj"/>
              </a:avLst>
            </a:prstGeom>
            <a:solidFill>
              <a:srgbClr val="373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22" name="TextBox 21"/>
            <p:cNvSpPr txBox="1"/>
            <p:nvPr/>
          </p:nvSpPr>
          <p:spPr>
            <a:xfrm>
              <a:off x="3687932" y="5233143"/>
              <a:ext cx="368618" cy="2133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800" u="none">
                  <a:ln>
                    <a:noFill/>
                  </a:ln>
                  <a:solidFill>
                    <a:prstClr val="black">
                      <a:lumMod val="65000"/>
                      <a:lumOff val="35000"/>
                    </a:prstClr>
                  </a:solidFill>
                  <a:effectLst/>
                  <a:uLnTx/>
                  <a:uFillTx/>
                  <a:latin charset="0" typeface="Roboto Light"/>
                  <a:ea charset="0" typeface="Roboto Light"/>
                  <a:cs charset="0" typeface="Roboto Light"/>
                </a:rPr>
                <a:t>70%</a:t>
              </a:r>
            </a:p>
          </p:txBody>
        </p:sp>
      </p:grpSp>
    </p:spTree>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1000" id="7"/>
                                        <p:tgtEl>
                                          <p:spTgt spid="25"/>
                                        </p:tgtEl>
                                      </p:cBhvr>
                                    </p:animEffect>
                                    <p:anim calcmode="lin" valueType="num">
                                      <p:cBhvr>
                                        <p:cTn dur="1000" fill="hold" id="8"/>
                                        <p:tgtEl>
                                          <p:spTgt spid="25"/>
                                        </p:tgtEl>
                                        <p:attrNameLst>
                                          <p:attrName>ppt_x</p:attrName>
                                        </p:attrNameLst>
                                      </p:cBhvr>
                                      <p:tavLst>
                                        <p:tav tm="0">
                                          <p:val>
                                            <p:strVal val="#ppt_x"/>
                                          </p:val>
                                        </p:tav>
                                        <p:tav tm="100000">
                                          <p:val>
                                            <p:strVal val="#ppt_x"/>
                                          </p:val>
                                        </p:tav>
                                      </p:tavLst>
                                    </p:anim>
                                    <p:anim calcmode="lin" valueType="num">
                                      <p:cBhvr>
                                        <p:cTn dur="1000" fill="hold" id="9"/>
                                        <p:tgtEl>
                                          <p:spTgt spid="2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ur="1000" fill="hold" id="19"/>
                                        <p:tgtEl>
                                          <p:spTgt spid="12"/>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24"/>
                                        </p:tgtEl>
                                        <p:attrNameLst>
                                          <p:attrName>style.visibility</p:attrName>
                                        </p:attrNameLst>
                                      </p:cBhvr>
                                      <p:to>
                                        <p:strVal val="visible"/>
                                      </p:to>
                                    </p:set>
                                    <p:animEffect filter="fade" transition="in">
                                      <p:cBhvr>
                                        <p:cTn dur="1000" id="22"/>
                                        <p:tgtEl>
                                          <p:spTgt spid="24"/>
                                        </p:tgtEl>
                                      </p:cBhvr>
                                    </p:animEffect>
                                    <p:anim calcmode="lin" valueType="num">
                                      <p:cBhvr>
                                        <p:cTn dur="1000" fill="hold" id="23"/>
                                        <p:tgtEl>
                                          <p:spTgt spid="24"/>
                                        </p:tgtEl>
                                        <p:attrNameLst>
                                          <p:attrName>ppt_x</p:attrName>
                                        </p:attrNameLst>
                                      </p:cBhvr>
                                      <p:tavLst>
                                        <p:tav tm="0">
                                          <p:val>
                                            <p:strVal val="#ppt_x"/>
                                          </p:val>
                                        </p:tav>
                                        <p:tav tm="100000">
                                          <p:val>
                                            <p:strVal val="#ppt_x"/>
                                          </p:val>
                                        </p:tav>
                                      </p:tavLst>
                                    </p:anim>
                                    <p:anim calcmode="lin" valueType="num">
                                      <p:cBhvr>
                                        <p:cTn dur="1000" fill="hold" id="24"/>
                                        <p:tgtEl>
                                          <p:spTgt spid="2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000"/>
                            </p:stCondLst>
                            <p:childTnLst>
                              <p:par>
                                <p:cTn fill="hold" id="26" nodeType="afterEffect" presetClass="entr" presetID="5" presetSubtype="10">
                                  <p:stCondLst>
                                    <p:cond delay="0"/>
                                  </p:stCondLst>
                                  <p:childTnLst>
                                    <p:set>
                                      <p:cBhvr>
                                        <p:cTn dur="1" fill="hold" id="27">
                                          <p:stCondLst>
                                            <p:cond delay="0"/>
                                          </p:stCondLst>
                                        </p:cTn>
                                        <p:tgtEl>
                                          <p:spTgt spid="6"/>
                                        </p:tgtEl>
                                        <p:attrNameLst>
                                          <p:attrName>style.visibility</p:attrName>
                                        </p:attrNameLst>
                                      </p:cBhvr>
                                      <p:to>
                                        <p:strVal val="visible"/>
                                      </p:to>
                                    </p:set>
                                    <p:animEffect filter="checkerboard(across)" transition="in">
                                      <p:cBhvr>
                                        <p:cTn dur="500" id="28"/>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11"/>
      <p:bldP grpId="0" spid="1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minus 2">
      <a:dk1>
        <a:srgbClr val="7F7F7F"/>
      </a:dk1>
      <a:lt1>
        <a:srgbClr val="FFFFFF"/>
      </a:lt1>
      <a:dk2>
        <a:srgbClr val="000000"/>
      </a:dk2>
      <a:lt2>
        <a:srgbClr val="FFFFFF"/>
      </a:lt2>
      <a:accent1>
        <a:srgbClr val="000000"/>
      </a:accent1>
      <a:accent2>
        <a:srgbClr val="ECE1D7"/>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Arial"/>
        <a:cs typeface="Arial"/>
      </a:majorFont>
      <a:minorFont>
        <a:latin typeface="Lato Ligh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156</Paragraphs>
  <Slides>24</Slides>
  <Notes>2</Notes>
  <TotalTime>4</TotalTime>
  <HiddenSlides>0</HiddenSlides>
  <MMClips>0</MMClips>
  <ScaleCrop>0</ScaleCrop>
  <HeadingPairs>
    <vt:vector baseType="variant" size="6">
      <vt:variant>
        <vt:lpstr>Fonts used</vt:lpstr>
      </vt:variant>
      <vt:variant>
        <vt:i4>23</vt:i4>
      </vt:variant>
      <vt:variant>
        <vt:lpstr>Theme</vt:lpstr>
      </vt:variant>
      <vt:variant>
        <vt:i4>1</vt:i4>
      </vt:variant>
      <vt:variant>
        <vt:lpstr>Slide Titles</vt:lpstr>
      </vt:variant>
      <vt:variant>
        <vt:i4>24</vt:i4>
      </vt:variant>
    </vt:vector>
  </HeadingPairs>
  <TitlesOfParts>
    <vt:vector baseType="lpstr" size="48">
      <vt:lpstr>Arial</vt:lpstr>
      <vt:lpstr>Lato</vt:lpstr>
      <vt:lpstr>Lato Light</vt:lpstr>
      <vt:lpstr>Montserrat Hairline</vt:lpstr>
      <vt:lpstr>Calibri Light</vt:lpstr>
      <vt:lpstr>Calibri</vt:lpstr>
      <vt:lpstr>微软雅黑</vt:lpstr>
      <vt:lpstr>Nexa Bold</vt:lpstr>
      <vt:lpstr>WenQuanYi Micro Hei</vt:lpstr>
      <vt:lpstr>Bahnschrift</vt:lpstr>
      <vt:lpstr>Roboto Medium</vt:lpstr>
      <vt:lpstr>Roboto Thin</vt:lpstr>
      <vt:lpstr>Roboto</vt:lpstr>
      <vt:lpstr>Roboto Light</vt:lpstr>
      <vt:lpstr>Open Sans Light</vt:lpstr>
      <vt:lpstr>Open Sans</vt:lpstr>
      <vt:lpstr>Poppins Light</vt:lpstr>
      <vt:lpstr>Montserrat Semi</vt:lpstr>
      <vt:lpstr>Bebas Neue</vt:lpstr>
      <vt:lpstr>Signerica Fat</vt:lpstr>
      <vt:lpstr>Poppins SemiBold</vt:lpstr>
      <vt:lpstr>Gill Sans</vt:lpstr>
      <vt:lpstr>Montserrat Semi Bold</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2017-11-07T05:40:00Z</dcterms:created>
  <cp:lastModifiedBy>优品PPT</cp:lastModifiedBy>
  <dcterms:modified xsi:type="dcterms:W3CDTF">2021-08-20T10:54:43Z</dcterms:modified>
  <cp:revision>29</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2052-10.1.0.7346</vt:lpwstr>
  </property>
</Properties>
</file>