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chart+xml" PartName="/ppt/charts/chart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p:sldMasterIdLst>
    <p:sldMasterId id="2147483648" r:id="rId1"/>
    <p:sldMasterId id="2147483661" r:id="rId2"/>
  </p:sldMasterIdLst>
  <p:notesMasterIdLst>
    <p:notesMasterId r:id="rId3"/>
  </p:notesMasterIdLst>
  <p:sldIdLst>
    <p:sldId id="310" r:id="rId4"/>
    <p:sldId id="311" r:id="rId5"/>
    <p:sldId id="313" r:id="rId6"/>
    <p:sldId id="319" r:id="rId7"/>
    <p:sldId id="295" r:id="rId8"/>
    <p:sldId id="317" r:id="rId9"/>
    <p:sldId id="296" r:id="rId10"/>
    <p:sldId id="325" r:id="rId11"/>
    <p:sldId id="297" r:id="rId12"/>
    <p:sldId id="322" r:id="rId13"/>
    <p:sldId id="300" r:id="rId14"/>
    <p:sldId id="298" r:id="rId15"/>
    <p:sldId id="326" r:id="rId16"/>
    <p:sldId id="303" r:id="rId17"/>
    <p:sldId id="320" r:id="rId18"/>
    <p:sldId id="321" r:id="rId19"/>
    <p:sldId id="293" r:id="rId20"/>
    <p:sldId id="302" r:id="rId21"/>
    <p:sldId id="327" r:id="rId22"/>
    <p:sldId id="323" r:id="rId23"/>
    <p:sldId id="294" r:id="rId24"/>
    <p:sldId id="264" r:id="rId25"/>
    <p:sldId id="318" r:id="rId26"/>
    <p:sldId id="324" r:id="rId27"/>
  </p:sldIdLst>
  <p:sldSz cx="12192000" cy="6858000"/>
  <p:notesSz cx="6858000" cy="9144000"/>
  <p:custDataLst>
    <p:tags r:id="rId2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08" autoAdjust="0"/>
  </p:normalViewPr>
  <p:slideViewPr>
    <p:cSldViewPr snapToGrid="0">
      <p:cViewPr varScale="1">
        <p:scale>
          <a:sx n="84" d="100"/>
          <a:sy n="84" d="100"/>
        </p:scale>
        <p:origin x="36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1.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Sales</c:v>
                </c:pt>
              </c:strCache>
            </c:strRef>
          </c:tx>
          <c:dPt>
            <c:idx val="0"/>
            <c:invertIfNegative val="1"/>
            <c:spPr>
              <a:solidFill>
                <a:srgbClr val="82B347"/>
              </a:solidFill>
            </c:spPr>
            <c:extLst>
              <c:ext xmlns:c16="http://schemas.microsoft.com/office/drawing/2014/chart" uri="{C3380CC4-5D6E-409C-BE32-E72D297353CC}">
                <c16:uniqueId val="{00000001-B200-4B07-A133-937CDF6AA2B6}"/>
              </c:ext>
            </c:extLst>
          </c:dPt>
          <c:dPt>
            <c:idx val="1"/>
            <c:invertIfNegative val="1"/>
            <c:spPr>
              <a:solidFill>
                <a:schemeClr val="bg1">
                  <a:lumMod val="85000"/>
                </a:schemeClr>
              </a:solidFill>
            </c:spPr>
            <c:extLst>
              <c:ext xmlns:c16="http://schemas.microsoft.com/office/drawing/2014/chart" uri="{C3380CC4-5D6E-409C-BE32-E72D297353CC}">
                <c16:uniqueId val="{00000003-B200-4B07-A133-937CDF6AA2B6}"/>
              </c:ext>
            </c:extLst>
          </c:dPt>
          <c:dPt>
            <c:idx val="2"/>
            <c:invertIfNegative val="1"/>
            <c:spPr>
              <a:solidFill>
                <a:srgbClr val="B9D51F"/>
              </a:solidFill>
            </c:spPr>
            <c:extLst>
              <c:ext xmlns:c16="http://schemas.microsoft.com/office/drawing/2014/chart" uri="{C3380CC4-5D6E-409C-BE32-E72D297353CC}">
                <c16:uniqueId val="{00000005-B200-4B07-A133-937CDF6AA2B6}"/>
              </c:ext>
            </c:extLst>
          </c:dPt>
          <c:dPt>
            <c:idx val="3"/>
            <c:invertIfNegative val="1"/>
            <c:spPr>
              <a:solidFill>
                <a:srgbClr val="45C1A4"/>
              </a:solidFill>
            </c:spPr>
            <c:extLst>
              <c:ext xmlns:c16="http://schemas.microsoft.com/office/drawing/2014/chart" uri="{C3380CC4-5D6E-409C-BE32-E72D297353CC}">
                <c16:uniqueId val="{00000007-B200-4B07-A133-937CDF6AA2B6}"/>
              </c:ext>
            </c:extLst>
          </c:dPt>
          <c:dLbls>
            <c:delete val="1"/>
            <c:extLst>
              <c:ext xmlns:c15="http://schemas.microsoft.com/office/drawing/2012/chart" uri="{CE6537A1-D6FC-4f65-9D91-7224C49458BB}">
                <c15:showLeaderLines val="1"/>
              </c:ext>
            </c:extLst>
          </c:dLbls>
          <c:cat>
            <c:strRef>
              <c:f>Sheet1!$A$2:$A$5</c:f>
              <c:strCache>
                <c:ptCount val="2"/>
                <c:pt idx="0">
                  <c:v>1st Qtr</c:v>
                </c:pt>
                <c:pt idx="1">
                  <c:v>2nd Qtr</c:v>
                </c:pt>
              </c:strCache>
            </c:strRef>
          </c:cat>
          <c:val>
            <c:numRef>
              <c:f>Sheet1!$B$2:$B$5</c:f>
              <c:numCache>
                <c:formatCode>General</c:formatCode>
                <c:ptCount val="4"/>
                <c:pt idx="0">
                  <c:v>6</c:v>
                </c:pt>
                <c:pt idx="1">
                  <c:v>4</c:v>
                </c:pt>
              </c:numCache>
            </c:numRef>
          </c:val>
          <c:extLst>
            <c:ext xmlns:c16="http://schemas.microsoft.com/office/drawing/2014/chart" uri="{C3380CC4-5D6E-409C-BE32-E72D297353CC}">
              <c16:uniqueId val="{00000008-B200-4B07-A133-937CDF6AA2B6}"/>
            </c:ext>
          </c:extLst>
        </c:ser>
        <c:dLbls>
          <c:showLegendKey val="0"/>
          <c:showVal val="0"/>
          <c:showCatName val="0"/>
          <c:showSerName val="0"/>
          <c:showPercent val="0"/>
          <c:showBubbleSize val="0"/>
          <c:showLeaderLines val="0"/>
        </c:dLbls>
        <c:firstSliceAng/>
        <c:holeSize val="83"/>
      </c:doughnutChart>
      <c:spPr>
        <a:noFill/>
        <a:ln w="25330">
          <a:noFill/>
        </a:ln>
      </c:spPr>
    </c:plotArea>
    <c:plotVisOnly val="1"/>
    <c:dispBlanksAs val="gap"/>
    <c:showDLblsOverMax val="0"/>
  </c:chart>
  <c:txPr>
    <a:bodyPr/>
    <a:p>
      <a:pPr>
        <a:defRPr lang="zh-CN" sz="1795" smtId="4294967295"/>
      </a:pPr>
      <a:endParaRPr lang="zh-CN" sz="1795" smtId="4294967295"/>
    </a:p>
  </c:txPr>
  <c:externalData r:id="rId1">
    <c:autoUpdate val="0"/>
  </c:externalData>
</c:chartSpac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697193-9FBC-44F5-8C5F-961DF10BD1F8}" type="datetimeFigureOut">
              <a:rPr lang="zh-CN" altLang="en-US" smtClean="0"/>
              <a:t>2019/1/24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A0958-8093-4677-B24F-6148C87027A6}" type="slidenum">
              <a:rPr lang="zh-CN" altLang="en-US" smtClean="0"/>
              <a:t>‹#›</a:t>
            </a:fld>
            <a:endParaRPr lang="zh-CN" altLang="en-US"/>
          </a:p>
        </p:txBody>
      </p:sp>
    </p:spTree>
    <p:extLst>
      <p:ext uri="{BB962C8B-B14F-4D97-AF65-F5344CB8AC3E}">
        <p14:creationId val="318608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31861226"/>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81908199"/>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722882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a:p>
        </p:txBody>
      </p:sp>
      <p:sp>
        <p:nvSpPr>
          <p:cNvPr id="4" name="Date Placeholder 3"/>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1_标题和内容">
    <p:spTree>
      <p:nvGrpSpPr>
        <p:cNvPr id="1" name=""/>
        <p:cNvGrpSpPr/>
        <p:nvPr/>
      </p:nvGrpSpPr>
      <p:grpSpPr>
        <a:xfrm>
          <a:off x="0" y="0"/>
          <a:ext cx="0" cy="0"/>
        </a:xfrm>
      </p:grpSpPr>
      <p:sp>
        <p:nvSpPr>
          <p:cNvPr id="4" name="日期占位符 3"/>
          <p:cNvSpPr>
            <a:spLocks noGrp="1"/>
          </p:cNvSpPr>
          <p:nvPr>
            <p:ph type="dt" sz="half" idx="10"/>
          </p:nvPr>
        </p:nvSpPr>
        <p:spPr/>
        <p:txBody>
          <a:bodyPr/>
          <a:lstStyle/>
          <a:p>
            <a:fld id="{82F288E0-7875-42C4-84C8-98DBBD3BF4D2}" type="datetimeFigureOut">
              <a:rPr lang="zh-CN" altLang="en-US" smtClean="0"/>
              <a:t>2019/1/24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84564404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2485361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796785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76437709"/>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27847502"/>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8593263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88843913"/>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56444309"/>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14499069"/>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18196877"/>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2019/1/24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7978745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Date Placeholder 4"/>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Date Placeholder 6"/>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p:txBody>
          <a:bodyPr/>
          <a:lstStyle/>
          <a:p>
            <a:fld id="{45FC5BF3-2AE4-48BF-9C21-15C726714540}" type="datetimeFigureOut">
              <a:rPr lang="zh-CN" altLang="en-US" smtClean="0"/>
              <a:t>2019/1/24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E112C8B-F767-4DCF-8CE6-E5739DBC5A2E}"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4F0ED"/>
        </a:solidFill>
        <a:effectLst/>
      </p:bgPr>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C5BF3-2AE4-48BF-9C21-15C726714540}" type="datetimeFigureOut">
              <a:rPr lang="zh-CN" altLang="en-US" smtClean="0"/>
              <a:t>2019/1/24</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112C8B-F767-4DCF-8CE6-E5739DBC5A2E}"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16E5758D-A3C3-4E88-8AC0-22500507BD7E}" type="datetimeFigureOut">
              <a:rPr lang="zh-CN" altLang="en-US" smtClean="0">
                <a:solidFill>
                  <a:prstClr val="black">
                    <a:tint val="75000"/>
                  </a:prstClr>
                </a:solidFill>
              </a:rPr>
              <a:pPr defTabSz="914400"/>
              <a:t>2019/1/24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AA4E786F-588D-4932-A7B2-AE3451FA4ACA}" type="slidenum">
              <a:rPr lang="zh-CN" altLang="en-US" smtClean="0">
                <a:solidFill>
                  <a:prstClr val="black">
                    <a:tint val="75000"/>
                  </a:prstClr>
                </a:solidFill>
              </a:rPr>
              <a:pPr defTabSz="914400"/>
              <a:t>‹#›</a:t>
            </a:fld>
            <a:endParaRPr lang="zh-CN" altLang="en-US">
              <a:solidFill>
                <a:prstClr val="black">
                  <a:tint val="75000"/>
                </a:prstClr>
              </a:solidFill>
            </a:endParaRPr>
          </a:p>
        </p:txBody>
      </p:sp>
    </p:spTree>
    <p:extLst>
      <p:ext uri="{BB962C8B-B14F-4D97-AF65-F5344CB8AC3E}">
        <p14:creationId val="177256429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media/image6.png" Type="http://schemas.openxmlformats.org/officeDocument/2006/relationships/image"/><Relationship Id="rId4" Target="../charts/chart1.xml" Type="http://schemas.openxmlformats.org/officeDocument/2006/relationships/chart"/><Relationship Id="rId5" Target="../media/image7.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 Id="rId3"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4.png" Type="http://schemas.openxmlformats.org/officeDocument/2006/relationships/image"/><Relationship Id="rId3" Target="../media/image5.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4F0E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3">
            <a:extLst>
              <a:ext uri="{28A0092B-C50C-407E-A947-70E740481C1C}">
                <a14:useLocalDpi val="0"/>
              </a:ext>
            </a:extLst>
          </a:blip>
          <a:srcRect b="32797" r="38907" t="-1"/>
          <a:stretch>
            <a:fillRect/>
          </a:stretch>
        </p:blipFill>
        <p:spPr>
          <a:xfrm flipH="1" rot="6406611">
            <a:off x="5042189" y="-578221"/>
            <a:ext cx="8416635" cy="6172201"/>
          </a:xfrm>
          <a:prstGeom prst="rect">
            <a:avLst/>
          </a:prstGeom>
        </p:spPr>
      </p:pic>
      <p:sp>
        <p:nvSpPr>
          <p:cNvPr id="3" name="矩形 2">
            <a:extLst>
              <a:ext uri="{FF2B5EF4-FFF2-40B4-BE49-F238E27FC236}">
                <a16:creationId xmlns:a16="http://schemas.microsoft.com/office/drawing/2014/main" id="{C9BF6B4E-7D7C-4935-8DC9-E8B646C8204D}"/>
              </a:ext>
            </a:extLst>
          </p:cNvPr>
          <p:cNvSpPr/>
          <p:nvPr/>
        </p:nvSpPr>
        <p:spPr>
          <a:xfrm>
            <a:off x="771525" y="1257300"/>
            <a:ext cx="2521627" cy="4829175"/>
          </a:xfrm>
          <a:prstGeom prst="rect">
            <a:avLst/>
          </a:prstGeom>
          <a:noFill/>
          <a:ln w="28575">
            <a:solidFill>
              <a:srgbClr val="E1DCB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a:extLst>
              <a:ext uri="{FF2B5EF4-FFF2-40B4-BE49-F238E27FC236}">
                <a16:creationId xmlns:a16="http://schemas.microsoft.com/office/drawing/2014/main" id="{71EE91C0-57D6-4987-9239-933FECE21D77}"/>
              </a:ext>
            </a:extLst>
          </p:cNvPr>
          <p:cNvSpPr/>
          <p:nvPr/>
        </p:nvSpPr>
        <p:spPr>
          <a:xfrm>
            <a:off x="1590392" y="2766541"/>
            <a:ext cx="5540721" cy="1810693"/>
          </a:xfrm>
          <a:prstGeom prst="rect">
            <a:avLst/>
          </a:prstGeom>
          <a:solidFill>
            <a:srgbClr val="F4F0E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文本框 30"/>
          <p:cNvSpPr txBox="1"/>
          <p:nvPr/>
        </p:nvSpPr>
        <p:spPr>
          <a:xfrm>
            <a:off x="1934593" y="2802061"/>
            <a:ext cx="6062662" cy="640080"/>
          </a:xfrm>
          <a:prstGeom prst="rect">
            <a:avLst/>
          </a:prstGeom>
          <a:noFill/>
        </p:spPr>
        <p:txBody>
          <a:bodyPr rtlCol="0" wrap="square">
            <a:spAutoFit/>
          </a:bodyPr>
          <a:lstStyle/>
          <a:p>
            <a:r>
              <a:rPr altLang="en-US" lang="zh-CN" sz="3600">
                <a:solidFill>
                  <a:srgbClr val="B9965A"/>
                </a:solidFill>
                <a:latin charset="-122" panose="02010509060101010101" pitchFamily="49" typeface="幼圆"/>
                <a:ea charset="-122" panose="02010509060101010101" pitchFamily="49" typeface="幼圆"/>
              </a:rPr>
              <a:t>文艺小清新汇报总结模板</a:t>
            </a:r>
          </a:p>
        </p:txBody>
      </p:sp>
      <p:grpSp>
        <p:nvGrpSpPr>
          <p:cNvPr id="34" name="组合 33"/>
          <p:cNvGrpSpPr/>
          <p:nvPr/>
        </p:nvGrpSpPr>
        <p:grpSpPr>
          <a:xfrm>
            <a:off x="2052293" y="3879222"/>
            <a:ext cx="2588566" cy="495752"/>
            <a:chOff x="5885610" y="4438773"/>
            <a:chExt cx="3249344" cy="622301"/>
          </a:xfrm>
        </p:grpSpPr>
        <p:sp>
          <p:nvSpPr>
            <p:cNvPr id="20" name="椭圆 19"/>
            <p:cNvSpPr/>
            <p:nvPr/>
          </p:nvSpPr>
          <p:spPr>
            <a:xfrm>
              <a:off x="8512653"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1" name="Freeform 90"/>
            <p:cNvSpPr>
              <a:spLocks noEditPoints="1"/>
            </p:cNvSpPr>
            <p:nvPr/>
          </p:nvSpPr>
          <p:spPr bwMode="auto">
            <a:xfrm>
              <a:off x="8741097" y="4587691"/>
              <a:ext cx="203511" cy="325219"/>
            </a:xfrm>
            <a:custGeom>
              <a:gdLst>
                <a:gd fmla="*/ 102 w 102" name="T0"/>
                <a:gd fmla="*/ 92 h 163" name="T1"/>
                <a:gd fmla="*/ 0 w 102" name="T2"/>
                <a:gd fmla="*/ 0 h 163" name="T3"/>
                <a:gd fmla="*/ 0 w 102" name="T4"/>
                <a:gd fmla="*/ 0 h 163" name="T5"/>
                <a:gd fmla="*/ 0 w 102" name="T6"/>
                <a:gd fmla="*/ 137 h 163" name="T7"/>
                <a:gd fmla="*/ 36 w 102" name="T8"/>
                <a:gd fmla="*/ 114 h 163" name="T9"/>
                <a:gd fmla="*/ 57 w 102" name="T10"/>
                <a:gd fmla="*/ 163 h 163" name="T11"/>
                <a:gd fmla="*/ 83 w 102" name="T12"/>
                <a:gd fmla="*/ 152 h 163" name="T13"/>
                <a:gd fmla="*/ 61 w 102" name="T14"/>
                <a:gd fmla="*/ 102 h 163" name="T15"/>
                <a:gd fmla="*/ 102 w 102" name="T16"/>
                <a:gd fmla="*/ 92 h 163" name="T17"/>
                <a:gd fmla="*/ 41 w 102" name="T18"/>
                <a:gd fmla="*/ 93 h 163" name="T19"/>
                <a:gd fmla="*/ 28 w 102" name="T20"/>
                <a:gd fmla="*/ 102 h 163" name="T21"/>
                <a:gd fmla="*/ 14 w 102" name="T22"/>
                <a:gd fmla="*/ 111 h 163" name="T23"/>
                <a:gd fmla="*/ 14 w 102" name="T24"/>
                <a:gd fmla="*/ 30 h 163" name="T25"/>
                <a:gd fmla="*/ 74 w 102" name="T26"/>
                <a:gd fmla="*/ 85 h 163" name="T27"/>
                <a:gd fmla="*/ 57 w 102" name="T28"/>
                <a:gd fmla="*/ 89 h 163" name="T29"/>
                <a:gd fmla="*/ 41 w 102" name="T30"/>
                <a:gd fmla="*/ 93 h 16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63" w="102">
                  <a:moveTo>
                    <a:pt x="102" y="92"/>
                  </a:moveTo>
                  <a:lnTo>
                    <a:pt x="0" y="0"/>
                  </a:lnTo>
                  <a:lnTo>
                    <a:pt x="0" y="0"/>
                  </a:lnTo>
                  <a:lnTo>
                    <a:pt x="0" y="137"/>
                  </a:lnTo>
                  <a:lnTo>
                    <a:pt x="36" y="114"/>
                  </a:lnTo>
                  <a:lnTo>
                    <a:pt x="57" y="163"/>
                  </a:lnTo>
                  <a:lnTo>
                    <a:pt x="83" y="152"/>
                  </a:lnTo>
                  <a:lnTo>
                    <a:pt x="61" y="102"/>
                  </a:lnTo>
                  <a:lnTo>
                    <a:pt x="102" y="92"/>
                  </a:lnTo>
                  <a:close/>
                  <a:moveTo>
                    <a:pt x="41" y="93"/>
                  </a:moveTo>
                  <a:lnTo>
                    <a:pt x="28" y="102"/>
                  </a:lnTo>
                  <a:lnTo>
                    <a:pt x="14" y="111"/>
                  </a:lnTo>
                  <a:lnTo>
                    <a:pt x="14" y="30"/>
                  </a:lnTo>
                  <a:lnTo>
                    <a:pt x="74" y="85"/>
                  </a:lnTo>
                  <a:lnTo>
                    <a:pt x="57" y="89"/>
                  </a:lnTo>
                  <a:lnTo>
                    <a:pt x="41" y="93"/>
                  </a:ln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sp>
          <p:nvSpPr>
            <p:cNvPr id="22" name="椭圆 21"/>
            <p:cNvSpPr/>
            <p:nvPr/>
          </p:nvSpPr>
          <p:spPr>
            <a:xfrm>
              <a:off x="6761291"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3" name="Freeform 98"/>
            <p:cNvSpPr>
              <a:spLocks noEditPoints="1"/>
            </p:cNvSpPr>
            <p:nvPr/>
          </p:nvSpPr>
          <p:spPr bwMode="auto">
            <a:xfrm>
              <a:off x="6909831" y="4612254"/>
              <a:ext cx="325219" cy="275338"/>
            </a:xfrm>
            <a:custGeom>
              <a:gdLst>
                <a:gd fmla="*/ 262 w 288" name="T0"/>
                <a:gd fmla="*/ 36 h 244" name="T1"/>
                <a:gd fmla="*/ 262 w 288" name="T2"/>
                <a:gd fmla="*/ 0 h 244" name="T3"/>
                <a:gd fmla="*/ 144 w 288" name="T4"/>
                <a:gd fmla="*/ 35 h 244" name="T5"/>
                <a:gd fmla="*/ 26 w 288" name="T6"/>
                <a:gd fmla="*/ 0 h 244" name="T7"/>
                <a:gd fmla="*/ 26 w 288" name="T8"/>
                <a:gd fmla="*/ 36 h 244" name="T9"/>
                <a:gd fmla="*/ 0 w 288" name="T10"/>
                <a:gd fmla="*/ 35 h 244" name="T11"/>
                <a:gd fmla="*/ 0 w 288" name="T12"/>
                <a:gd fmla="*/ 219 h 244" name="T13"/>
                <a:gd fmla="*/ 119 w 288" name="T14"/>
                <a:gd fmla="*/ 231 h 244" name="T15"/>
                <a:gd fmla="*/ 144 w 288" name="T16"/>
                <a:gd fmla="*/ 244 h 244" name="T17"/>
                <a:gd fmla="*/ 169 w 288" name="T18"/>
                <a:gd fmla="*/ 231 h 244" name="T19"/>
                <a:gd fmla="*/ 288 w 288" name="T20"/>
                <a:gd fmla="*/ 219 h 244" name="T21"/>
                <a:gd fmla="*/ 288 w 288" name="T22"/>
                <a:gd fmla="*/ 35 h 244" name="T23"/>
                <a:gd fmla="*/ 262 w 288" name="T24"/>
                <a:gd fmla="*/ 36 h 244" name="T25"/>
                <a:gd fmla="*/ 39 w 288" name="T26"/>
                <a:gd fmla="*/ 13 h 244" name="T27"/>
                <a:gd fmla="*/ 132 w 288" name="T28"/>
                <a:gd fmla="*/ 41 h 244" name="T29"/>
                <a:gd fmla="*/ 135 w 288" name="T30"/>
                <a:gd fmla="*/ 48 h 244" name="T31"/>
                <a:gd fmla="*/ 135 w 288" name="T32"/>
                <a:gd fmla="*/ 207 h 244" name="T33"/>
                <a:gd fmla="*/ 40 w 288" name="T34"/>
                <a:gd fmla="*/ 188 h 244" name="T35"/>
                <a:gd fmla="*/ 39 w 288" name="T36"/>
                <a:gd fmla="*/ 188 h 244" name="T37"/>
                <a:gd fmla="*/ 39 w 288" name="T38"/>
                <a:gd fmla="*/ 13 h 244" name="T39"/>
                <a:gd fmla="*/ 248 w 288" name="T40"/>
                <a:gd fmla="*/ 13 h 244" name="T41"/>
                <a:gd fmla="*/ 248 w 288" name="T42"/>
                <a:gd fmla="*/ 188 h 244" name="T43"/>
                <a:gd fmla="*/ 247 w 288" name="T44"/>
                <a:gd fmla="*/ 188 h 244" name="T45"/>
                <a:gd fmla="*/ 152 w 288" name="T46"/>
                <a:gd fmla="*/ 207 h 244" name="T47"/>
                <a:gd fmla="*/ 152 w 288" name="T48"/>
                <a:gd fmla="*/ 49 h 244" name="T49"/>
                <a:gd fmla="*/ 156 w 288" name="T50"/>
                <a:gd fmla="*/ 41 h 244" name="T51"/>
                <a:gd fmla="*/ 248 w 288" name="T52"/>
                <a:gd fmla="*/ 13 h 244"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44" w="288">
                  <a:moveTo>
                    <a:pt x="262" y="36"/>
                  </a:moveTo>
                  <a:cubicBezTo>
                    <a:pt x="262" y="0"/>
                    <a:pt x="262" y="0"/>
                    <a:pt x="262" y="0"/>
                  </a:cubicBezTo>
                  <a:cubicBezTo>
                    <a:pt x="160" y="0"/>
                    <a:pt x="145" y="33"/>
                    <a:pt x="144" y="35"/>
                  </a:cubicBezTo>
                  <a:cubicBezTo>
                    <a:pt x="143" y="33"/>
                    <a:pt x="127" y="0"/>
                    <a:pt x="26" y="0"/>
                  </a:cubicBezTo>
                  <a:cubicBezTo>
                    <a:pt x="26" y="36"/>
                    <a:pt x="26" y="36"/>
                    <a:pt x="26" y="36"/>
                  </a:cubicBezTo>
                  <a:cubicBezTo>
                    <a:pt x="18" y="35"/>
                    <a:pt x="9" y="35"/>
                    <a:pt x="0" y="35"/>
                  </a:cubicBezTo>
                  <a:cubicBezTo>
                    <a:pt x="0" y="219"/>
                    <a:pt x="0" y="219"/>
                    <a:pt x="0" y="219"/>
                  </a:cubicBezTo>
                  <a:cubicBezTo>
                    <a:pt x="0" y="219"/>
                    <a:pt x="79" y="210"/>
                    <a:pt x="119" y="231"/>
                  </a:cubicBezTo>
                  <a:cubicBezTo>
                    <a:pt x="126" y="235"/>
                    <a:pt x="133" y="244"/>
                    <a:pt x="144" y="244"/>
                  </a:cubicBezTo>
                  <a:cubicBezTo>
                    <a:pt x="155" y="244"/>
                    <a:pt x="162" y="235"/>
                    <a:pt x="169" y="231"/>
                  </a:cubicBezTo>
                  <a:cubicBezTo>
                    <a:pt x="208" y="210"/>
                    <a:pt x="288" y="219"/>
                    <a:pt x="288" y="219"/>
                  </a:cubicBezTo>
                  <a:cubicBezTo>
                    <a:pt x="288" y="35"/>
                    <a:pt x="288" y="35"/>
                    <a:pt x="288" y="35"/>
                  </a:cubicBezTo>
                  <a:cubicBezTo>
                    <a:pt x="278" y="35"/>
                    <a:pt x="270" y="35"/>
                    <a:pt x="262" y="36"/>
                  </a:cubicBezTo>
                  <a:close/>
                  <a:moveTo>
                    <a:pt x="39" y="13"/>
                  </a:moveTo>
                  <a:cubicBezTo>
                    <a:pt x="117" y="16"/>
                    <a:pt x="131" y="39"/>
                    <a:pt x="132" y="41"/>
                  </a:cubicBezTo>
                  <a:cubicBezTo>
                    <a:pt x="135" y="48"/>
                    <a:pt x="135" y="48"/>
                    <a:pt x="135" y="48"/>
                  </a:cubicBezTo>
                  <a:cubicBezTo>
                    <a:pt x="135" y="207"/>
                    <a:pt x="135" y="207"/>
                    <a:pt x="135" y="207"/>
                  </a:cubicBezTo>
                  <a:cubicBezTo>
                    <a:pt x="107" y="191"/>
                    <a:pt x="66" y="188"/>
                    <a:pt x="40" y="188"/>
                  </a:cubicBezTo>
                  <a:cubicBezTo>
                    <a:pt x="40" y="188"/>
                    <a:pt x="39" y="188"/>
                    <a:pt x="39" y="188"/>
                  </a:cubicBezTo>
                  <a:lnTo>
                    <a:pt x="39" y="13"/>
                  </a:lnTo>
                  <a:close/>
                  <a:moveTo>
                    <a:pt x="248" y="13"/>
                  </a:moveTo>
                  <a:cubicBezTo>
                    <a:pt x="248" y="188"/>
                    <a:pt x="248" y="188"/>
                    <a:pt x="248" y="188"/>
                  </a:cubicBezTo>
                  <a:cubicBezTo>
                    <a:pt x="248" y="188"/>
                    <a:pt x="248" y="188"/>
                    <a:pt x="247" y="188"/>
                  </a:cubicBezTo>
                  <a:cubicBezTo>
                    <a:pt x="221" y="188"/>
                    <a:pt x="180" y="191"/>
                    <a:pt x="152" y="207"/>
                  </a:cubicBezTo>
                  <a:cubicBezTo>
                    <a:pt x="152" y="49"/>
                    <a:pt x="152" y="49"/>
                    <a:pt x="152" y="49"/>
                  </a:cubicBezTo>
                  <a:cubicBezTo>
                    <a:pt x="156" y="41"/>
                    <a:pt x="156" y="41"/>
                    <a:pt x="156" y="41"/>
                  </a:cubicBezTo>
                  <a:cubicBezTo>
                    <a:pt x="156" y="39"/>
                    <a:pt x="171" y="16"/>
                    <a:pt x="248" y="13"/>
                  </a:cubicBez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sp>
          <p:nvSpPr>
            <p:cNvPr id="24" name="椭圆 23"/>
            <p:cNvSpPr/>
            <p:nvPr/>
          </p:nvSpPr>
          <p:spPr>
            <a:xfrm>
              <a:off x="7636972"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5" name="Freeform 242"/>
            <p:cNvSpPr>
              <a:spLocks noEditPoints="1"/>
            </p:cNvSpPr>
            <p:nvPr/>
          </p:nvSpPr>
          <p:spPr bwMode="auto">
            <a:xfrm>
              <a:off x="7756323" y="4554856"/>
              <a:ext cx="327213" cy="325219"/>
            </a:xfrm>
            <a:custGeom>
              <a:gdLst>
                <a:gd fmla="*/ 164 w 164" name="T0"/>
                <a:gd fmla="*/ 0 h 163" name="T1"/>
                <a:gd fmla="*/ 164 w 164" name="T2"/>
                <a:gd fmla="*/ 0 h 163" name="T3"/>
                <a:gd fmla="*/ 0 w 164" name="T4"/>
                <a:gd fmla="*/ 163 h 163" name="T5"/>
                <a:gd fmla="*/ 0 w 164" name="T6"/>
                <a:gd fmla="*/ 163 h 163" name="T7"/>
                <a:gd fmla="*/ 164 w 164" name="T8"/>
                <a:gd fmla="*/ 163 h 163" name="T9"/>
                <a:gd fmla="*/ 164 w 164" name="T10"/>
                <a:gd fmla="*/ 0 h 163" name="T11"/>
                <a:gd fmla="*/ 129 w 164" name="T12"/>
                <a:gd fmla="*/ 42 h 163" name="T13"/>
                <a:gd fmla="*/ 137 w 164" name="T14"/>
                <a:gd fmla="*/ 50 h 163" name="T15"/>
                <a:gd fmla="*/ 132 w 164" name="T16"/>
                <a:gd fmla="*/ 55 h 163" name="T17"/>
                <a:gd fmla="*/ 125 w 164" name="T18"/>
                <a:gd fmla="*/ 47 h 163" name="T19"/>
                <a:gd fmla="*/ 129 w 164" name="T20"/>
                <a:gd fmla="*/ 42 h 163" name="T21"/>
                <a:gd fmla="*/ 115 w 164" name="T22"/>
                <a:gd fmla="*/ 56 h 163" name="T23"/>
                <a:gd fmla="*/ 130 w 164" name="T24"/>
                <a:gd fmla="*/ 71 h 163" name="T25"/>
                <a:gd fmla="*/ 125 w 164" name="T26"/>
                <a:gd fmla="*/ 75 h 163" name="T27"/>
                <a:gd fmla="*/ 111 w 164" name="T28"/>
                <a:gd fmla="*/ 60 h 163" name="T29"/>
                <a:gd fmla="*/ 115 w 164" name="T30"/>
                <a:gd fmla="*/ 56 h 163" name="T31"/>
                <a:gd fmla="*/ 102 w 164" name="T32"/>
                <a:gd fmla="*/ 69 h 163" name="T33"/>
                <a:gd fmla="*/ 110 w 164" name="T34"/>
                <a:gd fmla="*/ 77 h 163" name="T35"/>
                <a:gd fmla="*/ 105 w 164" name="T36"/>
                <a:gd fmla="*/ 82 h 163" name="T37"/>
                <a:gd fmla="*/ 97 w 164" name="T38"/>
                <a:gd fmla="*/ 74 h 163" name="T39"/>
                <a:gd fmla="*/ 102 w 164" name="T40"/>
                <a:gd fmla="*/ 69 h 163" name="T41"/>
                <a:gd fmla="*/ 88 w 164" name="T42"/>
                <a:gd fmla="*/ 83 h 163" name="T43"/>
                <a:gd fmla="*/ 102 w 164" name="T44"/>
                <a:gd fmla="*/ 98 h 163" name="T45"/>
                <a:gd fmla="*/ 98 w 164" name="T46"/>
                <a:gd fmla="*/ 102 h 163" name="T47"/>
                <a:gd fmla="*/ 84 w 164" name="T48"/>
                <a:gd fmla="*/ 88 h 163" name="T49"/>
                <a:gd fmla="*/ 88 w 164" name="T50"/>
                <a:gd fmla="*/ 83 h 163" name="T51"/>
                <a:gd fmla="*/ 75 w 164" name="T52"/>
                <a:gd fmla="*/ 97 h 163" name="T53"/>
                <a:gd fmla="*/ 83 w 164" name="T54"/>
                <a:gd fmla="*/ 105 h 163" name="T55"/>
                <a:gd fmla="*/ 78 w 164" name="T56"/>
                <a:gd fmla="*/ 109 h 163" name="T57"/>
                <a:gd fmla="*/ 70 w 164" name="T58"/>
                <a:gd fmla="*/ 101 h 163" name="T59"/>
                <a:gd fmla="*/ 75 w 164" name="T60"/>
                <a:gd fmla="*/ 97 h 163" name="T61"/>
                <a:gd fmla="*/ 61 w 164" name="T62"/>
                <a:gd fmla="*/ 110 h 163" name="T63"/>
                <a:gd fmla="*/ 75 w 164" name="T64"/>
                <a:gd fmla="*/ 125 h 163" name="T65"/>
                <a:gd fmla="*/ 71 w 164" name="T66"/>
                <a:gd fmla="*/ 129 h 163" name="T67"/>
                <a:gd fmla="*/ 56 w 164" name="T68"/>
                <a:gd fmla="*/ 115 h 163" name="T69"/>
                <a:gd fmla="*/ 61 w 164" name="T70"/>
                <a:gd fmla="*/ 110 h 163" name="T71"/>
                <a:gd fmla="*/ 51 w 164" name="T72"/>
                <a:gd fmla="*/ 136 h 163" name="T73"/>
                <a:gd fmla="*/ 43 w 164" name="T74"/>
                <a:gd fmla="*/ 128 h 163" name="T75"/>
                <a:gd fmla="*/ 47 w 164" name="T76"/>
                <a:gd fmla="*/ 124 h 163" name="T77"/>
                <a:gd fmla="*/ 55 w 164" name="T78"/>
                <a:gd fmla="*/ 132 h 163" name="T79"/>
                <a:gd fmla="*/ 51 w 164" name="T80"/>
                <a:gd fmla="*/ 136 h 163" name="T81"/>
                <a:gd fmla="*/ 136 w 164" name="T82"/>
                <a:gd fmla="*/ 136 h 163" name="T83"/>
                <a:gd fmla="*/ 82 w 164" name="T84"/>
                <a:gd fmla="*/ 136 h 163" name="T85"/>
                <a:gd fmla="*/ 136 w 164" name="T86"/>
                <a:gd fmla="*/ 81 h 163" name="T87"/>
                <a:gd fmla="*/ 136 w 164" name="T88"/>
                <a:gd fmla="*/ 136 h 163"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63" w="164">
                  <a:moveTo>
                    <a:pt x="164" y="0"/>
                  </a:moveTo>
                  <a:lnTo>
                    <a:pt x="164" y="0"/>
                  </a:lnTo>
                  <a:lnTo>
                    <a:pt x="0" y="163"/>
                  </a:lnTo>
                  <a:lnTo>
                    <a:pt x="0" y="163"/>
                  </a:lnTo>
                  <a:lnTo>
                    <a:pt x="164" y="163"/>
                  </a:lnTo>
                  <a:lnTo>
                    <a:pt x="164" y="0"/>
                  </a:lnTo>
                  <a:close/>
                  <a:moveTo>
                    <a:pt x="129" y="42"/>
                  </a:moveTo>
                  <a:lnTo>
                    <a:pt x="137" y="50"/>
                  </a:lnTo>
                  <a:lnTo>
                    <a:pt x="132" y="55"/>
                  </a:lnTo>
                  <a:lnTo>
                    <a:pt x="125" y="47"/>
                  </a:lnTo>
                  <a:lnTo>
                    <a:pt x="129" y="42"/>
                  </a:lnTo>
                  <a:close/>
                  <a:moveTo>
                    <a:pt x="115" y="56"/>
                  </a:moveTo>
                  <a:lnTo>
                    <a:pt x="130" y="71"/>
                  </a:lnTo>
                  <a:lnTo>
                    <a:pt x="125" y="75"/>
                  </a:lnTo>
                  <a:lnTo>
                    <a:pt x="111" y="60"/>
                  </a:lnTo>
                  <a:lnTo>
                    <a:pt x="115" y="56"/>
                  </a:lnTo>
                  <a:close/>
                  <a:moveTo>
                    <a:pt x="102" y="69"/>
                  </a:moveTo>
                  <a:lnTo>
                    <a:pt x="110" y="77"/>
                  </a:lnTo>
                  <a:lnTo>
                    <a:pt x="105" y="82"/>
                  </a:lnTo>
                  <a:lnTo>
                    <a:pt x="97" y="74"/>
                  </a:lnTo>
                  <a:lnTo>
                    <a:pt x="102" y="69"/>
                  </a:lnTo>
                  <a:close/>
                  <a:moveTo>
                    <a:pt x="88" y="83"/>
                  </a:moveTo>
                  <a:lnTo>
                    <a:pt x="102" y="98"/>
                  </a:lnTo>
                  <a:lnTo>
                    <a:pt x="98" y="102"/>
                  </a:lnTo>
                  <a:lnTo>
                    <a:pt x="84" y="88"/>
                  </a:lnTo>
                  <a:lnTo>
                    <a:pt x="88" y="83"/>
                  </a:lnTo>
                  <a:close/>
                  <a:moveTo>
                    <a:pt x="75" y="97"/>
                  </a:moveTo>
                  <a:lnTo>
                    <a:pt x="83" y="105"/>
                  </a:lnTo>
                  <a:lnTo>
                    <a:pt x="78" y="109"/>
                  </a:lnTo>
                  <a:lnTo>
                    <a:pt x="70" y="101"/>
                  </a:lnTo>
                  <a:lnTo>
                    <a:pt x="75" y="97"/>
                  </a:lnTo>
                  <a:close/>
                  <a:moveTo>
                    <a:pt x="61" y="110"/>
                  </a:moveTo>
                  <a:lnTo>
                    <a:pt x="75" y="125"/>
                  </a:lnTo>
                  <a:lnTo>
                    <a:pt x="71" y="129"/>
                  </a:lnTo>
                  <a:lnTo>
                    <a:pt x="56" y="115"/>
                  </a:lnTo>
                  <a:lnTo>
                    <a:pt x="61" y="110"/>
                  </a:lnTo>
                  <a:close/>
                  <a:moveTo>
                    <a:pt x="51" y="136"/>
                  </a:moveTo>
                  <a:lnTo>
                    <a:pt x="43" y="128"/>
                  </a:lnTo>
                  <a:lnTo>
                    <a:pt x="47" y="124"/>
                  </a:lnTo>
                  <a:lnTo>
                    <a:pt x="55" y="132"/>
                  </a:lnTo>
                  <a:lnTo>
                    <a:pt x="51" y="136"/>
                  </a:lnTo>
                  <a:close/>
                  <a:moveTo>
                    <a:pt x="136" y="136"/>
                  </a:moveTo>
                  <a:lnTo>
                    <a:pt x="82" y="136"/>
                  </a:lnTo>
                  <a:lnTo>
                    <a:pt x="136" y="81"/>
                  </a:lnTo>
                  <a:lnTo>
                    <a:pt x="136" y="136"/>
                  </a:ln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grpSp>
          <p:nvGrpSpPr>
            <p:cNvPr id="26" name="组合 25"/>
            <p:cNvGrpSpPr/>
            <p:nvPr/>
          </p:nvGrpSpPr>
          <p:grpSpPr>
            <a:xfrm>
              <a:off x="5885610" y="4438773"/>
              <a:ext cx="622301" cy="622301"/>
              <a:chOff x="2724106" y="3957885"/>
              <a:chExt cx="622301" cy="622301"/>
            </a:xfrm>
          </p:grpSpPr>
          <p:sp>
            <p:nvSpPr>
              <p:cNvPr id="27" name="椭圆 26"/>
              <p:cNvSpPr/>
              <p:nvPr/>
            </p:nvSpPr>
            <p:spPr>
              <a:xfrm>
                <a:off x="2724106" y="3957885"/>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grpSp>
            <p:nvGrpSpPr>
              <p:cNvPr id="28" name="组合 27"/>
              <p:cNvGrpSpPr/>
              <p:nvPr/>
            </p:nvGrpSpPr>
            <p:grpSpPr>
              <a:xfrm>
                <a:off x="2872035" y="4106803"/>
                <a:ext cx="326442" cy="324464"/>
                <a:chOff x="4283702" y="1539998"/>
                <a:chExt cx="329209" cy="327214"/>
              </a:xfrm>
              <a:solidFill>
                <a:schemeClr val="bg1"/>
              </a:solidFill>
            </p:grpSpPr>
            <p:sp>
              <p:nvSpPr>
                <p:cNvPr id="29" name="Freeform 81"/>
                <p:cNvSpPr>
                  <a:spLocks noEditPoints="1"/>
                </p:cNvSpPr>
                <p:nvPr/>
              </p:nvSpPr>
              <p:spPr bwMode="auto">
                <a:xfrm>
                  <a:off x="4283702" y="1751490"/>
                  <a:ext cx="115722" cy="115722"/>
                </a:xfrm>
                <a:custGeom>
                  <a:gdLst>
                    <a:gd fmla="*/ 15 w 102" name="T0"/>
                    <a:gd fmla="*/ 40 h 102" name="T1"/>
                    <a:gd fmla="*/ 0 w 102" name="T2"/>
                    <a:gd fmla="*/ 87 h 102" name="T3"/>
                    <a:gd fmla="*/ 15 w 102" name="T4"/>
                    <a:gd fmla="*/ 102 h 102" name="T5"/>
                    <a:gd fmla="*/ 62 w 102" name="T6"/>
                    <a:gd fmla="*/ 87 h 102" name="T7"/>
                    <a:gd fmla="*/ 102 w 102" name="T8"/>
                    <a:gd fmla="*/ 32 h 102" name="T9"/>
                    <a:gd fmla="*/ 69 w 102" name="T10"/>
                    <a:gd fmla="*/ 0 h 102" name="T11"/>
                    <a:gd fmla="*/ 15 w 102" name="T12"/>
                    <a:gd fmla="*/ 40 h 102" name="T13"/>
                    <a:gd fmla="*/ 47 w 102" name="T14"/>
                    <a:gd fmla="*/ 68 h 102" name="T15"/>
                    <a:gd fmla="*/ 34 w 102" name="T16"/>
                    <a:gd fmla="*/ 68 h 102" name="T17"/>
                    <a:gd fmla="*/ 34 w 102" name="T18"/>
                    <a:gd fmla="*/ 55 h 102" name="T19"/>
                    <a:gd fmla="*/ 47 w 102" name="T20"/>
                    <a:gd fmla="*/ 55 h 102" name="T21"/>
                    <a:gd fmla="*/ 47 w 102" name="T22"/>
                    <a:gd fmla="*/ 68 h 10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2" w="102">
                      <a:moveTo>
                        <a:pt x="15" y="40"/>
                      </a:moveTo>
                      <a:cubicBezTo>
                        <a:pt x="22" y="50"/>
                        <a:pt x="16" y="69"/>
                        <a:pt x="0" y="87"/>
                      </a:cubicBezTo>
                      <a:cubicBezTo>
                        <a:pt x="15" y="102"/>
                        <a:pt x="15" y="102"/>
                        <a:pt x="15" y="102"/>
                      </a:cubicBezTo>
                      <a:cubicBezTo>
                        <a:pt x="32" y="87"/>
                        <a:pt x="52" y="80"/>
                        <a:pt x="62" y="87"/>
                      </a:cubicBezTo>
                      <a:cubicBezTo>
                        <a:pt x="102" y="32"/>
                        <a:pt x="102" y="32"/>
                        <a:pt x="102" y="32"/>
                      </a:cubicBezTo>
                      <a:cubicBezTo>
                        <a:pt x="69" y="0"/>
                        <a:pt x="69" y="0"/>
                        <a:pt x="69" y="0"/>
                      </a:cubicBezTo>
                      <a:lnTo>
                        <a:pt x="15" y="40"/>
                      </a:lnTo>
                      <a:close/>
                      <a:moveTo>
                        <a:pt x="47" y="68"/>
                      </a:moveTo>
                      <a:cubicBezTo>
                        <a:pt x="43" y="72"/>
                        <a:pt x="37" y="72"/>
                        <a:pt x="34" y="68"/>
                      </a:cubicBezTo>
                      <a:cubicBezTo>
                        <a:pt x="30" y="65"/>
                        <a:pt x="30" y="59"/>
                        <a:pt x="34" y="55"/>
                      </a:cubicBezTo>
                      <a:cubicBezTo>
                        <a:pt x="37" y="52"/>
                        <a:pt x="43" y="52"/>
                        <a:pt x="47" y="55"/>
                      </a:cubicBezTo>
                      <a:cubicBezTo>
                        <a:pt x="50" y="59"/>
                        <a:pt x="50" y="65"/>
                        <a:pt x="47" y="68"/>
                      </a:cubicBezTo>
                      <a:close/>
                    </a:path>
                  </a:pathLst>
                </a:custGeom>
                <a:grpFill/>
                <a:ln>
                  <a:noFill/>
                </a:ln>
                <a:extLst>
                  <a:ext uri="{91240B29-F687-4F45-9708-019B960494DF}">
                    <a14:hiddenLine w="9525">
                      <a:solidFill>
                        <a:srgbClr val="000000"/>
                      </a:solidFill>
                      <a:round/>
                    </a14:hiddenLine>
                  </a:ext>
                </a:extLst>
              </p:spPr>
              <p:txBody>
                <a:bodyPr anchor="t" anchorCtr="0" bIns="57462" compatLnSpc="1" lIns="114924" numCol="1" rIns="114924" tIns="57462" vert="horz" wrap="square"/>
                <a:lstStyle/>
                <a:p>
                  <a:endParaRPr altLang="en-US" lang="zh-CN" sz="1100">
                    <a:solidFill>
                      <a:srgbClr val="8E6D48"/>
                    </a:solidFill>
                  </a:endParaRPr>
                </a:p>
              </p:txBody>
            </p:sp>
            <p:sp>
              <p:nvSpPr>
                <p:cNvPr id="30" name="Freeform 82"/>
                <p:cNvSpPr/>
                <p:nvPr/>
              </p:nvSpPr>
              <p:spPr bwMode="auto">
                <a:xfrm>
                  <a:off x="4363510" y="1539998"/>
                  <a:ext cx="249401" cy="247405"/>
                </a:xfrm>
                <a:custGeom>
                  <a:gdLst>
                    <a:gd fmla="*/ 209 w 220" name="T0"/>
                    <a:gd fmla="*/ 10 h 220" name="T1"/>
                    <a:gd fmla="*/ 171 w 220" name="T2"/>
                    <a:gd fmla="*/ 10 h 220" name="T3"/>
                    <a:gd fmla="*/ 53 w 220" name="T4"/>
                    <a:gd fmla="*/ 129 h 220" name="T5"/>
                    <a:gd fmla="*/ 48 w 220" name="T6"/>
                    <a:gd fmla="*/ 124 h 220" name="T7"/>
                    <a:gd fmla="*/ 0 w 220" name="T8"/>
                    <a:gd fmla="*/ 172 h 220" name="T9"/>
                    <a:gd fmla="*/ 48 w 220" name="T10"/>
                    <a:gd fmla="*/ 220 h 220" name="T11"/>
                    <a:gd fmla="*/ 96 w 220" name="T12"/>
                    <a:gd fmla="*/ 172 h 220" name="T13"/>
                    <a:gd fmla="*/ 91 w 220" name="T14"/>
                    <a:gd fmla="*/ 167 h 220" name="T15"/>
                    <a:gd fmla="*/ 209 w 220" name="T16"/>
                    <a:gd fmla="*/ 49 h 220" name="T17"/>
                    <a:gd fmla="*/ 209 w 220" name="T18"/>
                    <a:gd fmla="*/ 10 h 2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0" w="220">
                      <a:moveTo>
                        <a:pt x="209" y="10"/>
                      </a:moveTo>
                      <a:cubicBezTo>
                        <a:pt x="199" y="0"/>
                        <a:pt x="182" y="0"/>
                        <a:pt x="171" y="10"/>
                      </a:cubicBezTo>
                      <a:cubicBezTo>
                        <a:pt x="53" y="129"/>
                        <a:pt x="53" y="129"/>
                        <a:pt x="53" y="129"/>
                      </a:cubicBezTo>
                      <a:cubicBezTo>
                        <a:pt x="48" y="124"/>
                        <a:pt x="48" y="124"/>
                        <a:pt x="48" y="124"/>
                      </a:cubicBezTo>
                      <a:cubicBezTo>
                        <a:pt x="0" y="172"/>
                        <a:pt x="0" y="172"/>
                        <a:pt x="0" y="172"/>
                      </a:cubicBezTo>
                      <a:cubicBezTo>
                        <a:pt x="48" y="220"/>
                        <a:pt x="48" y="220"/>
                        <a:pt x="48" y="220"/>
                      </a:cubicBezTo>
                      <a:cubicBezTo>
                        <a:pt x="96" y="172"/>
                        <a:pt x="96" y="172"/>
                        <a:pt x="96" y="172"/>
                      </a:cubicBezTo>
                      <a:cubicBezTo>
                        <a:pt x="91" y="167"/>
                        <a:pt x="91" y="167"/>
                        <a:pt x="91" y="167"/>
                      </a:cubicBezTo>
                      <a:cubicBezTo>
                        <a:pt x="209" y="49"/>
                        <a:pt x="209" y="49"/>
                        <a:pt x="209" y="49"/>
                      </a:cubicBezTo>
                      <a:cubicBezTo>
                        <a:pt x="220" y="38"/>
                        <a:pt x="220" y="21"/>
                        <a:pt x="209" y="10"/>
                      </a:cubicBezTo>
                      <a:close/>
                    </a:path>
                  </a:pathLst>
                </a:custGeom>
                <a:grpFill/>
                <a:ln>
                  <a:noFill/>
                </a:ln>
                <a:extLst>
                  <a:ext uri="{91240B29-F687-4F45-9708-019B960494DF}">
                    <a14:hiddenLine w="9525">
                      <a:solidFill>
                        <a:srgbClr val="000000"/>
                      </a:solidFill>
                      <a:round/>
                    </a14:hiddenLine>
                  </a:ext>
                </a:extLst>
              </p:spPr>
              <p:txBody>
                <a:bodyPr anchor="t" anchorCtr="0" bIns="57462" compatLnSpc="1" lIns="114924" numCol="1" rIns="114924" tIns="57462" vert="horz" wrap="square"/>
                <a:lstStyle/>
                <a:p>
                  <a:endParaRPr altLang="en-US" lang="zh-CN" sz="1100">
                    <a:solidFill>
                      <a:srgbClr val="8E6D48"/>
                    </a:solidFill>
                  </a:endParaRPr>
                </a:p>
              </p:txBody>
            </p:sp>
          </p:grpSp>
        </p:grpSp>
      </p:grpSp>
      <p:sp>
        <p:nvSpPr>
          <p:cNvPr id="18" name="文本框 17"/>
          <p:cNvSpPr txBox="1"/>
          <p:nvPr/>
        </p:nvSpPr>
        <p:spPr>
          <a:xfrm>
            <a:off x="2009101" y="3448391"/>
            <a:ext cx="3401853" cy="259080"/>
          </a:xfrm>
          <a:prstGeom prst="rect">
            <a:avLst/>
          </a:prstGeom>
          <a:noFill/>
        </p:spPr>
        <p:txBody>
          <a:bodyPr rtlCol="0" wrap="square">
            <a:spAutoFit/>
          </a:bodyPr>
          <a:lstStyle/>
          <a:p>
            <a:pPr algn="dist"/>
            <a:r>
              <a:rPr altLang="zh-CN" lang="en-US" sz="1100">
                <a:solidFill>
                  <a:srgbClr val="8E6D48"/>
                </a:solidFill>
                <a:latin typeface="+mj-lt"/>
                <a:ea charset="-122" panose="02010509060101010101" pitchFamily="49" typeface="幼圆"/>
              </a:rPr>
              <a:t>POWERPOINT TEMPLATE</a:t>
            </a:r>
          </a:p>
        </p:txBody>
      </p:sp>
      <p:cxnSp>
        <p:nvCxnSpPr>
          <p:cNvPr id="35" name="直接连接符 34"/>
          <p:cNvCxnSpPr/>
          <p:nvPr/>
        </p:nvCxnSpPr>
        <p:spPr>
          <a:xfrm>
            <a:off x="2066303" y="3790874"/>
            <a:ext cx="4588898" cy="0"/>
          </a:xfrm>
          <a:prstGeom prst="line">
            <a:avLst/>
          </a:prstGeom>
          <a:ln>
            <a:solidFill>
              <a:srgbClr val="8E6D48">
                <a:alpha val="35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Rounded Rectangle 2"/>
          <p:cNvSpPr/>
          <p:nvPr/>
        </p:nvSpPr>
        <p:spPr>
          <a:xfrm>
            <a:off x="1184484" y="2275079"/>
            <a:ext cx="2189417" cy="2874307"/>
          </a:xfrm>
          <a:prstGeom prst="roundRect">
            <a:avLst>
              <a:gd fmla="val 4218" name="adj"/>
            </a:avLst>
          </a:prstGeom>
          <a:noFill/>
          <a:ln algn="ctr" cap="flat" cmpd="sng" w="25400">
            <a:solidFill>
              <a:srgbClr val="B9965A"/>
            </a:solidFill>
            <a:prstDash val="solid"/>
          </a:ln>
          <a:effectLst/>
        </p:spPr>
        <p:txBody>
          <a:bodyPr anchor="ctr" rtlCol="0"/>
          <a:lstStyle/>
          <a:p>
            <a:pPr algn="ctr" defTabSz="1217295"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3190" u="none">
              <a:ln>
                <a:noFill/>
              </a:ln>
              <a:solidFill>
                <a:prstClr val="white"/>
              </a:solidFill>
              <a:effectLst/>
              <a:uLnTx/>
              <a:uFillTx/>
              <a:latin charset="-122" panose="020b0503020204020204" pitchFamily="34" typeface="微软雅黑"/>
              <a:ea typeface="+mn-ea"/>
              <a:cs typeface="+mn-cs"/>
            </a:endParaRPr>
          </a:p>
        </p:txBody>
      </p:sp>
      <p:sp>
        <p:nvSpPr>
          <p:cNvPr id="10" name="Rounded Rectangle 3"/>
          <p:cNvSpPr/>
          <p:nvPr/>
        </p:nvSpPr>
        <p:spPr>
          <a:xfrm>
            <a:off x="1464696" y="4539289"/>
            <a:ext cx="1628994" cy="383293"/>
          </a:xfrm>
          <a:prstGeom prst="roundRect">
            <a:avLst/>
          </a:prstGeom>
          <a:solidFill>
            <a:srgbClr val="B9965A"/>
          </a:solidFill>
          <a:ln algn="ctr" cap="flat" cmpd="sng" w="25400">
            <a:solidFill>
              <a:srgbClr val="B9965A"/>
            </a:solidFill>
            <a:prstDash val="solid"/>
          </a:ln>
          <a:effectLst/>
        </p:spPr>
        <p:txBody>
          <a:bodyPr anchor="ctr" rtlCol="0"/>
          <a:lstStyle/>
          <a:p>
            <a:pPr algn="ctr" defTabSz="1217295" eaLnBrk="1" fontAlgn="auto" hangingPunct="1" indent="0" latinLnBrk="0" lvl="0" marL="0" marR="0">
              <a:lnSpc>
                <a:spcPct val="100000"/>
              </a:lnSpc>
              <a:spcBef>
                <a:spcPct val="0"/>
              </a:spcBef>
              <a:spcAft>
                <a:spcPct val="0"/>
              </a:spcAft>
              <a:buClrTx/>
              <a:buSzTx/>
              <a:buFontTx/>
              <a:buNone/>
              <a:defRPr/>
            </a:pPr>
            <a:r>
              <a:rPr altLang="en-US" b="1" kern="0" lang="zh-CN" noProof="0" sz="1395">
                <a:solidFill>
                  <a:prstClr val="white"/>
                </a:solidFill>
                <a:latin charset="-122" panose="020b0503020204020204" pitchFamily="34" typeface="微软雅黑"/>
                <a:ea charset="-122" panose="020b0503020204020204" pitchFamily="34" typeface="微软雅黑"/>
              </a:rPr>
              <a:t>单击输入关键词</a:t>
            </a:r>
          </a:p>
        </p:txBody>
      </p:sp>
      <p:sp>
        <p:nvSpPr>
          <p:cNvPr id="12" name="Rounded Rectangle 22"/>
          <p:cNvSpPr/>
          <p:nvPr/>
        </p:nvSpPr>
        <p:spPr>
          <a:xfrm>
            <a:off x="3771709" y="2275078"/>
            <a:ext cx="2189417" cy="2874307"/>
          </a:xfrm>
          <a:prstGeom prst="roundRect">
            <a:avLst>
              <a:gd fmla="val 4218" name="adj"/>
            </a:avLst>
          </a:prstGeom>
          <a:noFill/>
          <a:ln algn="ctr" cap="flat" cmpd="sng" w="25400">
            <a:solidFill>
              <a:srgbClr val="82B347"/>
            </a:solidFill>
            <a:prstDash val="solid"/>
          </a:ln>
          <a:effectLst/>
        </p:spPr>
        <p:txBody>
          <a:bodyPr anchor="ctr" rtlCol="0"/>
          <a:lstStyle/>
          <a:p>
            <a:pPr algn="ctr" defTabSz="1217295"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3190" u="none">
              <a:ln>
                <a:noFill/>
              </a:ln>
              <a:solidFill>
                <a:prstClr val="white"/>
              </a:solidFill>
              <a:effectLst/>
              <a:uLnTx/>
              <a:uFillTx/>
              <a:latin charset="-122" panose="020b0503020204020204" pitchFamily="34" typeface="微软雅黑"/>
              <a:ea typeface="+mn-ea"/>
              <a:cs typeface="+mn-cs"/>
            </a:endParaRPr>
          </a:p>
        </p:txBody>
      </p:sp>
      <p:sp>
        <p:nvSpPr>
          <p:cNvPr id="13" name="Rounded Rectangle 25"/>
          <p:cNvSpPr/>
          <p:nvPr/>
        </p:nvSpPr>
        <p:spPr>
          <a:xfrm>
            <a:off x="4051921" y="4539288"/>
            <a:ext cx="1628994" cy="383293"/>
          </a:xfrm>
          <a:prstGeom prst="roundRect">
            <a:avLst/>
          </a:prstGeom>
          <a:solidFill>
            <a:srgbClr val="82B347"/>
          </a:solidFill>
          <a:ln algn="ctr" cap="flat" cmpd="sng" w="25400">
            <a:solidFill>
              <a:srgbClr val="82B347"/>
            </a:solidFill>
            <a:prstDash val="solid"/>
          </a:ln>
          <a:effectLst/>
        </p:spPr>
        <p:txBody>
          <a:bodyPr anchor="ctr" rtlCol="0"/>
          <a:lstStyle/>
          <a:p>
            <a:pPr algn="ctr" defTabSz="1217295" lvl="0">
              <a:defRPr/>
            </a:pPr>
            <a:r>
              <a:rPr altLang="en-US" b="1" kern="0" lang="zh-CN" sz="1395">
                <a:solidFill>
                  <a:prstClr val="white"/>
                </a:solidFill>
                <a:latin charset="-122" panose="020b0503020204020204" pitchFamily="34" typeface="微软雅黑"/>
                <a:ea charset="-122" panose="020b0503020204020204" pitchFamily="34" typeface="微软雅黑"/>
              </a:rPr>
              <a:t>单击输入关键词</a:t>
            </a:r>
          </a:p>
        </p:txBody>
      </p:sp>
      <p:sp>
        <p:nvSpPr>
          <p:cNvPr id="15" name="Rounded Rectangle 29"/>
          <p:cNvSpPr/>
          <p:nvPr/>
        </p:nvSpPr>
        <p:spPr>
          <a:xfrm>
            <a:off x="6358934" y="2275079"/>
            <a:ext cx="2189417" cy="2874307"/>
          </a:xfrm>
          <a:prstGeom prst="roundRect">
            <a:avLst>
              <a:gd fmla="val 4218" name="adj"/>
            </a:avLst>
          </a:prstGeom>
          <a:noFill/>
          <a:ln algn="ctr" cap="flat" cmpd="sng" w="25400">
            <a:solidFill>
              <a:srgbClr val="B9965A"/>
            </a:solidFill>
            <a:prstDash val="solid"/>
          </a:ln>
          <a:effectLst/>
        </p:spPr>
        <p:txBody>
          <a:bodyPr anchor="ctr" rtlCol="0"/>
          <a:lstStyle/>
          <a:p>
            <a:pPr algn="ctr" defTabSz="1217295"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3190" u="none">
              <a:ln>
                <a:noFill/>
              </a:ln>
              <a:solidFill>
                <a:prstClr val="white"/>
              </a:solidFill>
              <a:effectLst/>
              <a:uLnTx/>
              <a:uFillTx/>
              <a:latin charset="-122" panose="020b0503020204020204" pitchFamily="34" typeface="微软雅黑"/>
              <a:ea typeface="+mn-ea"/>
              <a:cs typeface="+mn-cs"/>
            </a:endParaRPr>
          </a:p>
        </p:txBody>
      </p:sp>
      <p:sp>
        <p:nvSpPr>
          <p:cNvPr id="16" name="Rounded Rectangle 32"/>
          <p:cNvSpPr/>
          <p:nvPr/>
        </p:nvSpPr>
        <p:spPr>
          <a:xfrm>
            <a:off x="6639146" y="4539289"/>
            <a:ext cx="1628994" cy="383293"/>
          </a:xfrm>
          <a:prstGeom prst="roundRect">
            <a:avLst/>
          </a:prstGeom>
          <a:solidFill>
            <a:srgbClr val="B9965A"/>
          </a:solidFill>
          <a:ln algn="ctr" cap="flat" cmpd="sng" w="25400">
            <a:solidFill>
              <a:srgbClr val="B9965A"/>
            </a:solidFill>
            <a:prstDash val="solid"/>
          </a:ln>
          <a:effectLst/>
        </p:spPr>
        <p:txBody>
          <a:bodyPr anchor="ctr" rtlCol="0"/>
          <a:lstStyle/>
          <a:p>
            <a:pPr algn="ctr" defTabSz="1217295" lvl="0">
              <a:defRPr/>
            </a:pPr>
            <a:r>
              <a:rPr altLang="en-US" b="1" kern="0" lang="zh-CN" sz="1395">
                <a:solidFill>
                  <a:prstClr val="white"/>
                </a:solidFill>
                <a:latin charset="-122" panose="020b0503020204020204" pitchFamily="34" typeface="微软雅黑"/>
                <a:ea charset="-122" panose="020b0503020204020204" pitchFamily="34" typeface="微软雅黑"/>
              </a:rPr>
              <a:t>单击输入关键词</a:t>
            </a:r>
          </a:p>
        </p:txBody>
      </p:sp>
      <p:sp>
        <p:nvSpPr>
          <p:cNvPr id="18" name="Rounded Rectangle 36"/>
          <p:cNvSpPr/>
          <p:nvPr/>
        </p:nvSpPr>
        <p:spPr>
          <a:xfrm>
            <a:off x="8946159" y="2275079"/>
            <a:ext cx="2189417" cy="2874307"/>
          </a:xfrm>
          <a:prstGeom prst="roundRect">
            <a:avLst>
              <a:gd fmla="val 4218" name="adj"/>
            </a:avLst>
          </a:prstGeom>
          <a:noFill/>
          <a:ln algn="ctr" cap="flat" cmpd="sng" w="25400">
            <a:solidFill>
              <a:srgbClr val="82B347"/>
            </a:solidFill>
            <a:prstDash val="solid"/>
          </a:ln>
          <a:effectLst/>
        </p:spPr>
        <p:txBody>
          <a:bodyPr anchor="ctr" rtlCol="0"/>
          <a:lstStyle/>
          <a:p>
            <a:pPr algn="ctr" defTabSz="1217295" eaLnBrk="1" fontAlgn="auto" hangingPunct="1" indent="0" latinLnBrk="0" lvl="0" marL="0" marR="0">
              <a:lnSpc>
                <a:spcPct val="100000"/>
              </a:lnSpc>
              <a:spcBef>
                <a:spcPct val="0"/>
              </a:spcBef>
              <a:spcAft>
                <a:spcPct val="0"/>
              </a:spcAft>
              <a:buClrTx/>
              <a:buSzTx/>
              <a:buFontTx/>
              <a:buNone/>
              <a:defRPr/>
            </a:pPr>
            <a:endParaRPr b="0" baseline="0" cap="none" i="0" kern="0" kumimoji="0" lang="en-US" noProof="0" normalizeH="0" spc="0" strike="noStrike" sz="3190" u="none">
              <a:ln>
                <a:noFill/>
              </a:ln>
              <a:solidFill>
                <a:prstClr val="white"/>
              </a:solidFill>
              <a:effectLst/>
              <a:uLnTx/>
              <a:uFillTx/>
              <a:latin charset="-122" panose="020b0503020204020204" pitchFamily="34" typeface="微软雅黑"/>
              <a:ea typeface="+mn-ea"/>
              <a:cs typeface="+mn-cs"/>
            </a:endParaRPr>
          </a:p>
        </p:txBody>
      </p:sp>
      <p:sp>
        <p:nvSpPr>
          <p:cNvPr id="19" name="Rounded Rectangle 39"/>
          <p:cNvSpPr/>
          <p:nvPr/>
        </p:nvSpPr>
        <p:spPr>
          <a:xfrm>
            <a:off x="9226371" y="4539289"/>
            <a:ext cx="1628994" cy="383293"/>
          </a:xfrm>
          <a:prstGeom prst="roundRect">
            <a:avLst/>
          </a:prstGeom>
          <a:solidFill>
            <a:srgbClr val="82B347"/>
          </a:solidFill>
          <a:ln algn="ctr" cap="flat" cmpd="sng" w="25400">
            <a:solidFill>
              <a:srgbClr val="82B347"/>
            </a:solidFill>
            <a:prstDash val="solid"/>
          </a:ln>
          <a:effectLst/>
        </p:spPr>
        <p:txBody>
          <a:bodyPr anchor="ctr" rtlCol="0"/>
          <a:lstStyle/>
          <a:p>
            <a:pPr algn="ctr" defTabSz="1217295" lvl="0">
              <a:defRPr/>
            </a:pPr>
            <a:r>
              <a:rPr altLang="en-US" b="1" kern="0" lang="zh-CN" sz="1395">
                <a:solidFill>
                  <a:prstClr val="white"/>
                </a:solidFill>
                <a:latin charset="-122" panose="020b0503020204020204" pitchFamily="34" typeface="微软雅黑"/>
                <a:ea charset="-122" panose="020b0503020204020204" pitchFamily="34" typeface="微软雅黑"/>
              </a:rPr>
              <a:t>单击输入关键词</a:t>
            </a:r>
          </a:p>
        </p:txBody>
      </p:sp>
      <p:grpSp>
        <p:nvGrpSpPr>
          <p:cNvPr id="20" name="组合 19"/>
          <p:cNvGrpSpPr/>
          <p:nvPr/>
        </p:nvGrpSpPr>
        <p:grpSpPr>
          <a:xfrm>
            <a:off x="1464696" y="2653775"/>
            <a:ext cx="1747731" cy="1577702"/>
            <a:chOff x="1388760" y="2263812"/>
            <a:chExt cx="1747731" cy="1577702"/>
          </a:xfrm>
        </p:grpSpPr>
        <p:sp>
          <p:nvSpPr>
            <p:cNvPr id="21" name="Content Placeholder 2"/>
            <p:cNvSpPr txBox="1"/>
            <p:nvPr/>
          </p:nvSpPr>
          <p:spPr>
            <a:xfrm>
              <a:off x="1388760" y="2879353"/>
              <a:ext cx="1747731" cy="962161"/>
            </a:xfrm>
            <a:prstGeom prst="rect">
              <a:avLst/>
            </a:prstGeom>
          </p:spPr>
          <p:txBody>
            <a:bodyPr bIns="60841" lIns="121682" rIns="121682" rtlCol="0" tIns="60841"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lvl="0" marL="0">
                <a:lnSpc>
                  <a:spcPct val="150000"/>
                </a:lnSpc>
                <a:buNone/>
              </a:pPr>
              <a:r>
                <a:rPr altLang="en-US" lang="zh-CN" sz="16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a:t>
              </a:r>
            </a:p>
          </p:txBody>
        </p:sp>
        <p:grpSp>
          <p:nvGrpSpPr>
            <p:cNvPr id="22" name="组合 21"/>
            <p:cNvGrpSpPr/>
            <p:nvPr/>
          </p:nvGrpSpPr>
          <p:grpSpPr>
            <a:xfrm>
              <a:off x="1945122" y="2263812"/>
              <a:ext cx="513773" cy="511278"/>
              <a:chOff x="1945122" y="2263812"/>
              <a:chExt cx="513773" cy="511278"/>
            </a:xfrm>
          </p:grpSpPr>
          <p:sp>
            <p:nvSpPr>
              <p:cNvPr id="23" name="椭圆 22"/>
              <p:cNvSpPr/>
              <p:nvPr/>
            </p:nvSpPr>
            <p:spPr>
              <a:xfrm>
                <a:off x="1947617" y="2263812"/>
                <a:ext cx="511278" cy="511278"/>
              </a:xfrm>
              <a:prstGeom prst="ellipse">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文本框 23"/>
              <p:cNvSpPr txBox="1"/>
              <p:nvPr/>
            </p:nvSpPr>
            <p:spPr>
              <a:xfrm>
                <a:off x="1945122" y="2319396"/>
                <a:ext cx="513773" cy="396240"/>
              </a:xfrm>
              <a:prstGeom prst="rect">
                <a:avLst/>
              </a:prstGeom>
              <a:noFill/>
            </p:spPr>
            <p:txBody>
              <a:bodyPr rtlCol="0" wrap="square">
                <a:spAutoFit/>
              </a:bodyPr>
              <a:lstStyle/>
              <a:p>
                <a:r>
                  <a:rPr altLang="zh-CN" b="1" lang="en-US" sz="2000">
                    <a:solidFill>
                      <a:schemeClr val="bg1"/>
                    </a:solidFill>
                    <a:latin charset="-122" panose="020b0503020204020204" pitchFamily="34" typeface="微软雅黑"/>
                    <a:ea charset="-122" panose="020b0503020204020204" pitchFamily="34" typeface="微软雅黑"/>
                  </a:rPr>
                  <a:t>01</a:t>
                </a:r>
              </a:p>
            </p:txBody>
          </p:sp>
        </p:grpSp>
      </p:grpSp>
      <p:grpSp>
        <p:nvGrpSpPr>
          <p:cNvPr id="25" name="组合 24"/>
          <p:cNvGrpSpPr/>
          <p:nvPr/>
        </p:nvGrpSpPr>
        <p:grpSpPr>
          <a:xfrm>
            <a:off x="4049001" y="2653775"/>
            <a:ext cx="1747731" cy="1577702"/>
            <a:chOff x="1388760" y="2263812"/>
            <a:chExt cx="1747731" cy="1577702"/>
          </a:xfrm>
        </p:grpSpPr>
        <p:sp>
          <p:nvSpPr>
            <p:cNvPr id="26" name="Content Placeholder 2"/>
            <p:cNvSpPr txBox="1"/>
            <p:nvPr/>
          </p:nvSpPr>
          <p:spPr>
            <a:xfrm>
              <a:off x="1388760" y="2879353"/>
              <a:ext cx="1747731" cy="962161"/>
            </a:xfrm>
            <a:prstGeom prst="rect">
              <a:avLst/>
            </a:prstGeom>
          </p:spPr>
          <p:txBody>
            <a:bodyPr bIns="60841" lIns="121682" rIns="121682" rtlCol="0" tIns="60841"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defTabSz="457200" indent="0" lvl="0" marL="0">
                <a:lnSpc>
                  <a:spcPct val="150000"/>
                </a:lnSpc>
                <a:spcBef>
                  <a:spcPct val="0"/>
                </a:spcBef>
                <a:buNone/>
              </a:pPr>
              <a:r>
                <a:rPr altLang="en-US" lang="zh-CN" sz="16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a:t>
              </a:r>
            </a:p>
          </p:txBody>
        </p:sp>
        <p:grpSp>
          <p:nvGrpSpPr>
            <p:cNvPr id="27" name="组合 26"/>
            <p:cNvGrpSpPr/>
            <p:nvPr/>
          </p:nvGrpSpPr>
          <p:grpSpPr>
            <a:xfrm>
              <a:off x="1945122" y="2263812"/>
              <a:ext cx="513773" cy="511278"/>
              <a:chOff x="1945122" y="2263812"/>
              <a:chExt cx="513773" cy="511278"/>
            </a:xfrm>
          </p:grpSpPr>
          <p:sp>
            <p:nvSpPr>
              <p:cNvPr id="28" name="椭圆 27"/>
              <p:cNvSpPr/>
              <p:nvPr/>
            </p:nvSpPr>
            <p:spPr>
              <a:xfrm>
                <a:off x="1947617" y="2263812"/>
                <a:ext cx="511278" cy="511278"/>
              </a:xfrm>
              <a:prstGeom prst="ellipse">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文本框 28"/>
              <p:cNvSpPr txBox="1"/>
              <p:nvPr/>
            </p:nvSpPr>
            <p:spPr>
              <a:xfrm>
                <a:off x="1945122" y="2319396"/>
                <a:ext cx="513773" cy="396240"/>
              </a:xfrm>
              <a:prstGeom prst="rect">
                <a:avLst/>
              </a:prstGeom>
              <a:noFill/>
            </p:spPr>
            <p:txBody>
              <a:bodyPr rtlCol="0" wrap="square">
                <a:spAutoFit/>
              </a:bodyPr>
              <a:lstStyle/>
              <a:p>
                <a:r>
                  <a:rPr altLang="zh-CN" b="1" lang="en-US" sz="2000">
                    <a:solidFill>
                      <a:schemeClr val="bg1"/>
                    </a:solidFill>
                    <a:latin charset="-122" panose="020b0503020204020204" pitchFamily="34" typeface="微软雅黑"/>
                    <a:ea charset="-122" panose="020b0503020204020204" pitchFamily="34" typeface="微软雅黑"/>
                  </a:rPr>
                  <a:t>02</a:t>
                </a:r>
              </a:p>
            </p:txBody>
          </p:sp>
        </p:grpSp>
      </p:grpSp>
      <p:grpSp>
        <p:nvGrpSpPr>
          <p:cNvPr id="30" name="组合 29"/>
          <p:cNvGrpSpPr/>
          <p:nvPr/>
        </p:nvGrpSpPr>
        <p:grpSpPr>
          <a:xfrm>
            <a:off x="6630386" y="2653775"/>
            <a:ext cx="1747731" cy="1577702"/>
            <a:chOff x="1388760" y="2263812"/>
            <a:chExt cx="1747731" cy="1577702"/>
          </a:xfrm>
        </p:grpSpPr>
        <p:sp>
          <p:nvSpPr>
            <p:cNvPr id="31" name="Content Placeholder 2"/>
            <p:cNvSpPr txBox="1"/>
            <p:nvPr/>
          </p:nvSpPr>
          <p:spPr>
            <a:xfrm>
              <a:off x="1388760" y="2879353"/>
              <a:ext cx="1747731" cy="962161"/>
            </a:xfrm>
            <a:prstGeom prst="rect">
              <a:avLst/>
            </a:prstGeom>
          </p:spPr>
          <p:txBody>
            <a:bodyPr bIns="60841" lIns="121682" rIns="121682" rtlCol="0" tIns="60841"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defTabSz="457200" indent="0" lvl="0" marL="0">
                <a:lnSpc>
                  <a:spcPct val="150000"/>
                </a:lnSpc>
                <a:spcBef>
                  <a:spcPct val="0"/>
                </a:spcBef>
                <a:buNone/>
              </a:pPr>
              <a:r>
                <a:rPr altLang="en-US" lang="zh-CN" sz="16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a:t>
              </a:r>
            </a:p>
          </p:txBody>
        </p:sp>
        <p:grpSp>
          <p:nvGrpSpPr>
            <p:cNvPr id="32" name="组合 31"/>
            <p:cNvGrpSpPr/>
            <p:nvPr/>
          </p:nvGrpSpPr>
          <p:grpSpPr>
            <a:xfrm>
              <a:off x="1945122" y="2263812"/>
              <a:ext cx="513773" cy="511278"/>
              <a:chOff x="1945122" y="2263812"/>
              <a:chExt cx="513773" cy="511278"/>
            </a:xfrm>
          </p:grpSpPr>
          <p:sp>
            <p:nvSpPr>
              <p:cNvPr id="33" name="椭圆 32"/>
              <p:cNvSpPr/>
              <p:nvPr/>
            </p:nvSpPr>
            <p:spPr>
              <a:xfrm>
                <a:off x="1947617" y="2263812"/>
                <a:ext cx="511278" cy="511278"/>
              </a:xfrm>
              <a:prstGeom prst="ellipse">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文本框 33"/>
              <p:cNvSpPr txBox="1"/>
              <p:nvPr/>
            </p:nvSpPr>
            <p:spPr>
              <a:xfrm>
                <a:off x="1945123" y="2319396"/>
                <a:ext cx="513773" cy="396240"/>
              </a:xfrm>
              <a:prstGeom prst="rect">
                <a:avLst/>
              </a:prstGeom>
              <a:noFill/>
            </p:spPr>
            <p:txBody>
              <a:bodyPr rtlCol="0" wrap="square">
                <a:spAutoFit/>
              </a:bodyPr>
              <a:lstStyle/>
              <a:p>
                <a:r>
                  <a:rPr altLang="zh-CN" b="1" lang="en-US" sz="2000">
                    <a:solidFill>
                      <a:schemeClr val="bg1"/>
                    </a:solidFill>
                    <a:latin charset="-122" panose="020b0503020204020204" pitchFamily="34" typeface="微软雅黑"/>
                    <a:ea charset="-122" panose="020b0503020204020204" pitchFamily="34" typeface="微软雅黑"/>
                  </a:rPr>
                  <a:t>03</a:t>
                </a:r>
              </a:p>
            </p:txBody>
          </p:sp>
        </p:grpSp>
      </p:grpSp>
      <p:grpSp>
        <p:nvGrpSpPr>
          <p:cNvPr id="35" name="组合 34"/>
          <p:cNvGrpSpPr/>
          <p:nvPr/>
        </p:nvGrpSpPr>
        <p:grpSpPr>
          <a:xfrm>
            <a:off x="9214691" y="2653775"/>
            <a:ext cx="1747731" cy="1577702"/>
            <a:chOff x="1388760" y="2263812"/>
            <a:chExt cx="1747731" cy="1577702"/>
          </a:xfrm>
        </p:grpSpPr>
        <p:sp>
          <p:nvSpPr>
            <p:cNvPr id="36" name="Content Placeholder 2"/>
            <p:cNvSpPr txBox="1"/>
            <p:nvPr/>
          </p:nvSpPr>
          <p:spPr>
            <a:xfrm>
              <a:off x="1388760" y="2879353"/>
              <a:ext cx="1747731" cy="962161"/>
            </a:xfrm>
            <a:prstGeom prst="rect">
              <a:avLst/>
            </a:prstGeom>
          </p:spPr>
          <p:txBody>
            <a:bodyPr bIns="60841" lIns="121682" rIns="121682" rtlCol="0" tIns="60841"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defTabSz="457200" indent="0" lvl="0" marL="0">
                <a:lnSpc>
                  <a:spcPct val="150000"/>
                </a:lnSpc>
                <a:spcBef>
                  <a:spcPct val="0"/>
                </a:spcBef>
                <a:buNone/>
              </a:pPr>
              <a:r>
                <a:rPr altLang="en-US" lang="zh-CN" sz="16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a:t>
              </a:r>
            </a:p>
          </p:txBody>
        </p:sp>
        <p:grpSp>
          <p:nvGrpSpPr>
            <p:cNvPr id="37" name="组合 36"/>
            <p:cNvGrpSpPr/>
            <p:nvPr/>
          </p:nvGrpSpPr>
          <p:grpSpPr>
            <a:xfrm>
              <a:off x="1945122" y="2263812"/>
              <a:ext cx="513773" cy="511278"/>
              <a:chOff x="1945122" y="2263812"/>
              <a:chExt cx="513773" cy="511278"/>
            </a:xfrm>
          </p:grpSpPr>
          <p:sp>
            <p:nvSpPr>
              <p:cNvPr id="38" name="椭圆 37"/>
              <p:cNvSpPr/>
              <p:nvPr/>
            </p:nvSpPr>
            <p:spPr>
              <a:xfrm>
                <a:off x="1947617" y="2263812"/>
                <a:ext cx="511278" cy="511278"/>
              </a:xfrm>
              <a:prstGeom prst="ellipse">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文本框 38"/>
              <p:cNvSpPr txBox="1"/>
              <p:nvPr/>
            </p:nvSpPr>
            <p:spPr>
              <a:xfrm>
                <a:off x="1945122" y="2319396"/>
                <a:ext cx="513773" cy="396240"/>
              </a:xfrm>
              <a:prstGeom prst="rect">
                <a:avLst/>
              </a:prstGeom>
              <a:noFill/>
            </p:spPr>
            <p:txBody>
              <a:bodyPr rtlCol="0" wrap="square">
                <a:spAutoFit/>
              </a:bodyPr>
              <a:lstStyle/>
              <a:p>
                <a:r>
                  <a:rPr altLang="zh-CN" b="1" lang="en-US" sz="2000">
                    <a:solidFill>
                      <a:schemeClr val="bg1"/>
                    </a:solidFill>
                    <a:latin charset="-122" panose="020b0503020204020204" pitchFamily="34" typeface="微软雅黑"/>
                    <a:ea charset="-122" panose="020b0503020204020204" pitchFamily="34" typeface="微软雅黑"/>
                  </a:rPr>
                  <a:t>04</a:t>
                </a:r>
              </a:p>
            </p:txBody>
          </p:sp>
        </p:grpSp>
      </p:grpSp>
      <p:grpSp>
        <p:nvGrpSpPr>
          <p:cNvPr id="40" name="组合 39">
            <a:extLst>
              <a:ext uri="{FF2B5EF4-FFF2-40B4-BE49-F238E27FC236}">
                <a16:creationId xmlns:a16="http://schemas.microsoft.com/office/drawing/2014/main" id="{751B4D67-1B4E-4123-A62C-37E61B2EA987}"/>
              </a:ext>
            </a:extLst>
          </p:cNvPr>
          <p:cNvGrpSpPr/>
          <p:nvPr/>
        </p:nvGrpSpPr>
        <p:grpSpPr>
          <a:xfrm>
            <a:off x="0" y="426911"/>
            <a:ext cx="2671204" cy="568000"/>
            <a:chOff x="0" y="426911"/>
            <a:chExt cx="2671204" cy="568000"/>
          </a:xfrm>
        </p:grpSpPr>
        <p:sp>
          <p:nvSpPr>
            <p:cNvPr id="41" name="任意多边形 14">
              <a:extLst>
                <a:ext uri="{FF2B5EF4-FFF2-40B4-BE49-F238E27FC236}">
                  <a16:creationId xmlns:a16="http://schemas.microsoft.com/office/drawing/2014/main" id="{F25D7175-A0FA-4B33-9753-C4306192FCB9}"/>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42" name="Text Box 39">
              <a:extLst>
                <a:ext uri="{FF2B5EF4-FFF2-40B4-BE49-F238E27FC236}">
                  <a16:creationId xmlns:a16="http://schemas.microsoft.com/office/drawing/2014/main" id="{4ECAB811-1E55-443E-8FE1-B2EAC205B965}"/>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43" name="矩形 42">
              <a:extLst>
                <a:ext uri="{FF2B5EF4-FFF2-40B4-BE49-F238E27FC236}">
                  <a16:creationId xmlns:a16="http://schemas.microsoft.com/office/drawing/2014/main" id="{C41B3896-07FA-4FAD-9078-A68F133D5CB2}"/>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44" name="Text Box 39">
              <a:extLst>
                <a:ext uri="{FF2B5EF4-FFF2-40B4-BE49-F238E27FC236}">
                  <a16:creationId xmlns:a16="http://schemas.microsoft.com/office/drawing/2014/main" id="{E97FD09F-5D3B-4049-B43D-C4E1D4511E2A}"/>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6" name="燕尾形 5"/>
          <p:cNvSpPr/>
          <p:nvPr/>
        </p:nvSpPr>
        <p:spPr>
          <a:xfrm>
            <a:off x="1631531" y="2126392"/>
            <a:ext cx="2002971" cy="711200"/>
          </a:xfrm>
          <a:prstGeom prst="chevron">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燕尾形 7"/>
          <p:cNvSpPr/>
          <p:nvPr/>
        </p:nvSpPr>
        <p:spPr>
          <a:xfrm>
            <a:off x="3913380" y="2126392"/>
            <a:ext cx="2002971" cy="711200"/>
          </a:xfrm>
          <a:prstGeom prst="chevron">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0" name="燕尾形 9"/>
          <p:cNvSpPr/>
          <p:nvPr/>
        </p:nvSpPr>
        <p:spPr>
          <a:xfrm>
            <a:off x="6283745" y="2126392"/>
            <a:ext cx="2002971" cy="711200"/>
          </a:xfrm>
          <a:prstGeom prst="chevron">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1" name="燕尾形 10"/>
          <p:cNvSpPr/>
          <p:nvPr/>
        </p:nvSpPr>
        <p:spPr>
          <a:xfrm>
            <a:off x="8654110" y="2126392"/>
            <a:ext cx="2002971" cy="711200"/>
          </a:xfrm>
          <a:prstGeom prst="chevron">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2" name="矩形 11"/>
          <p:cNvSpPr/>
          <p:nvPr/>
        </p:nvSpPr>
        <p:spPr>
          <a:xfrm>
            <a:off x="2229723" y="3184097"/>
            <a:ext cx="8066838" cy="1066800"/>
          </a:xfrm>
          <a:prstGeom prst="rect">
            <a:avLst/>
          </a:prstGeom>
        </p:spPr>
        <p:txBody>
          <a:bodyPr wrap="square">
            <a:spAutoFit/>
          </a:bodyPr>
          <a:lstStyle/>
          <a:p>
            <a:pPr algn="ctr" lvl="0">
              <a:lnSpc>
                <a:spcPct val="200000"/>
              </a:lnSpc>
            </a:pPr>
            <a:r>
              <a:rPr altLang="en-US" lang="zh-CN" smtClean="0" sz="16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13" name="文本框 12"/>
          <p:cNvSpPr txBox="1"/>
          <p:nvPr/>
        </p:nvSpPr>
        <p:spPr>
          <a:xfrm>
            <a:off x="2084824" y="2281937"/>
            <a:ext cx="1302938" cy="396240"/>
          </a:xfrm>
          <a:prstGeom prst="rect">
            <a:avLst/>
          </a:prstGeom>
          <a:noFill/>
        </p:spPr>
        <p:txBody>
          <a:bodyPr rtlCol="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步骤一</a:t>
            </a:r>
          </a:p>
        </p:txBody>
      </p:sp>
      <p:sp>
        <p:nvSpPr>
          <p:cNvPr id="14" name="文本框 13"/>
          <p:cNvSpPr txBox="1"/>
          <p:nvPr/>
        </p:nvSpPr>
        <p:spPr>
          <a:xfrm>
            <a:off x="4263396" y="2281937"/>
            <a:ext cx="1302938" cy="396240"/>
          </a:xfrm>
          <a:prstGeom prst="rect">
            <a:avLst/>
          </a:prstGeom>
          <a:noFill/>
        </p:spPr>
        <p:txBody>
          <a:bodyPr rtlCol="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步骤二</a:t>
            </a:r>
          </a:p>
        </p:txBody>
      </p:sp>
      <p:sp>
        <p:nvSpPr>
          <p:cNvPr id="15" name="文本框 14"/>
          <p:cNvSpPr txBox="1"/>
          <p:nvPr/>
        </p:nvSpPr>
        <p:spPr>
          <a:xfrm>
            <a:off x="6633762" y="2281937"/>
            <a:ext cx="1302938" cy="396240"/>
          </a:xfrm>
          <a:prstGeom prst="rect">
            <a:avLst/>
          </a:prstGeom>
          <a:noFill/>
        </p:spPr>
        <p:txBody>
          <a:bodyPr rtlCol="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步骤三</a:t>
            </a:r>
          </a:p>
        </p:txBody>
      </p:sp>
      <p:sp>
        <p:nvSpPr>
          <p:cNvPr id="16" name="文本框 15"/>
          <p:cNvSpPr txBox="1"/>
          <p:nvPr/>
        </p:nvSpPr>
        <p:spPr>
          <a:xfrm>
            <a:off x="9018291" y="2281937"/>
            <a:ext cx="1302938" cy="396240"/>
          </a:xfrm>
          <a:prstGeom prst="rect">
            <a:avLst/>
          </a:prstGeom>
          <a:noFill/>
        </p:spPr>
        <p:txBody>
          <a:bodyPr rtlCol="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步骤四</a:t>
            </a:r>
          </a:p>
        </p:txBody>
      </p:sp>
      <p:sp>
        <p:nvSpPr>
          <p:cNvPr id="17" name="椭圆 16"/>
          <p:cNvSpPr/>
          <p:nvPr/>
        </p:nvSpPr>
        <p:spPr>
          <a:xfrm>
            <a:off x="2394266" y="4957873"/>
            <a:ext cx="600145" cy="600145"/>
          </a:xfrm>
          <a:prstGeom prst="ellipse">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椭圆 17"/>
          <p:cNvSpPr/>
          <p:nvPr/>
        </p:nvSpPr>
        <p:spPr>
          <a:xfrm>
            <a:off x="6577746" y="4957873"/>
            <a:ext cx="600145" cy="600145"/>
          </a:xfrm>
          <a:prstGeom prst="ellipse">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19" name="组合 18"/>
          <p:cNvGrpSpPr/>
          <p:nvPr/>
        </p:nvGrpSpPr>
        <p:grpSpPr>
          <a:xfrm>
            <a:off x="2533315" y="5099040"/>
            <a:ext cx="322046" cy="317809"/>
            <a:chOff x="9786938" y="3573463"/>
            <a:chExt cx="482600" cy="476250"/>
          </a:xfrm>
          <a:solidFill>
            <a:schemeClr val="bg1"/>
          </a:solidFill>
        </p:grpSpPr>
        <p:sp>
          <p:nvSpPr>
            <p:cNvPr id="20" name="Freeform 107"/>
            <p:cNvSpPr>
              <a:spLocks noEditPoints="1"/>
            </p:cNvSpPr>
            <p:nvPr/>
          </p:nvSpPr>
          <p:spPr bwMode="auto">
            <a:xfrm>
              <a:off x="9786938" y="3573463"/>
              <a:ext cx="325437" cy="319087"/>
            </a:xfrm>
            <a:custGeom>
              <a:gdLst>
                <a:gd fmla="*/ 99 w 129" name="T0"/>
                <a:gd fmla="*/ 118 h 129" name="T1"/>
                <a:gd fmla="*/ 95 w 129" name="T2"/>
                <a:gd fmla="*/ 102 h 129" name="T3"/>
                <a:gd fmla="*/ 101 w 129" name="T4"/>
                <a:gd fmla="*/ 96 h 129" name="T5"/>
                <a:gd fmla="*/ 117 w 129" name="T6"/>
                <a:gd fmla="*/ 100 h 129" name="T7"/>
                <a:gd fmla="*/ 122 w 129" name="T8"/>
                <a:gd fmla="*/ 98 h 129" name="T9"/>
                <a:gd fmla="*/ 128 w 129" name="T10"/>
                <a:gd fmla="*/ 83 h 129" name="T11"/>
                <a:gd fmla="*/ 126 w 129" name="T12"/>
                <a:gd fmla="*/ 78 h 129" name="T13"/>
                <a:gd fmla="*/ 112 w 129" name="T14"/>
                <a:gd fmla="*/ 70 h 129" name="T15"/>
                <a:gd fmla="*/ 113 w 129" name="T16"/>
                <a:gd fmla="*/ 65 h 129" name="T17"/>
                <a:gd fmla="*/ 112 w 129" name="T18"/>
                <a:gd fmla="*/ 61 h 129" name="T19"/>
                <a:gd fmla="*/ 126 w 129" name="T20"/>
                <a:gd fmla="*/ 52 h 129" name="T21"/>
                <a:gd fmla="*/ 128 w 129" name="T22"/>
                <a:gd fmla="*/ 47 h 129" name="T23"/>
                <a:gd fmla="*/ 122 w 129" name="T24"/>
                <a:gd fmla="*/ 33 h 129" name="T25"/>
                <a:gd fmla="*/ 117 w 129" name="T26"/>
                <a:gd fmla="*/ 30 h 129" name="T27"/>
                <a:gd fmla="*/ 102 w 129" name="T28"/>
                <a:gd fmla="*/ 34 h 129" name="T29"/>
                <a:gd fmla="*/ 95 w 129" name="T30"/>
                <a:gd fmla="*/ 28 h 129" name="T31"/>
                <a:gd fmla="*/ 99 w 129" name="T32"/>
                <a:gd fmla="*/ 12 h 129" name="T33"/>
                <a:gd fmla="*/ 97 w 129" name="T34"/>
                <a:gd fmla="*/ 8 h 129" name="T35"/>
                <a:gd fmla="*/ 82 w 129" name="T36"/>
                <a:gd fmla="*/ 1 h 129" name="T37"/>
                <a:gd fmla="*/ 77 w 129" name="T38"/>
                <a:gd fmla="*/ 3 h 129" name="T39"/>
                <a:gd fmla="*/ 69 w 129" name="T40"/>
                <a:gd fmla="*/ 17 h 129" name="T41"/>
                <a:gd fmla="*/ 60 w 129" name="T42"/>
                <a:gd fmla="*/ 17 h 129" name="T43"/>
                <a:gd fmla="*/ 52 w 129" name="T44"/>
                <a:gd fmla="*/ 3 h 129" name="T45"/>
                <a:gd fmla="*/ 47 w 129" name="T46"/>
                <a:gd fmla="*/ 1 h 129" name="T47"/>
                <a:gd fmla="*/ 32 w 129" name="T48"/>
                <a:gd fmla="*/ 7 h 129" name="T49"/>
                <a:gd fmla="*/ 30 w 129" name="T50"/>
                <a:gd fmla="*/ 12 h 129" name="T51"/>
                <a:gd fmla="*/ 34 w 129" name="T52"/>
                <a:gd fmla="*/ 27 h 129" name="T53"/>
                <a:gd fmla="*/ 27 w 129" name="T54"/>
                <a:gd fmla="*/ 34 h 129" name="T55"/>
                <a:gd fmla="*/ 12 w 129" name="T56"/>
                <a:gd fmla="*/ 30 h 129" name="T57"/>
                <a:gd fmla="*/ 7 w 129" name="T58"/>
                <a:gd fmla="*/ 32 h 129" name="T59"/>
                <a:gd fmla="*/ 1 w 129" name="T60"/>
                <a:gd fmla="*/ 47 h 129" name="T61"/>
                <a:gd fmla="*/ 2 w 129" name="T62"/>
                <a:gd fmla="*/ 52 h 129" name="T63"/>
                <a:gd fmla="*/ 16 w 129" name="T64"/>
                <a:gd fmla="*/ 60 h 129" name="T65"/>
                <a:gd fmla="*/ 16 w 129" name="T66"/>
                <a:gd fmla="*/ 65 h 129" name="T67"/>
                <a:gd fmla="*/ 16 w 129" name="T68"/>
                <a:gd fmla="*/ 69 h 129" name="T69"/>
                <a:gd fmla="*/ 2 w 129" name="T70"/>
                <a:gd fmla="*/ 77 h 129" name="T71"/>
                <a:gd fmla="*/ 0 w 129" name="T72"/>
                <a:gd fmla="*/ 82 h 129" name="T73"/>
                <a:gd fmla="*/ 7 w 129" name="T74"/>
                <a:gd fmla="*/ 97 h 129" name="T75"/>
                <a:gd fmla="*/ 11 w 129" name="T76"/>
                <a:gd fmla="*/ 99 h 129" name="T77"/>
                <a:gd fmla="*/ 27 w 129" name="T78"/>
                <a:gd fmla="*/ 95 h 129" name="T79"/>
                <a:gd fmla="*/ 33 w 129" name="T80"/>
                <a:gd fmla="*/ 102 h 129" name="T81"/>
                <a:gd fmla="*/ 29 w 129" name="T82"/>
                <a:gd fmla="*/ 118 h 129" name="T83"/>
                <a:gd fmla="*/ 31 w 129" name="T84"/>
                <a:gd fmla="*/ 122 h 129" name="T85"/>
                <a:gd fmla="*/ 46 w 129" name="T86"/>
                <a:gd fmla="*/ 128 h 129" name="T87"/>
                <a:gd fmla="*/ 51 w 129" name="T88"/>
                <a:gd fmla="*/ 127 h 129" name="T89"/>
                <a:gd fmla="*/ 59 w 129" name="T90"/>
                <a:gd fmla="*/ 113 h 129" name="T91"/>
                <a:gd fmla="*/ 68 w 129" name="T92"/>
                <a:gd fmla="*/ 113 h 129" name="T93"/>
                <a:gd fmla="*/ 77 w 129" name="T94"/>
                <a:gd fmla="*/ 127 h 129" name="T95"/>
                <a:gd fmla="*/ 80 w 129" name="T96"/>
                <a:gd fmla="*/ 129 h 129" name="T97"/>
                <a:gd fmla="*/ 82 w 129" name="T98"/>
                <a:gd fmla="*/ 129 h 129" name="T99"/>
                <a:gd fmla="*/ 96 w 129" name="T100"/>
                <a:gd fmla="*/ 123 h 129" name="T101"/>
                <a:gd fmla="*/ 99 w 129" name="T102"/>
                <a:gd fmla="*/ 118 h 129" name="T103"/>
                <a:gd fmla="*/ 75 w 129" name="T104"/>
                <a:gd fmla="*/ 76 h 129" name="T105"/>
                <a:gd fmla="*/ 53 w 129" name="T106"/>
                <a:gd fmla="*/ 76 h 129" name="T107"/>
                <a:gd fmla="*/ 48 w 129" name="T108"/>
                <a:gd fmla="*/ 65 h 129" name="T109"/>
                <a:gd fmla="*/ 53 w 129" name="T110"/>
                <a:gd fmla="*/ 54 h 129" name="T111"/>
                <a:gd fmla="*/ 64 w 129" name="T112"/>
                <a:gd fmla="*/ 49 h 129" name="T113"/>
                <a:gd fmla="*/ 75 w 129" name="T114"/>
                <a:gd fmla="*/ 54 h 129" name="T115"/>
                <a:gd fmla="*/ 80 w 129" name="T116"/>
                <a:gd fmla="*/ 65 h 129" name="T117"/>
                <a:gd fmla="*/ 75 w 129" name="T118"/>
                <a:gd fmla="*/ 76 h 129"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29" w="129">
                  <a:moveTo>
                    <a:pt x="99" y="118"/>
                  </a:moveTo>
                  <a:cubicBezTo>
                    <a:pt x="95" y="102"/>
                    <a:pt x="95" y="102"/>
                    <a:pt x="95" y="102"/>
                  </a:cubicBezTo>
                  <a:cubicBezTo>
                    <a:pt x="97" y="100"/>
                    <a:pt x="99" y="98"/>
                    <a:pt x="101" y="96"/>
                  </a:cubicBezTo>
                  <a:cubicBezTo>
                    <a:pt x="117" y="100"/>
                    <a:pt x="117" y="100"/>
                    <a:pt x="117" y="100"/>
                  </a:cubicBezTo>
                  <a:cubicBezTo>
                    <a:pt x="119" y="100"/>
                    <a:pt x="121" y="99"/>
                    <a:pt x="122" y="98"/>
                  </a:cubicBezTo>
                  <a:cubicBezTo>
                    <a:pt x="128" y="83"/>
                    <a:pt x="128" y="83"/>
                    <a:pt x="128" y="83"/>
                  </a:cubicBezTo>
                  <a:cubicBezTo>
                    <a:pt x="128" y="81"/>
                    <a:pt x="128" y="79"/>
                    <a:pt x="126" y="78"/>
                  </a:cubicBezTo>
                  <a:cubicBezTo>
                    <a:pt x="112" y="70"/>
                    <a:pt x="112" y="70"/>
                    <a:pt x="112" y="70"/>
                  </a:cubicBezTo>
                  <a:cubicBezTo>
                    <a:pt x="112" y="68"/>
                    <a:pt x="113" y="66"/>
                    <a:pt x="113" y="65"/>
                  </a:cubicBezTo>
                  <a:cubicBezTo>
                    <a:pt x="113" y="64"/>
                    <a:pt x="112" y="62"/>
                    <a:pt x="112" y="61"/>
                  </a:cubicBezTo>
                  <a:cubicBezTo>
                    <a:pt x="126" y="52"/>
                    <a:pt x="126" y="52"/>
                    <a:pt x="126" y="52"/>
                  </a:cubicBezTo>
                  <a:cubicBezTo>
                    <a:pt x="128" y="51"/>
                    <a:pt x="129" y="49"/>
                    <a:pt x="128" y="47"/>
                  </a:cubicBezTo>
                  <a:cubicBezTo>
                    <a:pt x="122" y="33"/>
                    <a:pt x="122" y="33"/>
                    <a:pt x="122" y="33"/>
                  </a:cubicBezTo>
                  <a:cubicBezTo>
                    <a:pt x="121" y="31"/>
                    <a:pt x="119" y="30"/>
                    <a:pt x="117" y="30"/>
                  </a:cubicBezTo>
                  <a:cubicBezTo>
                    <a:pt x="102" y="34"/>
                    <a:pt x="102" y="34"/>
                    <a:pt x="102" y="34"/>
                  </a:cubicBezTo>
                  <a:cubicBezTo>
                    <a:pt x="100" y="32"/>
                    <a:pt x="97" y="30"/>
                    <a:pt x="95" y="28"/>
                  </a:cubicBezTo>
                  <a:cubicBezTo>
                    <a:pt x="99" y="12"/>
                    <a:pt x="99" y="12"/>
                    <a:pt x="99" y="12"/>
                  </a:cubicBezTo>
                  <a:cubicBezTo>
                    <a:pt x="100" y="10"/>
                    <a:pt x="99" y="8"/>
                    <a:pt x="97" y="8"/>
                  </a:cubicBezTo>
                  <a:cubicBezTo>
                    <a:pt x="82" y="1"/>
                    <a:pt x="82" y="1"/>
                    <a:pt x="82" y="1"/>
                  </a:cubicBezTo>
                  <a:cubicBezTo>
                    <a:pt x="80" y="1"/>
                    <a:pt x="78" y="1"/>
                    <a:pt x="77" y="3"/>
                  </a:cubicBezTo>
                  <a:cubicBezTo>
                    <a:pt x="69" y="17"/>
                    <a:pt x="69" y="17"/>
                    <a:pt x="69" y="17"/>
                  </a:cubicBezTo>
                  <a:cubicBezTo>
                    <a:pt x="66" y="16"/>
                    <a:pt x="63" y="16"/>
                    <a:pt x="60" y="17"/>
                  </a:cubicBezTo>
                  <a:cubicBezTo>
                    <a:pt x="52" y="3"/>
                    <a:pt x="52" y="3"/>
                    <a:pt x="52" y="3"/>
                  </a:cubicBezTo>
                  <a:cubicBezTo>
                    <a:pt x="51" y="1"/>
                    <a:pt x="49" y="0"/>
                    <a:pt x="47" y="1"/>
                  </a:cubicBezTo>
                  <a:cubicBezTo>
                    <a:pt x="32" y="7"/>
                    <a:pt x="32" y="7"/>
                    <a:pt x="32" y="7"/>
                  </a:cubicBezTo>
                  <a:cubicBezTo>
                    <a:pt x="30" y="8"/>
                    <a:pt x="29" y="10"/>
                    <a:pt x="30" y="12"/>
                  </a:cubicBezTo>
                  <a:cubicBezTo>
                    <a:pt x="34" y="27"/>
                    <a:pt x="34" y="27"/>
                    <a:pt x="34" y="27"/>
                  </a:cubicBezTo>
                  <a:cubicBezTo>
                    <a:pt x="31" y="29"/>
                    <a:pt x="29" y="32"/>
                    <a:pt x="27" y="34"/>
                  </a:cubicBezTo>
                  <a:cubicBezTo>
                    <a:pt x="12" y="30"/>
                    <a:pt x="12" y="30"/>
                    <a:pt x="12" y="30"/>
                  </a:cubicBezTo>
                  <a:cubicBezTo>
                    <a:pt x="10" y="29"/>
                    <a:pt x="8" y="30"/>
                    <a:pt x="7" y="32"/>
                  </a:cubicBezTo>
                  <a:cubicBezTo>
                    <a:pt x="1" y="47"/>
                    <a:pt x="1" y="47"/>
                    <a:pt x="1" y="47"/>
                  </a:cubicBezTo>
                  <a:cubicBezTo>
                    <a:pt x="0" y="49"/>
                    <a:pt x="1" y="51"/>
                    <a:pt x="2" y="52"/>
                  </a:cubicBezTo>
                  <a:cubicBezTo>
                    <a:pt x="16" y="60"/>
                    <a:pt x="16" y="60"/>
                    <a:pt x="16" y="60"/>
                  </a:cubicBezTo>
                  <a:cubicBezTo>
                    <a:pt x="16" y="62"/>
                    <a:pt x="16" y="63"/>
                    <a:pt x="16" y="65"/>
                  </a:cubicBezTo>
                  <a:cubicBezTo>
                    <a:pt x="16" y="66"/>
                    <a:pt x="16" y="68"/>
                    <a:pt x="16" y="69"/>
                  </a:cubicBezTo>
                  <a:cubicBezTo>
                    <a:pt x="2" y="77"/>
                    <a:pt x="2" y="77"/>
                    <a:pt x="2" y="77"/>
                  </a:cubicBezTo>
                  <a:cubicBezTo>
                    <a:pt x="0" y="78"/>
                    <a:pt x="0" y="80"/>
                    <a:pt x="0" y="82"/>
                  </a:cubicBezTo>
                  <a:cubicBezTo>
                    <a:pt x="7" y="97"/>
                    <a:pt x="7" y="97"/>
                    <a:pt x="7" y="97"/>
                  </a:cubicBezTo>
                  <a:cubicBezTo>
                    <a:pt x="7" y="99"/>
                    <a:pt x="9" y="100"/>
                    <a:pt x="11" y="99"/>
                  </a:cubicBezTo>
                  <a:cubicBezTo>
                    <a:pt x="27" y="95"/>
                    <a:pt x="27" y="95"/>
                    <a:pt x="27" y="95"/>
                  </a:cubicBezTo>
                  <a:cubicBezTo>
                    <a:pt x="29" y="98"/>
                    <a:pt x="31" y="100"/>
                    <a:pt x="33" y="102"/>
                  </a:cubicBezTo>
                  <a:cubicBezTo>
                    <a:pt x="29" y="118"/>
                    <a:pt x="29" y="118"/>
                    <a:pt x="29" y="118"/>
                  </a:cubicBezTo>
                  <a:cubicBezTo>
                    <a:pt x="29" y="119"/>
                    <a:pt x="30" y="121"/>
                    <a:pt x="31" y="122"/>
                  </a:cubicBezTo>
                  <a:cubicBezTo>
                    <a:pt x="46" y="128"/>
                    <a:pt x="46" y="128"/>
                    <a:pt x="46" y="128"/>
                  </a:cubicBezTo>
                  <a:cubicBezTo>
                    <a:pt x="48" y="129"/>
                    <a:pt x="50" y="129"/>
                    <a:pt x="51" y="127"/>
                  </a:cubicBezTo>
                  <a:cubicBezTo>
                    <a:pt x="59" y="113"/>
                    <a:pt x="59" y="113"/>
                    <a:pt x="59" y="113"/>
                  </a:cubicBezTo>
                  <a:cubicBezTo>
                    <a:pt x="62" y="113"/>
                    <a:pt x="65" y="113"/>
                    <a:pt x="68" y="113"/>
                  </a:cubicBezTo>
                  <a:cubicBezTo>
                    <a:pt x="77" y="127"/>
                    <a:pt x="77" y="127"/>
                    <a:pt x="77" y="127"/>
                  </a:cubicBezTo>
                  <a:cubicBezTo>
                    <a:pt x="77" y="128"/>
                    <a:pt x="79" y="129"/>
                    <a:pt x="80" y="129"/>
                  </a:cubicBezTo>
                  <a:cubicBezTo>
                    <a:pt x="81" y="129"/>
                    <a:pt x="81" y="129"/>
                    <a:pt x="82" y="129"/>
                  </a:cubicBezTo>
                  <a:cubicBezTo>
                    <a:pt x="96" y="123"/>
                    <a:pt x="96" y="123"/>
                    <a:pt x="96" y="123"/>
                  </a:cubicBezTo>
                  <a:cubicBezTo>
                    <a:pt x="98" y="122"/>
                    <a:pt x="99" y="120"/>
                    <a:pt x="99" y="118"/>
                  </a:cubicBezTo>
                  <a:close/>
                  <a:moveTo>
                    <a:pt x="75" y="76"/>
                  </a:moveTo>
                  <a:cubicBezTo>
                    <a:pt x="69" y="82"/>
                    <a:pt x="59" y="82"/>
                    <a:pt x="53" y="76"/>
                  </a:cubicBezTo>
                  <a:cubicBezTo>
                    <a:pt x="50" y="73"/>
                    <a:pt x="48" y="69"/>
                    <a:pt x="48" y="65"/>
                  </a:cubicBezTo>
                  <a:cubicBezTo>
                    <a:pt x="48" y="61"/>
                    <a:pt x="50" y="57"/>
                    <a:pt x="53" y="54"/>
                  </a:cubicBezTo>
                  <a:cubicBezTo>
                    <a:pt x="56" y="51"/>
                    <a:pt x="60" y="49"/>
                    <a:pt x="64" y="49"/>
                  </a:cubicBezTo>
                  <a:cubicBezTo>
                    <a:pt x="68" y="49"/>
                    <a:pt x="72" y="51"/>
                    <a:pt x="75" y="54"/>
                  </a:cubicBezTo>
                  <a:cubicBezTo>
                    <a:pt x="78" y="57"/>
                    <a:pt x="80" y="61"/>
                    <a:pt x="80" y="65"/>
                  </a:cubicBezTo>
                  <a:cubicBezTo>
                    <a:pt x="80" y="69"/>
                    <a:pt x="78" y="73"/>
                    <a:pt x="75" y="76"/>
                  </a:cubicBezTo>
                  <a:close/>
                </a:path>
              </a:pathLst>
            </a:custGeom>
            <a:grp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21" name="Freeform 108"/>
            <p:cNvSpPr>
              <a:spLocks noEditPoints="1"/>
            </p:cNvSpPr>
            <p:nvPr/>
          </p:nvSpPr>
          <p:spPr bwMode="auto">
            <a:xfrm>
              <a:off x="10028238" y="3813175"/>
              <a:ext cx="241300" cy="236538"/>
            </a:xfrm>
            <a:custGeom>
              <a:gdLst>
                <a:gd fmla="*/ 96 w 96" name="T0"/>
                <a:gd fmla="*/ 42 h 96" name="T1"/>
                <a:gd fmla="*/ 93 w 96" name="T2"/>
                <a:gd fmla="*/ 38 h 96" name="T3"/>
                <a:gd fmla="*/ 82 w 96" name="T4"/>
                <a:gd fmla="*/ 36 h 96" name="T5"/>
                <a:gd fmla="*/ 81 w 96" name="T6"/>
                <a:gd fmla="*/ 34 h 96" name="T7"/>
                <a:gd fmla="*/ 80 w 96" name="T8"/>
                <a:gd fmla="*/ 32 h 96" name="T9"/>
                <a:gd fmla="*/ 86 w 96" name="T10"/>
                <a:gd fmla="*/ 23 h 96" name="T11"/>
                <a:gd fmla="*/ 86 w 96" name="T12"/>
                <a:gd fmla="*/ 18 h 96" name="T13"/>
                <a:gd fmla="*/ 78 w 96" name="T14"/>
                <a:gd fmla="*/ 10 h 96" name="T15"/>
                <a:gd fmla="*/ 73 w 96" name="T16"/>
                <a:gd fmla="*/ 9 h 96" name="T17"/>
                <a:gd fmla="*/ 64 w 96" name="T18"/>
                <a:gd fmla="*/ 16 h 96" name="T19"/>
                <a:gd fmla="*/ 59 w 96" name="T20"/>
                <a:gd fmla="*/ 14 h 96" name="T21"/>
                <a:gd fmla="*/ 58 w 96" name="T22"/>
                <a:gd fmla="*/ 3 h 96" name="T23"/>
                <a:gd fmla="*/ 54 w 96" name="T24"/>
                <a:gd fmla="*/ 0 h 96" name="T25"/>
                <a:gd fmla="*/ 42 w 96" name="T26"/>
                <a:gd fmla="*/ 0 h 96" name="T27"/>
                <a:gd fmla="*/ 38 w 96" name="T28"/>
                <a:gd fmla="*/ 3 h 96" name="T29"/>
                <a:gd fmla="*/ 37 w 96" name="T30"/>
                <a:gd fmla="*/ 14 h 96" name="T31"/>
                <a:gd fmla="*/ 34 w 96" name="T32"/>
                <a:gd fmla="*/ 15 h 96" name="T33"/>
                <a:gd fmla="*/ 32 w 96" name="T34"/>
                <a:gd fmla="*/ 16 h 96" name="T35"/>
                <a:gd fmla="*/ 23 w 96" name="T36"/>
                <a:gd fmla="*/ 10 h 96" name="T37"/>
                <a:gd fmla="*/ 18 w 96" name="T38"/>
                <a:gd fmla="*/ 10 h 96" name="T39"/>
                <a:gd fmla="*/ 10 w 96" name="T40"/>
                <a:gd fmla="*/ 18 h 96" name="T41"/>
                <a:gd fmla="*/ 10 w 96" name="T42"/>
                <a:gd fmla="*/ 24 h 96" name="T43"/>
                <a:gd fmla="*/ 16 w 96" name="T44"/>
                <a:gd fmla="*/ 32 h 96" name="T45"/>
                <a:gd fmla="*/ 14 w 96" name="T46"/>
                <a:gd fmla="*/ 37 h 96" name="T47"/>
                <a:gd fmla="*/ 4 w 96" name="T48"/>
                <a:gd fmla="*/ 38 h 96" name="T49"/>
                <a:gd fmla="*/ 0 w 96" name="T50"/>
                <a:gd fmla="*/ 42 h 96" name="T51"/>
                <a:gd fmla="*/ 0 w 96" name="T52"/>
                <a:gd fmla="*/ 54 h 96" name="T53"/>
                <a:gd fmla="*/ 4 w 96" name="T54"/>
                <a:gd fmla="*/ 58 h 96" name="T55"/>
                <a:gd fmla="*/ 14 w 96" name="T56"/>
                <a:gd fmla="*/ 59 h 96" name="T57"/>
                <a:gd fmla="*/ 15 w 96" name="T58"/>
                <a:gd fmla="*/ 62 h 96" name="T59"/>
                <a:gd fmla="*/ 16 w 96" name="T60"/>
                <a:gd fmla="*/ 64 h 96" name="T61"/>
                <a:gd fmla="*/ 10 w 96" name="T62"/>
                <a:gd fmla="*/ 73 h 96" name="T63"/>
                <a:gd fmla="*/ 10 w 96" name="T64"/>
                <a:gd fmla="*/ 78 h 96" name="T65"/>
                <a:gd fmla="*/ 19 w 96" name="T66"/>
                <a:gd fmla="*/ 86 h 96" name="T67"/>
                <a:gd fmla="*/ 24 w 96" name="T68"/>
                <a:gd fmla="*/ 86 h 96" name="T69"/>
                <a:gd fmla="*/ 32 w 96" name="T70"/>
                <a:gd fmla="*/ 80 h 96" name="T71"/>
                <a:gd fmla="*/ 37 w 96" name="T72"/>
                <a:gd fmla="*/ 82 h 96" name="T73"/>
                <a:gd fmla="*/ 39 w 96" name="T74"/>
                <a:gd fmla="*/ 93 h 96" name="T75"/>
                <a:gd fmla="*/ 43 w 96" name="T76"/>
                <a:gd fmla="*/ 96 h 96" name="T77"/>
                <a:gd fmla="*/ 43 w 96" name="T78"/>
                <a:gd fmla="*/ 96 h 96" name="T79"/>
                <a:gd fmla="*/ 54 w 96" name="T80"/>
                <a:gd fmla="*/ 96 h 96" name="T81"/>
                <a:gd fmla="*/ 58 w 96" name="T82"/>
                <a:gd fmla="*/ 92 h 96" name="T83"/>
                <a:gd fmla="*/ 60 w 96" name="T84"/>
                <a:gd fmla="*/ 82 h 96" name="T85"/>
                <a:gd fmla="*/ 62 w 96" name="T86"/>
                <a:gd fmla="*/ 81 h 96" name="T87"/>
                <a:gd fmla="*/ 64 w 96" name="T88"/>
                <a:gd fmla="*/ 80 h 96" name="T89"/>
                <a:gd fmla="*/ 73 w 96" name="T90"/>
                <a:gd fmla="*/ 86 h 96" name="T91"/>
                <a:gd fmla="*/ 78 w 96" name="T92"/>
                <a:gd fmla="*/ 86 h 96" name="T93"/>
                <a:gd fmla="*/ 86 w 96" name="T94"/>
                <a:gd fmla="*/ 77 h 96" name="T95"/>
                <a:gd fmla="*/ 87 w 96" name="T96"/>
                <a:gd fmla="*/ 72 h 96" name="T97"/>
                <a:gd fmla="*/ 80 w 96" name="T98"/>
                <a:gd fmla="*/ 64 h 96" name="T99"/>
                <a:gd fmla="*/ 82 w 96" name="T100"/>
                <a:gd fmla="*/ 59 h 96" name="T101"/>
                <a:gd fmla="*/ 93 w 96" name="T102"/>
                <a:gd fmla="*/ 57 h 96" name="T103"/>
                <a:gd fmla="*/ 96 w 96" name="T104"/>
                <a:gd fmla="*/ 53 h 96" name="T105"/>
                <a:gd fmla="*/ 96 w 96" name="T106"/>
                <a:gd fmla="*/ 42 h 96" name="T107"/>
                <a:gd fmla="*/ 56 w 96" name="T108"/>
                <a:gd fmla="*/ 51 h 96" name="T109"/>
                <a:gd fmla="*/ 45 w 96" name="T110"/>
                <a:gd fmla="*/ 55 h 96" name="T111"/>
                <a:gd fmla="*/ 41 w 96" name="T112"/>
                <a:gd fmla="*/ 45 h 96" name="T113"/>
                <a:gd fmla="*/ 48 w 96" name="T114"/>
                <a:gd fmla="*/ 40 h 96" name="T115"/>
                <a:gd fmla="*/ 51 w 96" name="T116"/>
                <a:gd fmla="*/ 40 h 96" name="T117"/>
                <a:gd fmla="*/ 56 w 96" name="T118"/>
                <a:gd fmla="*/ 45 h 96" name="T119"/>
                <a:gd fmla="*/ 56 w 96" name="T120"/>
                <a:gd fmla="*/ 51 h 96"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96" w="96">
                  <a:moveTo>
                    <a:pt x="96" y="42"/>
                  </a:moveTo>
                  <a:cubicBezTo>
                    <a:pt x="96" y="40"/>
                    <a:pt x="95" y="38"/>
                    <a:pt x="93" y="38"/>
                  </a:cubicBezTo>
                  <a:cubicBezTo>
                    <a:pt x="82" y="36"/>
                    <a:pt x="82" y="36"/>
                    <a:pt x="82" y="36"/>
                  </a:cubicBezTo>
                  <a:cubicBezTo>
                    <a:pt x="82" y="36"/>
                    <a:pt x="81" y="35"/>
                    <a:pt x="81" y="34"/>
                  </a:cubicBezTo>
                  <a:cubicBezTo>
                    <a:pt x="81" y="33"/>
                    <a:pt x="80" y="32"/>
                    <a:pt x="80" y="32"/>
                  </a:cubicBezTo>
                  <a:cubicBezTo>
                    <a:pt x="86" y="23"/>
                    <a:pt x="86" y="23"/>
                    <a:pt x="86" y="23"/>
                  </a:cubicBezTo>
                  <a:cubicBezTo>
                    <a:pt x="88" y="21"/>
                    <a:pt x="87" y="19"/>
                    <a:pt x="86" y="18"/>
                  </a:cubicBezTo>
                  <a:cubicBezTo>
                    <a:pt x="78" y="10"/>
                    <a:pt x="78" y="10"/>
                    <a:pt x="78" y="10"/>
                  </a:cubicBezTo>
                  <a:cubicBezTo>
                    <a:pt x="76" y="8"/>
                    <a:pt x="74" y="8"/>
                    <a:pt x="73" y="9"/>
                  </a:cubicBezTo>
                  <a:cubicBezTo>
                    <a:pt x="64" y="16"/>
                    <a:pt x="64" y="16"/>
                    <a:pt x="64" y="16"/>
                  </a:cubicBezTo>
                  <a:cubicBezTo>
                    <a:pt x="62" y="15"/>
                    <a:pt x="61" y="14"/>
                    <a:pt x="59" y="14"/>
                  </a:cubicBezTo>
                  <a:cubicBezTo>
                    <a:pt x="58" y="3"/>
                    <a:pt x="58" y="3"/>
                    <a:pt x="58" y="3"/>
                  </a:cubicBezTo>
                  <a:cubicBezTo>
                    <a:pt x="57" y="1"/>
                    <a:pt x="55" y="0"/>
                    <a:pt x="54" y="0"/>
                  </a:cubicBezTo>
                  <a:cubicBezTo>
                    <a:pt x="42" y="0"/>
                    <a:pt x="42" y="0"/>
                    <a:pt x="42" y="0"/>
                  </a:cubicBezTo>
                  <a:cubicBezTo>
                    <a:pt x="40" y="0"/>
                    <a:pt x="38" y="1"/>
                    <a:pt x="38" y="3"/>
                  </a:cubicBezTo>
                  <a:cubicBezTo>
                    <a:pt x="37" y="14"/>
                    <a:pt x="37" y="14"/>
                    <a:pt x="37" y="14"/>
                  </a:cubicBezTo>
                  <a:cubicBezTo>
                    <a:pt x="36" y="14"/>
                    <a:pt x="35" y="15"/>
                    <a:pt x="34" y="15"/>
                  </a:cubicBezTo>
                  <a:cubicBezTo>
                    <a:pt x="33" y="15"/>
                    <a:pt x="33" y="16"/>
                    <a:pt x="32" y="16"/>
                  </a:cubicBezTo>
                  <a:cubicBezTo>
                    <a:pt x="23" y="10"/>
                    <a:pt x="23" y="10"/>
                    <a:pt x="23" y="10"/>
                  </a:cubicBezTo>
                  <a:cubicBezTo>
                    <a:pt x="22" y="9"/>
                    <a:pt x="19" y="9"/>
                    <a:pt x="18" y="10"/>
                  </a:cubicBezTo>
                  <a:cubicBezTo>
                    <a:pt x="10" y="18"/>
                    <a:pt x="10" y="18"/>
                    <a:pt x="10" y="18"/>
                  </a:cubicBezTo>
                  <a:cubicBezTo>
                    <a:pt x="9" y="20"/>
                    <a:pt x="8" y="22"/>
                    <a:pt x="10" y="24"/>
                  </a:cubicBezTo>
                  <a:cubicBezTo>
                    <a:pt x="16" y="32"/>
                    <a:pt x="16" y="32"/>
                    <a:pt x="16" y="32"/>
                  </a:cubicBezTo>
                  <a:cubicBezTo>
                    <a:pt x="15" y="34"/>
                    <a:pt x="15" y="35"/>
                    <a:pt x="14" y="37"/>
                  </a:cubicBezTo>
                  <a:cubicBezTo>
                    <a:pt x="4" y="38"/>
                    <a:pt x="4" y="38"/>
                    <a:pt x="4" y="38"/>
                  </a:cubicBezTo>
                  <a:cubicBezTo>
                    <a:pt x="2" y="39"/>
                    <a:pt x="0" y="40"/>
                    <a:pt x="0" y="42"/>
                  </a:cubicBezTo>
                  <a:cubicBezTo>
                    <a:pt x="0" y="54"/>
                    <a:pt x="0" y="54"/>
                    <a:pt x="0" y="54"/>
                  </a:cubicBezTo>
                  <a:cubicBezTo>
                    <a:pt x="0" y="56"/>
                    <a:pt x="2" y="58"/>
                    <a:pt x="4" y="58"/>
                  </a:cubicBezTo>
                  <a:cubicBezTo>
                    <a:pt x="14" y="59"/>
                    <a:pt x="14" y="59"/>
                    <a:pt x="14" y="59"/>
                  </a:cubicBezTo>
                  <a:cubicBezTo>
                    <a:pt x="15" y="60"/>
                    <a:pt x="15" y="61"/>
                    <a:pt x="15" y="62"/>
                  </a:cubicBezTo>
                  <a:cubicBezTo>
                    <a:pt x="16" y="63"/>
                    <a:pt x="16" y="63"/>
                    <a:pt x="16" y="64"/>
                  </a:cubicBezTo>
                  <a:cubicBezTo>
                    <a:pt x="10" y="73"/>
                    <a:pt x="10" y="73"/>
                    <a:pt x="10" y="73"/>
                  </a:cubicBezTo>
                  <a:cubicBezTo>
                    <a:pt x="9" y="74"/>
                    <a:pt x="9" y="77"/>
                    <a:pt x="10" y="78"/>
                  </a:cubicBezTo>
                  <a:cubicBezTo>
                    <a:pt x="19" y="86"/>
                    <a:pt x="19" y="86"/>
                    <a:pt x="19" y="86"/>
                  </a:cubicBezTo>
                  <a:cubicBezTo>
                    <a:pt x="20" y="87"/>
                    <a:pt x="22" y="88"/>
                    <a:pt x="24" y="86"/>
                  </a:cubicBezTo>
                  <a:cubicBezTo>
                    <a:pt x="32" y="80"/>
                    <a:pt x="32" y="80"/>
                    <a:pt x="32" y="80"/>
                  </a:cubicBezTo>
                  <a:cubicBezTo>
                    <a:pt x="34" y="81"/>
                    <a:pt x="35" y="81"/>
                    <a:pt x="37" y="82"/>
                  </a:cubicBezTo>
                  <a:cubicBezTo>
                    <a:pt x="39" y="93"/>
                    <a:pt x="39" y="93"/>
                    <a:pt x="39" y="93"/>
                  </a:cubicBezTo>
                  <a:cubicBezTo>
                    <a:pt x="39" y="94"/>
                    <a:pt x="41" y="96"/>
                    <a:pt x="43" y="96"/>
                  </a:cubicBezTo>
                  <a:cubicBezTo>
                    <a:pt x="43" y="96"/>
                    <a:pt x="43" y="96"/>
                    <a:pt x="43" y="96"/>
                  </a:cubicBezTo>
                  <a:cubicBezTo>
                    <a:pt x="54" y="96"/>
                    <a:pt x="54" y="96"/>
                    <a:pt x="54" y="96"/>
                  </a:cubicBezTo>
                  <a:cubicBezTo>
                    <a:pt x="56" y="96"/>
                    <a:pt x="58" y="94"/>
                    <a:pt x="58" y="92"/>
                  </a:cubicBezTo>
                  <a:cubicBezTo>
                    <a:pt x="60" y="82"/>
                    <a:pt x="60" y="82"/>
                    <a:pt x="60" y="82"/>
                  </a:cubicBezTo>
                  <a:cubicBezTo>
                    <a:pt x="60" y="81"/>
                    <a:pt x="61" y="81"/>
                    <a:pt x="62" y="81"/>
                  </a:cubicBezTo>
                  <a:cubicBezTo>
                    <a:pt x="63" y="80"/>
                    <a:pt x="64" y="80"/>
                    <a:pt x="64" y="80"/>
                  </a:cubicBezTo>
                  <a:cubicBezTo>
                    <a:pt x="73" y="86"/>
                    <a:pt x="73" y="86"/>
                    <a:pt x="73" y="86"/>
                  </a:cubicBezTo>
                  <a:cubicBezTo>
                    <a:pt x="75" y="87"/>
                    <a:pt x="77" y="87"/>
                    <a:pt x="78" y="86"/>
                  </a:cubicBezTo>
                  <a:cubicBezTo>
                    <a:pt x="86" y="77"/>
                    <a:pt x="86" y="77"/>
                    <a:pt x="86" y="77"/>
                  </a:cubicBezTo>
                  <a:cubicBezTo>
                    <a:pt x="88" y="76"/>
                    <a:pt x="88" y="74"/>
                    <a:pt x="87" y="72"/>
                  </a:cubicBezTo>
                  <a:cubicBezTo>
                    <a:pt x="80" y="64"/>
                    <a:pt x="80" y="64"/>
                    <a:pt x="80" y="64"/>
                  </a:cubicBezTo>
                  <a:cubicBezTo>
                    <a:pt x="81" y="62"/>
                    <a:pt x="82" y="61"/>
                    <a:pt x="82" y="59"/>
                  </a:cubicBezTo>
                  <a:cubicBezTo>
                    <a:pt x="93" y="57"/>
                    <a:pt x="93" y="57"/>
                    <a:pt x="93" y="57"/>
                  </a:cubicBezTo>
                  <a:cubicBezTo>
                    <a:pt x="95" y="57"/>
                    <a:pt x="96" y="55"/>
                    <a:pt x="96" y="53"/>
                  </a:cubicBezTo>
                  <a:lnTo>
                    <a:pt x="96" y="42"/>
                  </a:lnTo>
                  <a:close/>
                  <a:moveTo>
                    <a:pt x="56" y="51"/>
                  </a:moveTo>
                  <a:cubicBezTo>
                    <a:pt x="54" y="55"/>
                    <a:pt x="49" y="57"/>
                    <a:pt x="45" y="55"/>
                  </a:cubicBezTo>
                  <a:cubicBezTo>
                    <a:pt x="41" y="54"/>
                    <a:pt x="39" y="49"/>
                    <a:pt x="41" y="45"/>
                  </a:cubicBezTo>
                  <a:cubicBezTo>
                    <a:pt x="42" y="42"/>
                    <a:pt x="45" y="40"/>
                    <a:pt x="48" y="40"/>
                  </a:cubicBezTo>
                  <a:cubicBezTo>
                    <a:pt x="49" y="40"/>
                    <a:pt x="50" y="40"/>
                    <a:pt x="51" y="40"/>
                  </a:cubicBezTo>
                  <a:cubicBezTo>
                    <a:pt x="53" y="41"/>
                    <a:pt x="55" y="43"/>
                    <a:pt x="56" y="45"/>
                  </a:cubicBezTo>
                  <a:cubicBezTo>
                    <a:pt x="56" y="47"/>
                    <a:pt x="56" y="49"/>
                    <a:pt x="56" y="51"/>
                  </a:cubicBezTo>
                  <a:close/>
                </a:path>
              </a:pathLst>
            </a:custGeom>
            <a:grp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grpSp>
      <p:sp>
        <p:nvSpPr>
          <p:cNvPr id="22" name="Freeform 72"/>
          <p:cNvSpPr>
            <a:spLocks noEditPoints="1"/>
          </p:cNvSpPr>
          <p:nvPr/>
        </p:nvSpPr>
        <p:spPr bwMode="auto">
          <a:xfrm>
            <a:off x="6700384" y="5125461"/>
            <a:ext cx="354867" cy="264967"/>
          </a:xfrm>
          <a:custGeom>
            <a:gdLst>
              <a:gd fmla="*/ 144 w 192" name="T0"/>
              <a:gd fmla="*/ 0 h 144" name="T1"/>
              <a:gd fmla="*/ 80 w 192" name="T2"/>
              <a:gd fmla="*/ 16 h 144" name="T3"/>
              <a:gd fmla="*/ 8 w 192" name="T4"/>
              <a:gd fmla="*/ 39 h 144" name="T5"/>
              <a:gd fmla="*/ 24 w 192" name="T6"/>
              <a:gd fmla="*/ 144 h 144" name="T7"/>
              <a:gd fmla="*/ 44 w 192" name="T8"/>
              <a:gd fmla="*/ 133 h 144" name="T9"/>
              <a:gd fmla="*/ 125 w 192" name="T10"/>
              <a:gd fmla="*/ 80 h 144" name="T11"/>
              <a:gd fmla="*/ 149 w 192" name="T12"/>
              <a:gd fmla="*/ 134 h 144" name="T13"/>
              <a:gd fmla="*/ 192 w 192" name="T14"/>
              <a:gd fmla="*/ 119 h 144" name="T15"/>
              <a:gd fmla="*/ 60 w 192" name="T16"/>
              <a:gd fmla="*/ 48 h 144" name="T17"/>
              <a:gd fmla="*/ 48 w 192" name="T18"/>
              <a:gd fmla="*/ 60 h 144" name="T19"/>
              <a:gd fmla="*/ 40 w 192" name="T20"/>
              <a:gd fmla="*/ 60 h 144" name="T21"/>
              <a:gd fmla="*/ 28 w 192" name="T22"/>
              <a:gd fmla="*/ 48 h 144" name="T23"/>
              <a:gd fmla="*/ 28 w 192" name="T24"/>
              <a:gd fmla="*/ 40 h 144" name="T25"/>
              <a:gd fmla="*/ 40 w 192" name="T26"/>
              <a:gd fmla="*/ 28 h 144" name="T27"/>
              <a:gd fmla="*/ 48 w 192" name="T28"/>
              <a:gd fmla="*/ 28 h 144" name="T29"/>
              <a:gd fmla="*/ 60 w 192" name="T30"/>
              <a:gd fmla="*/ 40 h 144" name="T31"/>
              <a:gd fmla="*/ 60 w 192" name="T32"/>
              <a:gd fmla="*/ 48 h 144" name="T33"/>
              <a:gd fmla="*/ 84 w 192" name="T34"/>
              <a:gd fmla="*/ 56 h 144" name="T35"/>
              <a:gd fmla="*/ 84 w 192" name="T36"/>
              <a:gd fmla="*/ 48 h 144" name="T37"/>
              <a:gd fmla="*/ 112 w 192" name="T38"/>
              <a:gd fmla="*/ 52 h 144" name="T39"/>
              <a:gd fmla="*/ 124 w 192" name="T40"/>
              <a:gd fmla="*/ 40 h 144" name="T41"/>
              <a:gd fmla="*/ 124 w 192" name="T42"/>
              <a:gd fmla="*/ 32 h 144" name="T43"/>
              <a:gd fmla="*/ 136 w 192" name="T44"/>
              <a:gd fmla="*/ 36 h 144" name="T45"/>
              <a:gd fmla="*/ 124 w 192" name="T46"/>
              <a:gd fmla="*/ 40 h 144" name="T47"/>
              <a:gd fmla="*/ 132 w 192" name="T48"/>
              <a:gd fmla="*/ 64 h 144" name="T49"/>
              <a:gd fmla="*/ 132 w 192" name="T50"/>
              <a:gd fmla="*/ 56 h 144" name="T51"/>
              <a:gd fmla="*/ 144 w 192" name="T52"/>
              <a:gd fmla="*/ 60 h 144" name="T53"/>
              <a:gd fmla="*/ 148 w 192" name="T54"/>
              <a:gd fmla="*/ 32 h 144" name="T55"/>
              <a:gd fmla="*/ 148 w 192" name="T56"/>
              <a:gd fmla="*/ 24 h 144" name="T57"/>
              <a:gd fmla="*/ 160 w 192" name="T58"/>
              <a:gd fmla="*/ 28 h 144" name="T59"/>
              <a:gd fmla="*/ 148 w 192" name="T60"/>
              <a:gd fmla="*/ 32 h 144" name="T61"/>
              <a:gd fmla="*/ 156 w 192" name="T62"/>
              <a:gd fmla="*/ 56 h 144" name="T63"/>
              <a:gd fmla="*/ 156 w 192" name="T64"/>
              <a:gd fmla="*/ 48 h 144" name="T65"/>
              <a:gd fmla="*/ 168 w 192" name="T66"/>
              <a:gd fmla="*/ 52 h 144"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44" w="192">
                <a:moveTo>
                  <a:pt x="184" y="40"/>
                </a:moveTo>
                <a:cubicBezTo>
                  <a:pt x="184" y="18"/>
                  <a:pt x="166" y="0"/>
                  <a:pt x="144" y="0"/>
                </a:cubicBezTo>
                <a:cubicBezTo>
                  <a:pt x="132" y="0"/>
                  <a:pt x="120" y="6"/>
                  <a:pt x="112" y="16"/>
                </a:cubicBezTo>
                <a:cubicBezTo>
                  <a:pt x="80" y="16"/>
                  <a:pt x="80" y="16"/>
                  <a:pt x="80" y="16"/>
                </a:cubicBezTo>
                <a:cubicBezTo>
                  <a:pt x="73" y="6"/>
                  <a:pt x="61" y="0"/>
                  <a:pt x="48" y="0"/>
                </a:cubicBezTo>
                <a:cubicBezTo>
                  <a:pt x="26" y="0"/>
                  <a:pt x="8" y="18"/>
                  <a:pt x="8" y="39"/>
                </a:cubicBezTo>
                <a:cubicBezTo>
                  <a:pt x="0" y="120"/>
                  <a:pt x="0" y="120"/>
                  <a:pt x="0" y="120"/>
                </a:cubicBezTo>
                <a:cubicBezTo>
                  <a:pt x="0" y="133"/>
                  <a:pt x="11" y="144"/>
                  <a:pt x="24" y="144"/>
                </a:cubicBezTo>
                <a:cubicBezTo>
                  <a:pt x="32" y="144"/>
                  <a:pt x="39" y="140"/>
                  <a:pt x="43" y="134"/>
                </a:cubicBezTo>
                <a:cubicBezTo>
                  <a:pt x="44" y="134"/>
                  <a:pt x="44" y="134"/>
                  <a:pt x="44" y="133"/>
                </a:cubicBezTo>
                <a:cubicBezTo>
                  <a:pt x="67" y="80"/>
                  <a:pt x="67" y="80"/>
                  <a:pt x="67" y="80"/>
                </a:cubicBezTo>
                <a:cubicBezTo>
                  <a:pt x="125" y="80"/>
                  <a:pt x="125" y="80"/>
                  <a:pt x="125" y="80"/>
                </a:cubicBezTo>
                <a:cubicBezTo>
                  <a:pt x="148" y="133"/>
                  <a:pt x="148" y="133"/>
                  <a:pt x="148" y="133"/>
                </a:cubicBezTo>
                <a:cubicBezTo>
                  <a:pt x="149" y="134"/>
                  <a:pt x="149" y="134"/>
                  <a:pt x="149" y="134"/>
                </a:cubicBezTo>
                <a:cubicBezTo>
                  <a:pt x="154" y="140"/>
                  <a:pt x="161" y="144"/>
                  <a:pt x="168" y="144"/>
                </a:cubicBezTo>
                <a:cubicBezTo>
                  <a:pt x="181" y="144"/>
                  <a:pt x="192" y="133"/>
                  <a:pt x="192" y="119"/>
                </a:cubicBezTo>
                <a:lnTo>
                  <a:pt x="184" y="40"/>
                </a:lnTo>
                <a:close/>
                <a:moveTo>
                  <a:pt x="60" y="48"/>
                </a:moveTo>
                <a:cubicBezTo>
                  <a:pt x="48" y="48"/>
                  <a:pt x="48" y="48"/>
                  <a:pt x="48" y="48"/>
                </a:cubicBezTo>
                <a:cubicBezTo>
                  <a:pt x="48" y="60"/>
                  <a:pt x="48" y="60"/>
                  <a:pt x="48" y="60"/>
                </a:cubicBezTo>
                <a:cubicBezTo>
                  <a:pt x="48" y="62"/>
                  <a:pt x="46" y="64"/>
                  <a:pt x="44" y="64"/>
                </a:cubicBezTo>
                <a:cubicBezTo>
                  <a:pt x="42" y="64"/>
                  <a:pt x="40" y="62"/>
                  <a:pt x="40" y="60"/>
                </a:cubicBezTo>
                <a:cubicBezTo>
                  <a:pt x="40" y="48"/>
                  <a:pt x="40" y="48"/>
                  <a:pt x="40" y="48"/>
                </a:cubicBezTo>
                <a:cubicBezTo>
                  <a:pt x="28" y="48"/>
                  <a:pt x="28" y="48"/>
                  <a:pt x="28" y="48"/>
                </a:cubicBezTo>
                <a:cubicBezTo>
                  <a:pt x="26" y="48"/>
                  <a:pt x="24" y="46"/>
                  <a:pt x="24" y="44"/>
                </a:cubicBezTo>
                <a:cubicBezTo>
                  <a:pt x="24" y="42"/>
                  <a:pt x="26" y="40"/>
                  <a:pt x="28" y="40"/>
                </a:cubicBezTo>
                <a:cubicBezTo>
                  <a:pt x="40" y="40"/>
                  <a:pt x="40" y="40"/>
                  <a:pt x="40" y="40"/>
                </a:cubicBezTo>
                <a:cubicBezTo>
                  <a:pt x="40" y="28"/>
                  <a:pt x="40" y="28"/>
                  <a:pt x="40" y="28"/>
                </a:cubicBezTo>
                <a:cubicBezTo>
                  <a:pt x="40" y="26"/>
                  <a:pt x="42" y="24"/>
                  <a:pt x="44" y="24"/>
                </a:cubicBezTo>
                <a:cubicBezTo>
                  <a:pt x="46" y="24"/>
                  <a:pt x="48" y="26"/>
                  <a:pt x="48" y="28"/>
                </a:cubicBezTo>
                <a:cubicBezTo>
                  <a:pt x="48" y="40"/>
                  <a:pt x="48" y="40"/>
                  <a:pt x="48" y="40"/>
                </a:cubicBezTo>
                <a:cubicBezTo>
                  <a:pt x="60" y="40"/>
                  <a:pt x="60" y="40"/>
                  <a:pt x="60" y="40"/>
                </a:cubicBezTo>
                <a:cubicBezTo>
                  <a:pt x="62" y="40"/>
                  <a:pt x="64" y="42"/>
                  <a:pt x="64" y="44"/>
                </a:cubicBezTo>
                <a:cubicBezTo>
                  <a:pt x="64" y="46"/>
                  <a:pt x="62" y="48"/>
                  <a:pt x="60" y="48"/>
                </a:cubicBezTo>
                <a:close/>
                <a:moveTo>
                  <a:pt x="108" y="56"/>
                </a:moveTo>
                <a:cubicBezTo>
                  <a:pt x="84" y="56"/>
                  <a:pt x="84" y="56"/>
                  <a:pt x="84" y="56"/>
                </a:cubicBezTo>
                <a:cubicBezTo>
                  <a:pt x="82" y="56"/>
                  <a:pt x="80" y="54"/>
                  <a:pt x="80" y="52"/>
                </a:cubicBezTo>
                <a:cubicBezTo>
                  <a:pt x="80" y="50"/>
                  <a:pt x="82" y="48"/>
                  <a:pt x="84" y="48"/>
                </a:cubicBezTo>
                <a:cubicBezTo>
                  <a:pt x="108" y="48"/>
                  <a:pt x="108" y="48"/>
                  <a:pt x="108" y="48"/>
                </a:cubicBezTo>
                <a:cubicBezTo>
                  <a:pt x="110" y="48"/>
                  <a:pt x="112" y="50"/>
                  <a:pt x="112" y="52"/>
                </a:cubicBezTo>
                <a:cubicBezTo>
                  <a:pt x="112" y="54"/>
                  <a:pt x="110" y="56"/>
                  <a:pt x="108" y="56"/>
                </a:cubicBezTo>
                <a:close/>
                <a:moveTo>
                  <a:pt x="124" y="40"/>
                </a:moveTo>
                <a:cubicBezTo>
                  <a:pt x="122" y="40"/>
                  <a:pt x="120" y="38"/>
                  <a:pt x="120" y="36"/>
                </a:cubicBezTo>
                <a:cubicBezTo>
                  <a:pt x="120" y="34"/>
                  <a:pt x="122" y="32"/>
                  <a:pt x="124" y="32"/>
                </a:cubicBezTo>
                <a:cubicBezTo>
                  <a:pt x="132" y="32"/>
                  <a:pt x="132" y="32"/>
                  <a:pt x="132" y="32"/>
                </a:cubicBezTo>
                <a:cubicBezTo>
                  <a:pt x="134" y="32"/>
                  <a:pt x="136" y="34"/>
                  <a:pt x="136" y="36"/>
                </a:cubicBezTo>
                <a:cubicBezTo>
                  <a:pt x="136" y="38"/>
                  <a:pt x="134" y="40"/>
                  <a:pt x="132" y="40"/>
                </a:cubicBezTo>
                <a:lnTo>
                  <a:pt x="124" y="40"/>
                </a:lnTo>
                <a:close/>
                <a:moveTo>
                  <a:pt x="140" y="64"/>
                </a:moveTo>
                <a:cubicBezTo>
                  <a:pt x="132" y="64"/>
                  <a:pt x="132" y="64"/>
                  <a:pt x="132" y="64"/>
                </a:cubicBezTo>
                <a:cubicBezTo>
                  <a:pt x="130" y="64"/>
                  <a:pt x="128" y="62"/>
                  <a:pt x="128" y="60"/>
                </a:cubicBezTo>
                <a:cubicBezTo>
                  <a:pt x="128" y="58"/>
                  <a:pt x="130" y="56"/>
                  <a:pt x="132" y="56"/>
                </a:cubicBezTo>
                <a:cubicBezTo>
                  <a:pt x="140" y="56"/>
                  <a:pt x="140" y="56"/>
                  <a:pt x="140" y="56"/>
                </a:cubicBezTo>
                <a:cubicBezTo>
                  <a:pt x="142" y="56"/>
                  <a:pt x="144" y="58"/>
                  <a:pt x="144" y="60"/>
                </a:cubicBezTo>
                <a:cubicBezTo>
                  <a:pt x="144" y="62"/>
                  <a:pt x="142" y="64"/>
                  <a:pt x="140" y="64"/>
                </a:cubicBezTo>
                <a:close/>
                <a:moveTo>
                  <a:pt x="148" y="32"/>
                </a:moveTo>
                <a:cubicBezTo>
                  <a:pt x="146" y="32"/>
                  <a:pt x="144" y="30"/>
                  <a:pt x="144" y="28"/>
                </a:cubicBezTo>
                <a:cubicBezTo>
                  <a:pt x="144" y="26"/>
                  <a:pt x="146" y="24"/>
                  <a:pt x="148" y="24"/>
                </a:cubicBezTo>
                <a:cubicBezTo>
                  <a:pt x="156" y="24"/>
                  <a:pt x="156" y="24"/>
                  <a:pt x="156" y="24"/>
                </a:cubicBezTo>
                <a:cubicBezTo>
                  <a:pt x="158" y="24"/>
                  <a:pt x="160" y="26"/>
                  <a:pt x="160" y="28"/>
                </a:cubicBezTo>
                <a:cubicBezTo>
                  <a:pt x="160" y="30"/>
                  <a:pt x="158" y="32"/>
                  <a:pt x="156" y="32"/>
                </a:cubicBezTo>
                <a:lnTo>
                  <a:pt x="148" y="32"/>
                </a:lnTo>
                <a:close/>
                <a:moveTo>
                  <a:pt x="164" y="56"/>
                </a:moveTo>
                <a:cubicBezTo>
                  <a:pt x="156" y="56"/>
                  <a:pt x="156" y="56"/>
                  <a:pt x="156" y="56"/>
                </a:cubicBezTo>
                <a:cubicBezTo>
                  <a:pt x="154" y="56"/>
                  <a:pt x="152" y="54"/>
                  <a:pt x="152" y="52"/>
                </a:cubicBezTo>
                <a:cubicBezTo>
                  <a:pt x="152" y="50"/>
                  <a:pt x="154" y="48"/>
                  <a:pt x="156" y="48"/>
                </a:cubicBezTo>
                <a:cubicBezTo>
                  <a:pt x="164" y="48"/>
                  <a:pt x="164" y="48"/>
                  <a:pt x="164" y="48"/>
                </a:cubicBezTo>
                <a:cubicBezTo>
                  <a:pt x="166" y="48"/>
                  <a:pt x="168" y="50"/>
                  <a:pt x="168" y="52"/>
                </a:cubicBezTo>
                <a:cubicBezTo>
                  <a:pt x="168" y="54"/>
                  <a:pt x="166" y="56"/>
                  <a:pt x="164" y="56"/>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23" name="矩形 22"/>
          <p:cNvSpPr/>
          <p:nvPr/>
        </p:nvSpPr>
        <p:spPr>
          <a:xfrm>
            <a:off x="3050555" y="4946752"/>
            <a:ext cx="2707981" cy="1051560"/>
          </a:xfrm>
          <a:prstGeom prst="rect">
            <a:avLst/>
          </a:prstGeom>
        </p:spPr>
        <p:txBody>
          <a:bodyPr wrap="square">
            <a:spAutoFit/>
          </a:bodyPr>
          <a:lstStyle/>
          <a:p>
            <a:pPr>
              <a:lnSpc>
                <a:spcPct val="150000"/>
              </a:lnSpc>
            </a:pPr>
            <a:r>
              <a:rPr altLang="en-US" lang="zh-CN" smtClean="0"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4" name="文本框 23"/>
          <p:cNvSpPr txBox="1"/>
          <p:nvPr/>
        </p:nvSpPr>
        <p:spPr>
          <a:xfrm>
            <a:off x="3050556" y="4557762"/>
            <a:ext cx="172564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思路一</a:t>
            </a:r>
          </a:p>
        </p:txBody>
      </p:sp>
      <p:sp>
        <p:nvSpPr>
          <p:cNvPr id="25" name="矩形 24"/>
          <p:cNvSpPr/>
          <p:nvPr/>
        </p:nvSpPr>
        <p:spPr>
          <a:xfrm>
            <a:off x="7300527" y="4946752"/>
            <a:ext cx="2677861" cy="1051560"/>
          </a:xfrm>
          <a:prstGeom prst="rect">
            <a:avLst/>
          </a:prstGeom>
        </p:spPr>
        <p:txBody>
          <a:bodyPr wrap="square">
            <a:spAutoFit/>
          </a:bodyPr>
          <a:lstStyle/>
          <a:p>
            <a:pPr>
              <a:lnSpc>
                <a:spcPct val="150000"/>
              </a:lnSpc>
            </a:pPr>
            <a:r>
              <a:rPr altLang="en-US" lang="zh-CN" smtClean="0"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6" name="文本框 25"/>
          <p:cNvSpPr txBox="1"/>
          <p:nvPr/>
        </p:nvSpPr>
        <p:spPr>
          <a:xfrm>
            <a:off x="7300530" y="4557762"/>
            <a:ext cx="1725647" cy="396240"/>
          </a:xfrm>
          <a:prstGeom prst="rect">
            <a:avLst/>
          </a:prstGeom>
          <a:noFill/>
        </p:spPr>
        <p:txBody>
          <a:bodyPr rtlCol="0" wrap="square">
            <a:spAutoFit/>
          </a:bodyPr>
          <a:lstStyle/>
          <a:p>
            <a:r>
              <a:rPr altLang="en-US" b="1" lang="zh-CN" sz="2000">
                <a:solidFill>
                  <a:srgbClr val="B9965A"/>
                </a:solidFill>
                <a:latin charset="-122" panose="020b0503020204020204" pitchFamily="34" typeface="微软雅黑"/>
                <a:ea charset="-122" panose="020b0503020204020204" pitchFamily="34" typeface="微软雅黑"/>
              </a:rPr>
              <a:t>思路二</a:t>
            </a:r>
          </a:p>
        </p:txBody>
      </p:sp>
      <p:grpSp>
        <p:nvGrpSpPr>
          <p:cNvPr id="27" name="组合 26">
            <a:extLst>
              <a:ext uri="{FF2B5EF4-FFF2-40B4-BE49-F238E27FC236}">
                <a16:creationId xmlns:a16="http://schemas.microsoft.com/office/drawing/2014/main" id="{3C71D167-CE5F-494D-8091-9834F1248D90}"/>
              </a:ext>
            </a:extLst>
          </p:cNvPr>
          <p:cNvGrpSpPr/>
          <p:nvPr/>
        </p:nvGrpSpPr>
        <p:grpSpPr>
          <a:xfrm>
            <a:off x="0" y="426911"/>
            <a:ext cx="2671204" cy="568000"/>
            <a:chOff x="0" y="426911"/>
            <a:chExt cx="2671204" cy="568000"/>
          </a:xfrm>
        </p:grpSpPr>
        <p:sp>
          <p:nvSpPr>
            <p:cNvPr id="28" name="任意多边形 14">
              <a:extLst>
                <a:ext uri="{FF2B5EF4-FFF2-40B4-BE49-F238E27FC236}">
                  <a16:creationId xmlns:a16="http://schemas.microsoft.com/office/drawing/2014/main" id="{6CB521E0-1AA7-4A46-8F05-41D2948965B6}"/>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9" name="Text Box 39">
              <a:extLst>
                <a:ext uri="{FF2B5EF4-FFF2-40B4-BE49-F238E27FC236}">
                  <a16:creationId xmlns:a16="http://schemas.microsoft.com/office/drawing/2014/main" id="{0328ED29-B0DE-463D-A54B-CF9E9F85D55F}"/>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0" name="矩形 29">
              <a:extLst>
                <a:ext uri="{FF2B5EF4-FFF2-40B4-BE49-F238E27FC236}">
                  <a16:creationId xmlns:a16="http://schemas.microsoft.com/office/drawing/2014/main" id="{DC940B9D-87C8-47C7-8211-95554C25F505}"/>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6" name="Text Box 39">
              <a:extLst>
                <a:ext uri="{FF2B5EF4-FFF2-40B4-BE49-F238E27FC236}">
                  <a16:creationId xmlns:a16="http://schemas.microsoft.com/office/drawing/2014/main" id="{7989AC30-6FE3-448A-937D-DEC9DDD95572}"/>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5" name="直接连接符 4"/>
          <p:cNvCxnSpPr>
            <a:stCxn id="14" idx="5"/>
            <a:endCxn id="16" idx="2"/>
          </p:cNvCxnSpPr>
          <p:nvPr/>
        </p:nvCxnSpPr>
        <p:spPr>
          <a:xfrm>
            <a:off x="3778278" y="3705507"/>
            <a:ext cx="3326456" cy="1350239"/>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H="1">
            <a:off x="7442071" y="2334536"/>
            <a:ext cx="516295" cy="2448828"/>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a:stCxn id="14" idx="7"/>
            <a:endCxn id="15" idx="2"/>
          </p:cNvCxnSpPr>
          <p:nvPr/>
        </p:nvCxnSpPr>
        <p:spPr>
          <a:xfrm flipV="1">
            <a:off x="3778278" y="2132721"/>
            <a:ext cx="3998064" cy="1106695"/>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 name="椭圆 9"/>
          <p:cNvSpPr/>
          <p:nvPr/>
        </p:nvSpPr>
        <p:spPr>
          <a:xfrm>
            <a:off x="4508046" y="1849664"/>
            <a:ext cx="2933700" cy="2933700"/>
          </a:xfrm>
          <a:prstGeom prst="ellipse">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任意多边形 10"/>
          <p:cNvSpPr/>
          <p:nvPr/>
        </p:nvSpPr>
        <p:spPr>
          <a:xfrm>
            <a:off x="7866001" y="1716314"/>
            <a:ext cx="580672" cy="774372"/>
          </a:xfrm>
          <a:custGeom>
            <a:gdLst>
              <a:gd fmla="*/ 168696 w 580672" name="connsiteX0"/>
              <a:gd fmla="*/ 0 h 774372" name="connsiteY0"/>
              <a:gd fmla="*/ 580672 w 580672" name="connsiteX1"/>
              <a:gd fmla="*/ 411976 h 774372" name="connsiteY1"/>
              <a:gd fmla="*/ 399036 w 580672" name="connsiteX2"/>
              <a:gd fmla="*/ 753593 h 774372" name="connsiteY2"/>
              <a:gd fmla="*/ 360754 w 580672" name="connsiteX3"/>
              <a:gd fmla="*/ 774372 h 774372" name="connsiteY3"/>
              <a:gd fmla="*/ 282039 w 580672" name="connsiteX4"/>
              <a:gd fmla="*/ 613459 h 774372" name="connsiteY4"/>
              <a:gd fmla="*/ 334685 w 580672" name="connsiteX5"/>
              <a:gd fmla="*/ 577964 h 774372" name="connsiteY5"/>
              <a:gd fmla="*/ 403439 w 580672" name="connsiteX6"/>
              <a:gd fmla="*/ 411975 h 774372" name="connsiteY6"/>
              <a:gd fmla="*/ 168695 w 580672" name="connsiteX7"/>
              <a:gd fmla="*/ 177231 h 774372" name="connsiteY7"/>
              <a:gd fmla="*/ 121386 w 580672" name="connsiteX8"/>
              <a:gd fmla="*/ 182000 h 774372" name="connsiteY8"/>
              <a:gd fmla="*/ 77625 w 580672" name="connsiteX9"/>
              <a:gd fmla="*/ 195584 h 774372" name="connsiteY9"/>
              <a:gd fmla="*/ 0 w 580672" name="connsiteX10"/>
              <a:gd fmla="*/ 36900 h 774372" name="connsiteY10"/>
              <a:gd fmla="*/ 8337 w 580672" name="connsiteX11"/>
              <a:gd fmla="*/ 32375 h 774372" name="connsiteY11"/>
              <a:gd fmla="*/ 168696 w 580672" name="connsiteX12"/>
              <a:gd fmla="*/ 0 h 774372" name="connsiteY1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b="b" l="l" r="r" t="t"/>
            <a:pathLst>
              <a:path h="774372" w="580672">
                <a:moveTo>
                  <a:pt x="168696" y="0"/>
                </a:moveTo>
                <a:cubicBezTo>
                  <a:pt x="396224" y="0"/>
                  <a:pt x="580672" y="184448"/>
                  <a:pt x="580672" y="411976"/>
                </a:cubicBezTo>
                <a:cubicBezTo>
                  <a:pt x="580672" y="554181"/>
                  <a:pt x="508622" y="679558"/>
                  <a:pt x="399036" y="753593"/>
                </a:cubicBezTo>
                <a:lnTo>
                  <a:pt x="360754" y="774372"/>
                </a:lnTo>
                <a:lnTo>
                  <a:pt x="282039" y="613459"/>
                </a:lnTo>
                <a:lnTo>
                  <a:pt x="334685" y="577964"/>
                </a:lnTo>
                <a:cubicBezTo>
                  <a:pt x="377165" y="535484"/>
                  <a:pt x="403439" y="476798"/>
                  <a:pt x="403439" y="411975"/>
                </a:cubicBezTo>
                <a:cubicBezTo>
                  <a:pt x="403439" y="282329"/>
                  <a:pt x="298341" y="177231"/>
                  <a:pt x="168695" y="177231"/>
                </a:cubicBezTo>
                <a:cubicBezTo>
                  <a:pt x="152490" y="177231"/>
                  <a:pt x="136667" y="178873"/>
                  <a:pt x="121386" y="182000"/>
                </a:cubicBezTo>
                <a:lnTo>
                  <a:pt x="77625" y="195584"/>
                </a:lnTo>
                <a:lnTo>
                  <a:pt x="0" y="36900"/>
                </a:lnTo>
                <a:lnTo>
                  <a:pt x="8337" y="32375"/>
                </a:lnTo>
                <a:cubicBezTo>
                  <a:pt x="57625" y="11528"/>
                  <a:pt x="111814" y="0"/>
                  <a:pt x="168696" y="0"/>
                </a:cubicBez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任意多边形 11"/>
          <p:cNvSpPr/>
          <p:nvPr/>
        </p:nvSpPr>
        <p:spPr>
          <a:xfrm>
            <a:off x="6921740" y="4819275"/>
            <a:ext cx="931982" cy="710892"/>
          </a:xfrm>
          <a:custGeom>
            <a:gdLst>
              <a:gd fmla="*/ 862193 w 931982" name="connsiteX0"/>
              <a:gd fmla="*/ 0 h 710892" name="connsiteY0"/>
              <a:gd fmla="*/ 895210 w 931982" name="connsiteX1"/>
              <a:gd fmla="*/ 60830 h 710892" name="connsiteY1"/>
              <a:gd fmla="*/ 931982 w 931982" name="connsiteX2"/>
              <a:gd fmla="*/ 242967 h 710892" name="connsiteY2"/>
              <a:gd fmla="*/ 464057 w 931982" name="connsiteX3"/>
              <a:gd fmla="*/ 710892 h 710892" name="connsiteY3"/>
              <a:gd fmla="*/ 5639 w 931982" name="connsiteX4"/>
              <a:gd fmla="*/ 337270 h 710892" name="connsiteY4"/>
              <a:gd fmla="*/ 0 w 931982" name="connsiteX5"/>
              <a:gd fmla="*/ 281337 h 710892" name="connsiteY5"/>
              <a:gd fmla="*/ 195297 w 931982" name="connsiteX6"/>
              <a:gd fmla="*/ 217611 h 710892" name="connsiteY6"/>
              <a:gd fmla="*/ 191769 w 931982" name="connsiteX7"/>
              <a:gd fmla="*/ 252603 h 710892" name="connsiteY7"/>
              <a:gd fmla="*/ 480283 w 931982" name="connsiteX8"/>
              <a:gd fmla="*/ 541117 h 710892" name="connsiteY8"/>
              <a:gd fmla="*/ 768797 w 931982" name="connsiteX9"/>
              <a:gd fmla="*/ 252603 h 710892" name="connsiteY9"/>
              <a:gd fmla="*/ 719524 w 931982" name="connsiteX10"/>
              <a:gd fmla="*/ 91292 h 710892" name="connsiteY10"/>
              <a:gd fmla="*/ 690441 w 931982" name="connsiteX11"/>
              <a:gd fmla="*/ 56044 h 710892"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710892" w="931982">
                <a:moveTo>
                  <a:pt x="862193" y="0"/>
                </a:moveTo>
                <a:lnTo>
                  <a:pt x="895210" y="60830"/>
                </a:lnTo>
                <a:cubicBezTo>
                  <a:pt x="918889" y="116811"/>
                  <a:pt x="931982" y="178360"/>
                  <a:pt x="931982" y="242967"/>
                </a:cubicBezTo>
                <a:cubicBezTo>
                  <a:pt x="931982" y="501395"/>
                  <a:pt x="722485" y="710892"/>
                  <a:pt x="464057" y="710892"/>
                </a:cubicBezTo>
                <a:cubicBezTo>
                  <a:pt x="237933" y="710892"/>
                  <a:pt x="49271" y="550496"/>
                  <a:pt x="5639" y="337270"/>
                </a:cubicBezTo>
                <a:lnTo>
                  <a:pt x="0" y="281337"/>
                </a:lnTo>
                <a:lnTo>
                  <a:pt x="195297" y="217611"/>
                </a:lnTo>
                <a:lnTo>
                  <a:pt x="191769" y="252603"/>
                </a:lnTo>
                <a:cubicBezTo>
                  <a:pt x="191769" y="411945"/>
                  <a:pt x="320941" y="541117"/>
                  <a:pt x="480283" y="541117"/>
                </a:cubicBezTo>
                <a:cubicBezTo>
                  <a:pt x="639625" y="541117"/>
                  <a:pt x="768797" y="411945"/>
                  <a:pt x="768797" y="252603"/>
                </a:cubicBezTo>
                <a:cubicBezTo>
                  <a:pt x="768797" y="192850"/>
                  <a:pt x="750632" y="137339"/>
                  <a:pt x="719524" y="91292"/>
                </a:cubicBezTo>
                <a:lnTo>
                  <a:pt x="690441" y="56044"/>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任意多边形 12"/>
          <p:cNvSpPr/>
          <p:nvPr/>
        </p:nvSpPr>
        <p:spPr>
          <a:xfrm>
            <a:off x="2962121" y="2935513"/>
            <a:ext cx="741101" cy="1133950"/>
          </a:xfrm>
          <a:custGeom>
            <a:gdLst>
              <a:gd fmla="*/ 566975 w 741101" name="connsiteX0"/>
              <a:gd fmla="*/ 0 h 1133950" name="connsiteY0"/>
              <a:gd fmla="*/ 681241 w 741101" name="connsiteX1"/>
              <a:gd fmla="*/ 11519 h 1133950" name="connsiteY1"/>
              <a:gd fmla="*/ 741101 w 741101" name="connsiteX2"/>
              <a:gd fmla="*/ 30101 h 1133950" name="connsiteY2"/>
              <a:gd fmla="*/ 741101 w 741101" name="connsiteX3"/>
              <a:gd fmla="*/ 264300 h 1133950" name="connsiteY3"/>
              <a:gd fmla="*/ 701950 w 741101" name="connsiteX4"/>
              <a:gd fmla="*/ 243050 h 1133950" name="connsiteY4"/>
              <a:gd fmla="*/ 573664 w 741101" name="connsiteX5"/>
              <a:gd fmla="*/ 217150 h 1133950" name="connsiteY5"/>
              <a:gd fmla="*/ 244088 w 741101" name="connsiteX6"/>
              <a:gd fmla="*/ 546726 h 1133950" name="connsiteY6"/>
              <a:gd fmla="*/ 573664 w 741101" name="connsiteX7"/>
              <a:gd fmla="*/ 876302 h 1133950" name="connsiteY7"/>
              <a:gd fmla="*/ 701950 w 741101" name="connsiteX8"/>
              <a:gd fmla="*/ 850403 h 1133950" name="connsiteY8"/>
              <a:gd fmla="*/ 741101 w 741101" name="connsiteX9"/>
              <a:gd fmla="*/ 829152 h 1133950" name="connsiteY9"/>
              <a:gd fmla="*/ 741101 w 741101" name="connsiteX10"/>
              <a:gd fmla="*/ 1103850 h 1133950" name="connsiteY10"/>
              <a:gd fmla="*/ 681241 w 741101" name="connsiteX11"/>
              <a:gd fmla="*/ 1122431 h 1133950" name="connsiteY11"/>
              <a:gd fmla="*/ 566975 w 741101" name="connsiteX12"/>
              <a:gd fmla="*/ 1133950 h 1133950" name="connsiteY12"/>
              <a:gd fmla="*/ 0 w 741101" name="connsiteX13"/>
              <a:gd fmla="*/ 566975 h 1133950" name="connsiteY13"/>
              <a:gd fmla="*/ 566975 w 741101" name="connsiteX14"/>
              <a:gd fmla="*/ 0 h 1133950"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133950" w="741101">
                <a:moveTo>
                  <a:pt x="566975" y="0"/>
                </a:moveTo>
                <a:cubicBezTo>
                  <a:pt x="606117" y="0"/>
                  <a:pt x="644332" y="3966"/>
                  <a:pt x="681241" y="11519"/>
                </a:cubicBezTo>
                <a:lnTo>
                  <a:pt x="741101" y="30101"/>
                </a:lnTo>
                <a:lnTo>
                  <a:pt x="741101" y="264300"/>
                </a:lnTo>
                <a:lnTo>
                  <a:pt x="701950" y="243050"/>
                </a:lnTo>
                <a:cubicBezTo>
                  <a:pt x="662520" y="226372"/>
                  <a:pt x="619169" y="217150"/>
                  <a:pt x="573664" y="217150"/>
                </a:cubicBezTo>
                <a:cubicBezTo>
                  <a:pt x="391644" y="217150"/>
                  <a:pt x="244088" y="364706"/>
                  <a:pt x="244088" y="546726"/>
                </a:cubicBezTo>
                <a:cubicBezTo>
                  <a:pt x="244088" y="728746"/>
                  <a:pt x="391644" y="876302"/>
                  <a:pt x="573664" y="876302"/>
                </a:cubicBezTo>
                <a:cubicBezTo>
                  <a:pt x="619169" y="876302"/>
                  <a:pt x="662520" y="867080"/>
                  <a:pt x="701950" y="850403"/>
                </a:cubicBezTo>
                <a:lnTo>
                  <a:pt x="741101" y="829152"/>
                </a:lnTo>
                <a:lnTo>
                  <a:pt x="741101" y="1103850"/>
                </a:lnTo>
                <a:lnTo>
                  <a:pt x="681241" y="1122431"/>
                </a:lnTo>
                <a:cubicBezTo>
                  <a:pt x="644332" y="1129984"/>
                  <a:pt x="606117" y="1133950"/>
                  <a:pt x="566975" y="1133950"/>
                </a:cubicBezTo>
                <a:cubicBezTo>
                  <a:pt x="253843" y="1133950"/>
                  <a:pt x="0" y="880107"/>
                  <a:pt x="0" y="566975"/>
                </a:cubicBezTo>
                <a:cubicBezTo>
                  <a:pt x="0" y="253843"/>
                  <a:pt x="253843" y="0"/>
                  <a:pt x="566975" y="0"/>
                </a:cubicBez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椭圆 13"/>
          <p:cNvSpPr/>
          <p:nvPr/>
        </p:nvSpPr>
        <p:spPr>
          <a:xfrm>
            <a:off x="3215657" y="3142886"/>
            <a:ext cx="659151" cy="659151"/>
          </a:xfrm>
          <a:prstGeom prst="ellipse">
            <a:avLst/>
          </a:prstGeom>
          <a:solidFill>
            <a:srgbClr val="82B347"/>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椭圆 14"/>
          <p:cNvSpPr/>
          <p:nvPr/>
        </p:nvSpPr>
        <p:spPr>
          <a:xfrm>
            <a:off x="7776342" y="1897977"/>
            <a:ext cx="469487" cy="469487"/>
          </a:xfrm>
          <a:prstGeom prst="ellipse">
            <a:avLst/>
          </a:prstGeom>
          <a:solidFill>
            <a:srgbClr val="82B347"/>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椭圆 15"/>
          <p:cNvSpPr/>
          <p:nvPr/>
        </p:nvSpPr>
        <p:spPr>
          <a:xfrm>
            <a:off x="7104734" y="4767232"/>
            <a:ext cx="577027" cy="577027"/>
          </a:xfrm>
          <a:prstGeom prst="ellipse">
            <a:avLst/>
          </a:prstGeom>
          <a:solidFill>
            <a:srgbClr val="82B347"/>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a:off x="4860703" y="2948783"/>
            <a:ext cx="2335044" cy="1188720"/>
          </a:xfrm>
          <a:prstGeom prst="rect">
            <a:avLst/>
          </a:prstGeom>
        </p:spPr>
        <p:txBody>
          <a:bodyPr wrap="square">
            <a:spAutoFit/>
          </a:bodyPr>
          <a:lstStyle/>
          <a:p>
            <a:pPr algn="ctr">
              <a:lnSpc>
                <a:spcPct val="150000"/>
              </a:lnSpc>
            </a:pPr>
            <a:r>
              <a:rPr altLang="en-US" lang="zh-CN" sz="1600">
                <a:solidFill>
                  <a:schemeClr val="bg1"/>
                </a:solidFill>
                <a:latin charset="-122" panose="020b0503020204020204" pitchFamily="34" typeface="微软雅黑"/>
                <a:ea charset="-122" panose="020b0503020204020204" pitchFamily="34" typeface="微软雅黑"/>
              </a:rPr>
              <a:t>本模板的所有素材和逻辑图表，均可自由编辑替换和移动。</a:t>
            </a:r>
          </a:p>
        </p:txBody>
      </p:sp>
      <p:sp>
        <p:nvSpPr>
          <p:cNvPr id="18" name="文本框 17"/>
          <p:cNvSpPr txBox="1"/>
          <p:nvPr/>
        </p:nvSpPr>
        <p:spPr>
          <a:xfrm>
            <a:off x="5078819" y="2564350"/>
            <a:ext cx="1803667" cy="396240"/>
          </a:xfrm>
          <a:prstGeom prst="rect">
            <a:avLst/>
          </a:prstGeom>
          <a:noFill/>
        </p:spPr>
        <p:txBody>
          <a:bodyPr rtlCol="0" wrap="square">
            <a:spAutoFit/>
          </a:bodyPr>
          <a:lstStyle/>
          <a:p>
            <a:pPr algn="ctr"/>
            <a:r>
              <a:rPr altLang="en-US" b="1" lang="zh-CN" sz="2000">
                <a:solidFill>
                  <a:schemeClr val="bg1"/>
                </a:solidFill>
                <a:latin charset="-122" panose="020b0503020204020204" pitchFamily="34" typeface="微软雅黑"/>
                <a:ea charset="-122" panose="020b0503020204020204" pitchFamily="34" typeface="微软雅黑"/>
              </a:rPr>
              <a:t>单击添加标题</a:t>
            </a:r>
          </a:p>
        </p:txBody>
      </p:sp>
      <p:sp>
        <p:nvSpPr>
          <p:cNvPr id="19" name="矩形 18"/>
          <p:cNvSpPr/>
          <p:nvPr/>
        </p:nvSpPr>
        <p:spPr>
          <a:xfrm>
            <a:off x="617220" y="3429000"/>
            <a:ext cx="2281818" cy="1554480"/>
          </a:xfrm>
          <a:prstGeom prst="rect">
            <a:avLst/>
          </a:prstGeom>
        </p:spPr>
        <p:txBody>
          <a:bodyPr wrap="square">
            <a:spAutoFit/>
          </a:bodyPr>
          <a:lstStyle/>
          <a:p>
            <a:pPr algn="r">
              <a:lnSpc>
                <a:spcPct val="150000"/>
              </a:lnSpc>
            </a:pPr>
            <a:r>
              <a:rPr altLang="en-US" lang="zh-CN" smtClean="0" sz="1600">
                <a:solidFill>
                  <a:srgbClr val="373535"/>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0" name="矩形 19"/>
          <p:cNvSpPr/>
          <p:nvPr/>
        </p:nvSpPr>
        <p:spPr>
          <a:xfrm>
            <a:off x="8673195" y="1920691"/>
            <a:ext cx="3053986" cy="1188720"/>
          </a:xfrm>
          <a:prstGeom prst="rect">
            <a:avLst/>
          </a:prstGeom>
        </p:spPr>
        <p:txBody>
          <a:bodyPr wrap="square">
            <a:spAutoFit/>
          </a:bodyPr>
          <a:lstStyle/>
          <a:p>
            <a:pPr>
              <a:lnSpc>
                <a:spcPct val="150000"/>
              </a:lnSpc>
            </a:pPr>
            <a:r>
              <a:rPr altLang="en-US" lang="zh-CN" smtClean="0" sz="1600">
                <a:solidFill>
                  <a:srgbClr val="373535"/>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1" name="文本框 20"/>
          <p:cNvSpPr txBox="1"/>
          <p:nvPr/>
        </p:nvSpPr>
        <p:spPr>
          <a:xfrm>
            <a:off x="8664659" y="1497867"/>
            <a:ext cx="180366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主要内容二</a:t>
            </a:r>
          </a:p>
        </p:txBody>
      </p:sp>
      <p:sp>
        <p:nvSpPr>
          <p:cNvPr id="22" name="矩形 21"/>
          <p:cNvSpPr/>
          <p:nvPr/>
        </p:nvSpPr>
        <p:spPr>
          <a:xfrm>
            <a:off x="8083521" y="4883869"/>
            <a:ext cx="3096658" cy="1188720"/>
          </a:xfrm>
          <a:prstGeom prst="rect">
            <a:avLst/>
          </a:prstGeom>
        </p:spPr>
        <p:txBody>
          <a:bodyPr wrap="square">
            <a:spAutoFit/>
          </a:bodyPr>
          <a:lstStyle/>
          <a:p>
            <a:pPr>
              <a:lnSpc>
                <a:spcPct val="150000"/>
              </a:lnSpc>
            </a:pPr>
            <a:r>
              <a:rPr altLang="en-US" lang="zh-CN" smtClean="0" sz="1600">
                <a:solidFill>
                  <a:srgbClr val="373535"/>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3" name="文本框 22"/>
          <p:cNvSpPr txBox="1"/>
          <p:nvPr/>
        </p:nvSpPr>
        <p:spPr>
          <a:xfrm>
            <a:off x="8074985" y="4461046"/>
            <a:ext cx="180366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主要内容三</a:t>
            </a:r>
          </a:p>
        </p:txBody>
      </p:sp>
      <p:sp>
        <p:nvSpPr>
          <p:cNvPr id="24" name="文本框 23"/>
          <p:cNvSpPr txBox="1"/>
          <p:nvPr/>
        </p:nvSpPr>
        <p:spPr>
          <a:xfrm>
            <a:off x="997884" y="3028890"/>
            <a:ext cx="180366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主要内容一</a:t>
            </a:r>
          </a:p>
        </p:txBody>
      </p:sp>
      <p:grpSp>
        <p:nvGrpSpPr>
          <p:cNvPr id="25" name="组合 24">
            <a:extLst>
              <a:ext uri="{FF2B5EF4-FFF2-40B4-BE49-F238E27FC236}">
                <a16:creationId xmlns:a16="http://schemas.microsoft.com/office/drawing/2014/main" id="{ACD37E72-495D-40CF-90F4-E40C12FF527C}"/>
              </a:ext>
            </a:extLst>
          </p:cNvPr>
          <p:cNvGrpSpPr/>
          <p:nvPr/>
        </p:nvGrpSpPr>
        <p:grpSpPr>
          <a:xfrm>
            <a:off x="0" y="426911"/>
            <a:ext cx="2671204" cy="568000"/>
            <a:chOff x="0" y="426911"/>
            <a:chExt cx="2671204" cy="568000"/>
          </a:xfrm>
        </p:grpSpPr>
        <p:sp>
          <p:nvSpPr>
            <p:cNvPr id="26" name="任意多边形 14">
              <a:extLst>
                <a:ext uri="{FF2B5EF4-FFF2-40B4-BE49-F238E27FC236}">
                  <a16:creationId xmlns:a16="http://schemas.microsoft.com/office/drawing/2014/main" id="{AD785534-78F8-4E6C-ACB5-EBB3EA6BAFAF}"/>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7" name="Text Box 39">
              <a:extLst>
                <a:ext uri="{FF2B5EF4-FFF2-40B4-BE49-F238E27FC236}">
                  <a16:creationId xmlns:a16="http://schemas.microsoft.com/office/drawing/2014/main" id="{5A213EB0-EE7D-4620-B9AA-E286994292A8}"/>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28" name="矩形 27">
              <a:extLst>
                <a:ext uri="{FF2B5EF4-FFF2-40B4-BE49-F238E27FC236}">
                  <a16:creationId xmlns:a16="http://schemas.microsoft.com/office/drawing/2014/main" id="{B4867884-D4D9-47A3-85C5-345A1EF99AE4}"/>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9" name="Text Box 39">
              <a:extLst>
                <a:ext uri="{FF2B5EF4-FFF2-40B4-BE49-F238E27FC236}">
                  <a16:creationId xmlns:a16="http://schemas.microsoft.com/office/drawing/2014/main" id="{62DC40E2-C892-4BD2-A9FF-414BB07D8B8F}"/>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2EEE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2">
            <a:extLst>
              <a:ext uri="{28A0092B-C50C-407E-A947-70E740481C1C}">
                <a14:useLocalDpi val="0"/>
              </a:ext>
            </a:extLst>
          </a:blip>
          <a:srcRect b="32797" r="38907" t="-1"/>
          <a:stretch>
            <a:fillRect/>
          </a:stretch>
        </p:blipFill>
        <p:spPr>
          <a:xfrm rot="10800000">
            <a:off x="3775365" y="-635000"/>
            <a:ext cx="8416635" cy="6172201"/>
          </a:xfrm>
          <a:prstGeom prst="rect">
            <a:avLst/>
          </a:prstGeom>
        </p:spPr>
      </p:pic>
      <p:sp>
        <p:nvSpPr>
          <p:cNvPr id="30" name="文本框 15"/>
          <p:cNvSpPr txBox="1">
            <a:spLocks noChangeArrowheads="1"/>
          </p:cNvSpPr>
          <p:nvPr/>
        </p:nvSpPr>
        <p:spPr bwMode="auto">
          <a:xfrm>
            <a:off x="349679" y="3424518"/>
            <a:ext cx="4121413"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en-US" lang="zh-CN" smtClean="0">
                <a:solidFill>
                  <a:srgbClr val="8E6D48"/>
                </a:solidFill>
                <a:latin charset="-122" panose="02010509060101010101" pitchFamily="49" typeface="幼圆"/>
                <a:ea charset="-122" panose="02010509060101010101" pitchFamily="49" typeface="幼圆"/>
              </a:rPr>
              <a:t>点击添加标题</a:t>
            </a:r>
          </a:p>
        </p:txBody>
      </p:sp>
      <p:sp>
        <p:nvSpPr>
          <p:cNvPr id="31" name="文本框 14"/>
          <p:cNvSpPr txBox="1">
            <a:spLocks noChangeArrowheads="1"/>
          </p:cNvSpPr>
          <p:nvPr/>
        </p:nvSpPr>
        <p:spPr bwMode="auto">
          <a:xfrm>
            <a:off x="968068" y="2716633"/>
            <a:ext cx="2437079"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zh-CN" b="1" lang="en-US" sz="4000">
                <a:solidFill>
                  <a:srgbClr val="8E6D48"/>
                </a:solidFill>
                <a:latin typeface="+mj-lt"/>
                <a:ea charset="-122" panose="02000000000000000000" pitchFamily="2" typeface="张海山锐谐体"/>
              </a:rPr>
              <a:t>Part one</a:t>
            </a:r>
          </a:p>
        </p:txBody>
      </p:sp>
      <p:sp>
        <p:nvSpPr>
          <p:cNvPr id="34" name="TextBox 13"/>
          <p:cNvSpPr txBox="1">
            <a:spLocks noChangeArrowheads="1"/>
          </p:cNvSpPr>
          <p:nvPr/>
        </p:nvSpPr>
        <p:spPr bwMode="auto">
          <a:xfrm>
            <a:off x="1407852" y="4064694"/>
            <a:ext cx="5025179"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50000"/>
              </a:lnSpc>
            </a:pPr>
            <a:r>
              <a:rPr altLang="en-US" lang="zh-CN" smtClean="0" spc="300" sz="1200">
                <a:solidFill>
                  <a:schemeClr val="tx1">
                    <a:lumMod val="50000"/>
                    <a:lumOff val="50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点击输入简要文字内容，文字内容概括精炼，不用多余的文字修饰，言短意赅的说明该项内容。点击输入简要文字内容，文字内容概括精炼，不用多余的文字修饰，言短意赅的说明该项内容。</a:t>
            </a:r>
          </a:p>
        </p:txBody>
      </p:sp>
      <p:sp>
        <p:nvSpPr>
          <p:cNvPr id="3" name="文本框 2">
            <a:extLst>
              <a:ext uri="{FF2B5EF4-FFF2-40B4-BE49-F238E27FC236}">
                <a16:creationId xmlns:a16="http://schemas.microsoft.com/office/drawing/2014/main" id="{EB487D91-5FBE-4CB4-BF39-6A4F2BCEAA3C}"/>
              </a:ext>
            </a:extLst>
          </p:cNvPr>
          <p:cNvSpPr txBox="1"/>
          <p:nvPr/>
        </p:nvSpPr>
        <p:spPr>
          <a:xfrm>
            <a:off x="1133748" y="608518"/>
            <a:ext cx="2915721" cy="2621280"/>
          </a:xfrm>
          <a:prstGeom prst="rect">
            <a:avLst/>
          </a:prstGeom>
          <a:noFill/>
        </p:spPr>
        <p:txBody>
          <a:bodyPr rtlCol="0" wrap="square">
            <a:spAutoFit/>
          </a:bodyPr>
          <a:lstStyle/>
          <a:p>
            <a:r>
              <a:rPr altLang="zh-CN" lang="en-US" sz="16600">
                <a:solidFill>
                  <a:srgbClr val="B9965A">
                    <a:alpha val="15000"/>
                  </a:srgbClr>
                </a:solidFill>
              </a:rPr>
              <a:t>03</a:t>
            </a:r>
          </a:p>
        </p:txBody>
      </p:sp>
    </p:spTree>
    <p:extLst>
      <p:ext uri="{BB962C8B-B14F-4D97-AF65-F5344CB8AC3E}">
        <p14:creationId val="3794640633"/>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 name="Straight Arrow Connector 2"/>
          <p:cNvCxnSpPr/>
          <p:nvPr/>
        </p:nvCxnSpPr>
        <p:spPr>
          <a:xfrm flipH="1" flipV="1">
            <a:off x="5791200" y="2311400"/>
            <a:ext cx="0" cy="4546600"/>
          </a:xfrm>
          <a:prstGeom prst="straightConnector1">
            <a:avLst/>
          </a:prstGeom>
          <a:ln w="19050">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5207000" y="3124200"/>
            <a:ext cx="1168400" cy="1128713"/>
          </a:xfrm>
          <a:prstGeom prst="roundRect">
            <a:avLst>
              <a:gd fmla="val 9769" name="adj"/>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lang="en-US" sz="3200"/>
          </a:p>
        </p:txBody>
      </p:sp>
      <p:sp>
        <p:nvSpPr>
          <p:cNvPr id="8" name="Rounded Rectangle 7"/>
          <p:cNvSpPr/>
          <p:nvPr/>
        </p:nvSpPr>
        <p:spPr>
          <a:xfrm>
            <a:off x="5207000" y="5156200"/>
            <a:ext cx="1168400" cy="1128713"/>
          </a:xfrm>
          <a:prstGeom prst="roundRect">
            <a:avLst>
              <a:gd fmla="val 9769" name="adj"/>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lang="en-US" sz="3200"/>
          </a:p>
        </p:txBody>
      </p:sp>
      <p:grpSp>
        <p:nvGrpSpPr>
          <p:cNvPr id="11" name="Group 10"/>
          <p:cNvGrpSpPr/>
          <p:nvPr/>
        </p:nvGrpSpPr>
        <p:grpSpPr>
          <a:xfrm>
            <a:off x="5588682" y="5486200"/>
            <a:ext cx="405039" cy="469203"/>
            <a:chOff x="3581400" y="3905251"/>
            <a:chExt cx="160338" cy="185738"/>
          </a:xfrm>
          <a:solidFill>
            <a:schemeClr val="bg1"/>
          </a:solidFill>
        </p:grpSpPr>
        <p:sp>
          <p:nvSpPr>
            <p:cNvPr id="12" name="Rectangle 33"/>
            <p:cNvSpPr>
              <a:spLocks noChangeArrowheads="1"/>
            </p:cNvSpPr>
            <p:nvPr/>
          </p:nvSpPr>
          <p:spPr bwMode="auto">
            <a:xfrm>
              <a:off x="3670300" y="3941763"/>
              <a:ext cx="28575" cy="149225"/>
            </a:xfrm>
            <a:prstGeom prst="rect">
              <a:avLst/>
            </a:prstGeom>
            <a:grpFill/>
            <a:ln>
              <a:noFill/>
            </a:ln>
            <a:extLst>
              <a:ext uri="{91240B29-F687-4F45-9708-019B960494DF}">
                <a14:hiddenLine w="9525">
                  <a:solidFill>
                    <a:srgbClr val="000000"/>
                  </a:solidFill>
                  <a:miter lim="800000"/>
                  <a:headEnd/>
                  <a:tailE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sp>
          <p:nvSpPr>
            <p:cNvPr id="13" name="Rectangle 34"/>
            <p:cNvSpPr>
              <a:spLocks noChangeArrowheads="1"/>
            </p:cNvSpPr>
            <p:nvPr/>
          </p:nvSpPr>
          <p:spPr bwMode="auto">
            <a:xfrm>
              <a:off x="3627438" y="3971926"/>
              <a:ext cx="26988" cy="119063"/>
            </a:xfrm>
            <a:prstGeom prst="rect">
              <a:avLst/>
            </a:prstGeom>
            <a:grpFill/>
            <a:ln>
              <a:noFill/>
            </a:ln>
            <a:extLst>
              <a:ext uri="{91240B29-F687-4F45-9708-019B960494DF}">
                <a14:hiddenLine w="9525">
                  <a:solidFill>
                    <a:srgbClr val="000000"/>
                  </a:solidFill>
                  <a:miter lim="800000"/>
                  <a:headEnd/>
                  <a:tailE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sp>
          <p:nvSpPr>
            <p:cNvPr id="14" name="Rectangle 35"/>
            <p:cNvSpPr>
              <a:spLocks noChangeArrowheads="1"/>
            </p:cNvSpPr>
            <p:nvPr/>
          </p:nvSpPr>
          <p:spPr bwMode="auto">
            <a:xfrm>
              <a:off x="3581400" y="3994151"/>
              <a:ext cx="26988" cy="96838"/>
            </a:xfrm>
            <a:prstGeom prst="rect">
              <a:avLst/>
            </a:prstGeom>
            <a:grpFill/>
            <a:ln>
              <a:noFill/>
            </a:ln>
            <a:extLst>
              <a:ext uri="{91240B29-F687-4F45-9708-019B960494DF}">
                <a14:hiddenLine w="9525">
                  <a:solidFill>
                    <a:srgbClr val="000000"/>
                  </a:solidFill>
                  <a:miter lim="800000"/>
                  <a:headEnd/>
                  <a:tailE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sp>
          <p:nvSpPr>
            <p:cNvPr id="15" name="Rectangle 36"/>
            <p:cNvSpPr>
              <a:spLocks noChangeArrowheads="1"/>
            </p:cNvSpPr>
            <p:nvPr/>
          </p:nvSpPr>
          <p:spPr bwMode="auto">
            <a:xfrm>
              <a:off x="3714750" y="3905251"/>
              <a:ext cx="26988" cy="185738"/>
            </a:xfrm>
            <a:prstGeom prst="rect">
              <a:avLst/>
            </a:prstGeom>
            <a:grpFill/>
            <a:ln>
              <a:noFill/>
            </a:ln>
            <a:extLst>
              <a:ext uri="{91240B29-F687-4F45-9708-019B960494DF}">
                <a14:hiddenLine w="9525">
                  <a:solidFill>
                    <a:srgbClr val="000000"/>
                  </a:solidFill>
                  <a:miter lim="800000"/>
                  <a:headEnd/>
                  <a:tailE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grpSp>
      <p:grpSp>
        <p:nvGrpSpPr>
          <p:cNvPr id="16" name="Group 15"/>
          <p:cNvGrpSpPr/>
          <p:nvPr/>
        </p:nvGrpSpPr>
        <p:grpSpPr>
          <a:xfrm>
            <a:off x="5628123" y="3429000"/>
            <a:ext cx="326155" cy="492424"/>
            <a:chOff x="549275" y="4406901"/>
            <a:chExt cx="161926" cy="244475"/>
          </a:xfrm>
          <a:solidFill>
            <a:schemeClr val="bg1"/>
          </a:solidFill>
        </p:grpSpPr>
        <p:sp>
          <p:nvSpPr>
            <p:cNvPr id="17" name="Freeform 62"/>
            <p:cNvSpPr>
              <a:spLocks noEditPoints="1"/>
            </p:cNvSpPr>
            <p:nvPr/>
          </p:nvSpPr>
          <p:spPr bwMode="auto">
            <a:xfrm>
              <a:off x="549275" y="4406901"/>
              <a:ext cx="138113" cy="244475"/>
            </a:xfrm>
            <a:custGeom>
              <a:gdLst>
                <a:gd fmla="*/ 66 w 73" name="T0"/>
                <a:gd fmla="*/ 105 h 129" name="T1"/>
                <a:gd fmla="*/ 7 w 73" name="T2"/>
                <a:gd fmla="*/ 105 h 129" name="T3"/>
                <a:gd fmla="*/ 7 w 73" name="T4"/>
                <a:gd fmla="*/ 16 h 129" name="T5"/>
                <a:gd fmla="*/ 66 w 73" name="T6"/>
                <a:gd fmla="*/ 16 h 129" name="T7"/>
                <a:gd fmla="*/ 66 w 73" name="T8"/>
                <a:gd fmla="*/ 35 h 129" name="T9"/>
                <a:gd fmla="*/ 73 w 73" name="T10"/>
                <a:gd fmla="*/ 35 h 129" name="T11"/>
                <a:gd fmla="*/ 73 w 73" name="T12"/>
                <a:gd fmla="*/ 10 h 129" name="T13"/>
                <a:gd fmla="*/ 63 w 73" name="T14"/>
                <a:gd fmla="*/ 0 h 129" name="T15"/>
                <a:gd fmla="*/ 9 w 73" name="T16"/>
                <a:gd fmla="*/ 0 h 129" name="T17"/>
                <a:gd fmla="*/ 0 w 73" name="T18"/>
                <a:gd fmla="*/ 10 h 129" name="T19"/>
                <a:gd fmla="*/ 0 w 73" name="T20"/>
                <a:gd fmla="*/ 120 h 129" name="T21"/>
                <a:gd fmla="*/ 9 w 73" name="T22"/>
                <a:gd fmla="*/ 129 h 129" name="T23"/>
                <a:gd fmla="*/ 63 w 73" name="T24"/>
                <a:gd fmla="*/ 129 h 129" name="T25"/>
                <a:gd fmla="*/ 73 w 73" name="T26"/>
                <a:gd fmla="*/ 120 h 129" name="T27"/>
                <a:gd fmla="*/ 73 w 73" name="T28"/>
                <a:gd fmla="*/ 79 h 129" name="T29"/>
                <a:gd fmla="*/ 66 w 73" name="T30"/>
                <a:gd fmla="*/ 79 h 129" name="T31"/>
                <a:gd fmla="*/ 66 w 73" name="T32"/>
                <a:gd fmla="*/ 105 h 129" name="T33"/>
                <a:gd fmla="*/ 57 w 73" name="T34"/>
                <a:gd fmla="*/ 6 h 129" name="T35"/>
                <a:gd fmla="*/ 60 w 73" name="T36"/>
                <a:gd fmla="*/ 9 h 129" name="T37"/>
                <a:gd fmla="*/ 57 w 73" name="T38"/>
                <a:gd fmla="*/ 11 h 129" name="T39"/>
                <a:gd fmla="*/ 55 w 73" name="T40"/>
                <a:gd fmla="*/ 9 h 129" name="T41"/>
                <a:gd fmla="*/ 57 w 73" name="T42"/>
                <a:gd fmla="*/ 6 h 129" name="T43"/>
                <a:gd fmla="*/ 24 w 73" name="T44"/>
                <a:gd fmla="*/ 7 h 129" name="T45"/>
                <a:gd fmla="*/ 49 w 73" name="T46"/>
                <a:gd fmla="*/ 7 h 129" name="T47"/>
                <a:gd fmla="*/ 49 w 73" name="T48"/>
                <a:gd fmla="*/ 10 h 129" name="T49"/>
                <a:gd fmla="*/ 24 w 73" name="T50"/>
                <a:gd fmla="*/ 10 h 129" name="T51"/>
                <a:gd fmla="*/ 24 w 73" name="T52"/>
                <a:gd fmla="*/ 7 h 129" name="T53"/>
                <a:gd fmla="*/ 48 w 73" name="T54"/>
                <a:gd fmla="*/ 119 h 129" name="T55"/>
                <a:gd fmla="*/ 25 w 73" name="T56"/>
                <a:gd fmla="*/ 119 h 129" name="T57"/>
                <a:gd fmla="*/ 25 w 73" name="T58"/>
                <a:gd fmla="*/ 112 h 129" name="T59"/>
                <a:gd fmla="*/ 48 w 73" name="T60"/>
                <a:gd fmla="*/ 112 h 129" name="T61"/>
                <a:gd fmla="*/ 48 w 73" name="T62"/>
                <a:gd fmla="*/ 119 h 129"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29" w="73">
                  <a:moveTo>
                    <a:pt x="66" y="105"/>
                  </a:moveTo>
                  <a:cubicBezTo>
                    <a:pt x="7" y="105"/>
                    <a:pt x="7" y="105"/>
                    <a:pt x="7" y="105"/>
                  </a:cubicBezTo>
                  <a:cubicBezTo>
                    <a:pt x="7" y="16"/>
                    <a:pt x="7" y="16"/>
                    <a:pt x="7" y="16"/>
                  </a:cubicBezTo>
                  <a:cubicBezTo>
                    <a:pt x="66" y="16"/>
                    <a:pt x="66" y="16"/>
                    <a:pt x="66" y="16"/>
                  </a:cubicBezTo>
                  <a:cubicBezTo>
                    <a:pt x="66" y="35"/>
                    <a:pt x="66" y="35"/>
                    <a:pt x="66" y="35"/>
                  </a:cubicBezTo>
                  <a:cubicBezTo>
                    <a:pt x="73" y="35"/>
                    <a:pt x="73" y="35"/>
                    <a:pt x="73" y="35"/>
                  </a:cubicBezTo>
                  <a:cubicBezTo>
                    <a:pt x="73" y="10"/>
                    <a:pt x="73" y="10"/>
                    <a:pt x="73" y="10"/>
                  </a:cubicBezTo>
                  <a:cubicBezTo>
                    <a:pt x="73" y="5"/>
                    <a:pt x="68" y="0"/>
                    <a:pt x="63" y="0"/>
                  </a:cubicBezTo>
                  <a:cubicBezTo>
                    <a:pt x="9" y="0"/>
                    <a:pt x="9" y="0"/>
                    <a:pt x="9" y="0"/>
                  </a:cubicBezTo>
                  <a:cubicBezTo>
                    <a:pt x="4" y="0"/>
                    <a:pt x="0" y="5"/>
                    <a:pt x="0" y="10"/>
                  </a:cubicBezTo>
                  <a:cubicBezTo>
                    <a:pt x="0" y="120"/>
                    <a:pt x="0" y="120"/>
                    <a:pt x="0" y="120"/>
                  </a:cubicBezTo>
                  <a:cubicBezTo>
                    <a:pt x="0" y="125"/>
                    <a:pt x="4" y="129"/>
                    <a:pt x="9" y="129"/>
                  </a:cubicBezTo>
                  <a:cubicBezTo>
                    <a:pt x="63" y="129"/>
                    <a:pt x="63" y="129"/>
                    <a:pt x="63" y="129"/>
                  </a:cubicBezTo>
                  <a:cubicBezTo>
                    <a:pt x="68" y="129"/>
                    <a:pt x="73" y="125"/>
                    <a:pt x="73" y="120"/>
                  </a:cubicBezTo>
                  <a:cubicBezTo>
                    <a:pt x="73" y="79"/>
                    <a:pt x="73" y="79"/>
                    <a:pt x="73" y="79"/>
                  </a:cubicBezTo>
                  <a:cubicBezTo>
                    <a:pt x="66" y="79"/>
                    <a:pt x="66" y="79"/>
                    <a:pt x="66" y="79"/>
                  </a:cubicBezTo>
                  <a:lnTo>
                    <a:pt x="66" y="105"/>
                  </a:lnTo>
                  <a:close/>
                  <a:moveTo>
                    <a:pt x="57" y="6"/>
                  </a:moveTo>
                  <a:cubicBezTo>
                    <a:pt x="58" y="6"/>
                    <a:pt x="60" y="7"/>
                    <a:pt x="60" y="9"/>
                  </a:cubicBezTo>
                  <a:cubicBezTo>
                    <a:pt x="60" y="10"/>
                    <a:pt x="58" y="11"/>
                    <a:pt x="57" y="11"/>
                  </a:cubicBezTo>
                  <a:cubicBezTo>
                    <a:pt x="56" y="11"/>
                    <a:pt x="55" y="10"/>
                    <a:pt x="55" y="9"/>
                  </a:cubicBezTo>
                  <a:cubicBezTo>
                    <a:pt x="55" y="7"/>
                    <a:pt x="56" y="6"/>
                    <a:pt x="57" y="6"/>
                  </a:cubicBezTo>
                  <a:close/>
                  <a:moveTo>
                    <a:pt x="24" y="7"/>
                  </a:moveTo>
                  <a:cubicBezTo>
                    <a:pt x="49" y="7"/>
                    <a:pt x="49" y="7"/>
                    <a:pt x="49" y="7"/>
                  </a:cubicBezTo>
                  <a:cubicBezTo>
                    <a:pt x="49" y="10"/>
                    <a:pt x="49" y="10"/>
                    <a:pt x="49" y="10"/>
                  </a:cubicBezTo>
                  <a:cubicBezTo>
                    <a:pt x="24" y="10"/>
                    <a:pt x="24" y="10"/>
                    <a:pt x="24" y="10"/>
                  </a:cubicBezTo>
                  <a:lnTo>
                    <a:pt x="24" y="7"/>
                  </a:lnTo>
                  <a:close/>
                  <a:moveTo>
                    <a:pt x="48" y="119"/>
                  </a:moveTo>
                  <a:cubicBezTo>
                    <a:pt x="25" y="119"/>
                    <a:pt x="25" y="119"/>
                    <a:pt x="25" y="119"/>
                  </a:cubicBezTo>
                  <a:cubicBezTo>
                    <a:pt x="25" y="112"/>
                    <a:pt x="25" y="112"/>
                    <a:pt x="25" y="112"/>
                  </a:cubicBezTo>
                  <a:cubicBezTo>
                    <a:pt x="48" y="112"/>
                    <a:pt x="48" y="112"/>
                    <a:pt x="48" y="112"/>
                  </a:cubicBezTo>
                  <a:lnTo>
                    <a:pt x="48" y="119"/>
                  </a:lnTo>
                  <a:close/>
                </a:path>
              </a:pathLst>
            </a:custGeom>
            <a:grpFill/>
            <a:ln>
              <a:noFill/>
            </a:ln>
            <a:extLst>
              <a:ext uri="{91240B29-F687-4F45-9708-019B960494DF}">
                <a14:hiddenLine w="9525">
                  <a:solidFill>
                    <a:srgbClr val="000000"/>
                  </a:solidFill>
                  <a:rou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sp>
          <p:nvSpPr>
            <p:cNvPr id="18" name="Freeform 63"/>
            <p:cNvSpPr/>
            <p:nvPr/>
          </p:nvSpPr>
          <p:spPr bwMode="auto">
            <a:xfrm>
              <a:off x="608013" y="4478338"/>
              <a:ext cx="103188" cy="98425"/>
            </a:xfrm>
            <a:custGeom>
              <a:gdLst>
                <a:gd fmla="*/ 0 w 65" name="T0"/>
                <a:gd fmla="*/ 44 h 62" name="T1"/>
                <a:gd fmla="*/ 8 w 65" name="T2"/>
                <a:gd fmla="*/ 44 h 62" name="T3"/>
                <a:gd fmla="*/ 0 w 65" name="T4"/>
                <a:gd fmla="*/ 62 h 62" name="T5"/>
                <a:gd fmla="*/ 22 w 65" name="T6"/>
                <a:gd fmla="*/ 44 h 62" name="T7"/>
                <a:gd fmla="*/ 65 w 65" name="T8"/>
                <a:gd fmla="*/ 44 h 62" name="T9"/>
                <a:gd fmla="*/ 65 w 65" name="T10"/>
                <a:gd fmla="*/ 0 h 62" name="T11"/>
                <a:gd fmla="*/ 0 w 65" name="T12"/>
                <a:gd fmla="*/ 0 h 62" name="T13"/>
                <a:gd fmla="*/ 0 w 65" name="T14"/>
                <a:gd fmla="*/ 44 h 6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2" w="65">
                  <a:moveTo>
                    <a:pt x="0" y="44"/>
                  </a:moveTo>
                  <a:lnTo>
                    <a:pt x="8" y="44"/>
                  </a:lnTo>
                  <a:lnTo>
                    <a:pt x="0" y="62"/>
                  </a:lnTo>
                  <a:lnTo>
                    <a:pt x="22" y="44"/>
                  </a:lnTo>
                  <a:lnTo>
                    <a:pt x="65" y="44"/>
                  </a:lnTo>
                  <a:lnTo>
                    <a:pt x="65" y="0"/>
                  </a:lnTo>
                  <a:lnTo>
                    <a:pt x="0" y="0"/>
                  </a:lnTo>
                  <a:lnTo>
                    <a:pt x="0" y="44"/>
                  </a:lnTo>
                  <a:close/>
                </a:path>
              </a:pathLst>
            </a:custGeom>
            <a:grpFill/>
            <a:ln>
              <a:noFill/>
            </a:ln>
            <a:extLst>
              <a:ext uri="{91240B29-F687-4F45-9708-019B960494DF}">
                <a14:hiddenLine w="9525">
                  <a:solidFill>
                    <a:srgbClr val="000000"/>
                  </a:solidFill>
                  <a:round/>
                </a14:hiddenLine>
              </a:ext>
            </a:extLst>
          </p:spPr>
          <p:txBody>
            <a:bodyPr bIns="60960" lIns="121920" rIns="121920" tIns="60960"/>
            <a:lstStyle/>
            <a:p>
              <a:pPr eaLnBrk="1" fontAlgn="auto" hangingPunct="1">
                <a:spcBef>
                  <a:spcPct val="0"/>
                </a:spcBef>
                <a:spcAft>
                  <a:spcPct val="0"/>
                </a:spcAft>
                <a:defRPr/>
              </a:pPr>
              <a:endParaRPr lang="en-US" sz="3200">
                <a:latin typeface="+mn-lt"/>
                <a:ea typeface="+mn-ea"/>
              </a:endParaRPr>
            </a:p>
          </p:txBody>
        </p:sp>
      </p:grpSp>
      <p:sp>
        <p:nvSpPr>
          <p:cNvPr id="20" name="Right Brace 19"/>
          <p:cNvSpPr/>
          <p:nvPr/>
        </p:nvSpPr>
        <p:spPr>
          <a:xfrm rot="5400000">
            <a:off x="8331200" y="2717800"/>
            <a:ext cx="304800" cy="3556000"/>
          </a:xfrm>
          <a:prstGeom prst="rightBrac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ct val="0"/>
              </a:spcBef>
              <a:spcAft>
                <a:spcPct val="0"/>
              </a:spcAft>
              <a:defRPr/>
            </a:pPr>
            <a:endParaRPr lang="en-US" sz="3200"/>
          </a:p>
        </p:txBody>
      </p:sp>
      <p:pic>
        <p:nvPicPr>
          <p:cNvPr id="21" name="Picture 20"/>
          <p:cNvPicPr>
            <a:picLocks noChangeAspect="1"/>
          </p:cNvPicPr>
          <p:nvPr/>
        </p:nvPicPr>
        <p:blipFill>
          <a:blip r:embed="rId3">
            <a:extLst>
              <a:ext uri="{28A0092B-C50C-407E-A947-70E740481C1C}">
                <a14:useLocalDpi val="0"/>
              </a:ext>
            </a:extLst>
          </a:blip>
          <a:srcRect b="13718" l="19221" r="17921" t="29398"/>
          <a:stretch>
            <a:fillRect/>
          </a:stretch>
        </p:blipFill>
        <p:spPr bwMode="auto">
          <a:xfrm>
            <a:off x="7018338" y="4694238"/>
            <a:ext cx="2930525" cy="17684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25" name="Right Brace 24"/>
          <p:cNvSpPr/>
          <p:nvPr/>
        </p:nvSpPr>
        <p:spPr>
          <a:xfrm flipH="1" rot="5400000">
            <a:off x="2921000" y="3098800"/>
            <a:ext cx="355600" cy="3556000"/>
          </a:xfrm>
          <a:prstGeom prst="rightBrac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ct val="0"/>
              </a:spcBef>
              <a:spcAft>
                <a:spcPct val="0"/>
              </a:spcAft>
              <a:defRPr/>
            </a:pPr>
            <a:endParaRPr lang="en-US" sz="3200"/>
          </a:p>
        </p:txBody>
      </p:sp>
      <p:graphicFrame>
        <p:nvGraphicFramePr>
          <p:cNvPr id="26" name="Chart 25"/>
          <p:cNvGraphicFramePr/>
          <p:nvPr/>
        </p:nvGraphicFramePr>
        <p:xfrm>
          <a:off x="1930400" y="2865438"/>
          <a:ext cx="2286000" cy="1935162"/>
        </p:xfrm>
        <a:graphic>
          <a:graphicData uri="http://schemas.openxmlformats.org/drawingml/2006/chart">
            <c:chart xmlns:c="http://schemas.openxmlformats.org/drawingml/2006/chart" r:id="rId4"/>
          </a:graphicData>
        </a:graphic>
      </p:graphicFrame>
      <p:sp>
        <p:nvSpPr>
          <p:cNvPr id="27" name="Rectangle 26"/>
          <p:cNvSpPr/>
          <p:nvPr/>
        </p:nvSpPr>
        <p:spPr>
          <a:xfrm>
            <a:off x="2336800" y="3486150"/>
            <a:ext cx="1473200" cy="660654"/>
          </a:xfrm>
          <a:prstGeom prst="rect">
            <a:avLst/>
          </a:prstGeom>
        </p:spPr>
        <p:txBody>
          <a:bodyPr>
            <a:spAutoFit/>
          </a:bodyPr>
          <a:lstStyle/>
          <a:p>
            <a:pPr algn="ctr" eaLnBrk="1" fontAlgn="auto" hangingPunct="1">
              <a:spcBef>
                <a:spcPct val="0"/>
              </a:spcBef>
              <a:spcAft>
                <a:spcPct val="0"/>
              </a:spcAft>
              <a:defRPr/>
            </a:pPr>
            <a:r>
              <a:rPr lang="en-US" sz="3735">
                <a:solidFill>
                  <a:srgbClr val="82B347"/>
                </a:solidFill>
                <a:latin charset="0" panose="020b0606030504020204" pitchFamily="34" typeface="Open Sans"/>
                <a:ea charset="0" panose="020b0606030504020204" pitchFamily="34" typeface="Open Sans"/>
                <a:cs charset="0" panose="020b0606030504020204" pitchFamily="34" typeface="Open Sans"/>
              </a:rPr>
              <a:t>60%</a:t>
            </a:r>
          </a:p>
        </p:txBody>
      </p:sp>
      <p:sp>
        <p:nvSpPr>
          <p:cNvPr id="23" name="矩形 22"/>
          <p:cNvSpPr/>
          <p:nvPr/>
        </p:nvSpPr>
        <p:spPr>
          <a:xfrm>
            <a:off x="6748464" y="3265488"/>
            <a:ext cx="3513137" cy="822960"/>
          </a:xfrm>
          <a:prstGeom prst="rect">
            <a:avLst/>
          </a:prstGeom>
        </p:spPr>
        <p:txBody>
          <a:bodyPr>
            <a:spAutoFit/>
          </a:bodyPr>
          <a:lstStyle/>
          <a:p>
            <a:pPr eaLnBrk="1" fontAlgn="auto" hangingPunct="1">
              <a:spcBef>
                <a:spcPct val="0"/>
              </a:spcBef>
              <a:spcAft>
                <a:spcPct val="0"/>
              </a:spcAft>
              <a:defRPr/>
            </a:pPr>
            <a:r>
              <a:rPr altLang="en-US" lang="zh-CN" sz="1600">
                <a:solidFill>
                  <a:schemeClr val="tx1">
                    <a:lumMod val="75000"/>
                    <a:lumOff val="2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28" name="文本框 27"/>
          <p:cNvSpPr txBox="1"/>
          <p:nvPr/>
        </p:nvSpPr>
        <p:spPr>
          <a:xfrm>
            <a:off x="6748464" y="2851150"/>
            <a:ext cx="1663700" cy="396240"/>
          </a:xfrm>
          <a:prstGeom prst="rect">
            <a:avLst/>
          </a:prstGeom>
          <a:noFill/>
        </p:spPr>
        <p:txBody>
          <a:bodyPr>
            <a:spAutoFit/>
          </a:bodyPr>
          <a:lstStyle/>
          <a:p>
            <a:pPr eaLnBrk="1" fontAlgn="auto" hangingPunct="1">
              <a:spcBef>
                <a:spcPct val="0"/>
              </a:spcBef>
              <a:spcAft>
                <a:spcPct val="0"/>
              </a:spcAft>
              <a:defRPr/>
            </a:pPr>
            <a:r>
              <a:rPr altLang="en-US" b="1" lang="zh-CN" sz="2000">
                <a:solidFill>
                  <a:schemeClr val="tx1">
                    <a:lumMod val="75000"/>
                    <a:lumOff val="25000"/>
                  </a:schemeClr>
                </a:solidFill>
                <a:latin charset="-122" panose="020b0503020204020204" pitchFamily="34" typeface="微软雅黑"/>
                <a:ea charset="-122" panose="020b0503020204020204" pitchFamily="34" typeface="微软雅黑"/>
              </a:rPr>
              <a:t>文字内容</a:t>
            </a:r>
          </a:p>
        </p:txBody>
      </p:sp>
      <p:sp>
        <p:nvSpPr>
          <p:cNvPr id="29" name="矩形 28"/>
          <p:cNvSpPr/>
          <p:nvPr/>
        </p:nvSpPr>
        <p:spPr>
          <a:xfrm>
            <a:off x="1296988" y="5540375"/>
            <a:ext cx="3513137" cy="822960"/>
          </a:xfrm>
          <a:prstGeom prst="rect">
            <a:avLst/>
          </a:prstGeom>
        </p:spPr>
        <p:txBody>
          <a:bodyPr>
            <a:spAutoFit/>
          </a:bodyPr>
          <a:lstStyle/>
          <a:p>
            <a:pPr algn="r" eaLnBrk="1" fontAlgn="auto" hangingPunct="1">
              <a:spcBef>
                <a:spcPct val="0"/>
              </a:spcBef>
              <a:spcAft>
                <a:spcPct val="0"/>
              </a:spcAft>
              <a:defRPr/>
            </a:pPr>
            <a:r>
              <a:rPr altLang="en-US" lang="zh-CN" sz="1600">
                <a:solidFill>
                  <a:schemeClr val="tx1">
                    <a:lumMod val="75000"/>
                    <a:lumOff val="25000"/>
                  </a:schemeClr>
                </a:solidFill>
                <a:latin charset="0" panose="020b0606030504020204" pitchFamily="34" typeface="Open Sans"/>
                <a:ea charset="0" panose="020b0606030504020204" pitchFamily="34" typeface="Open Sans"/>
                <a:cs charset="0" panose="020b0606030504020204" pitchFamily="34" typeface="Open Sans"/>
              </a:rPr>
              <a:t>单击此处添加您的编辑文字标题您的团队名称您的公司名称单击此处添加您的编辑文字</a:t>
            </a:r>
          </a:p>
        </p:txBody>
      </p:sp>
      <p:sp>
        <p:nvSpPr>
          <p:cNvPr id="30" name="文本框 29"/>
          <p:cNvSpPr txBox="1"/>
          <p:nvPr/>
        </p:nvSpPr>
        <p:spPr>
          <a:xfrm>
            <a:off x="3146425" y="5124450"/>
            <a:ext cx="1663700" cy="396240"/>
          </a:xfrm>
          <a:prstGeom prst="rect">
            <a:avLst/>
          </a:prstGeom>
          <a:noFill/>
        </p:spPr>
        <p:txBody>
          <a:bodyPr>
            <a:spAutoFit/>
          </a:bodyPr>
          <a:lstStyle/>
          <a:p>
            <a:pPr algn="r" eaLnBrk="1" fontAlgn="auto" hangingPunct="1">
              <a:spcBef>
                <a:spcPct val="0"/>
              </a:spcBef>
              <a:spcAft>
                <a:spcPct val="0"/>
              </a:spcAft>
              <a:defRPr/>
            </a:pPr>
            <a:r>
              <a:rPr altLang="en-US" b="1" lang="zh-CN" sz="2000">
                <a:solidFill>
                  <a:schemeClr val="tx1">
                    <a:lumMod val="75000"/>
                    <a:lumOff val="25000"/>
                  </a:schemeClr>
                </a:solidFill>
                <a:latin charset="-122" panose="020b0503020204020204" pitchFamily="34" typeface="微软雅黑"/>
                <a:ea charset="-122" panose="020b0503020204020204" pitchFamily="34" typeface="微软雅黑"/>
              </a:rPr>
              <a:t>文字内容</a:t>
            </a:r>
          </a:p>
        </p:txBody>
      </p:sp>
      <p:pic>
        <p:nvPicPr>
          <p:cNvPr id="37904" name="图片 3"/>
          <p:cNvPicPr>
            <a:picLocks noChangeAspect="1"/>
          </p:cNvPicPr>
          <p:nvPr/>
        </p:nvPicPr>
        <p:blipFill>
          <a:blip r:embed="rId5">
            <a:extLst>
              <a:ext uri="{28A0092B-C50C-407E-A947-70E740481C1C}">
                <a14:useLocalDpi val="0"/>
              </a:ext>
            </a:extLst>
          </a:blip>
          <a:stretch>
            <a:fillRect/>
          </a:stretch>
        </p:blipFill>
        <p:spPr bwMode="auto">
          <a:xfrm>
            <a:off x="7416800" y="4894263"/>
            <a:ext cx="2070100" cy="129381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grpSp>
        <p:nvGrpSpPr>
          <p:cNvPr id="31" name="组合 30">
            <a:extLst>
              <a:ext uri="{FF2B5EF4-FFF2-40B4-BE49-F238E27FC236}">
                <a16:creationId xmlns:a16="http://schemas.microsoft.com/office/drawing/2014/main" id="{CCAE8BF9-91C9-4317-B5BF-EE2A9E7154E8}"/>
              </a:ext>
            </a:extLst>
          </p:cNvPr>
          <p:cNvGrpSpPr/>
          <p:nvPr/>
        </p:nvGrpSpPr>
        <p:grpSpPr>
          <a:xfrm>
            <a:off x="0" y="426911"/>
            <a:ext cx="2671204" cy="568000"/>
            <a:chOff x="0" y="426911"/>
            <a:chExt cx="2671204" cy="568000"/>
          </a:xfrm>
        </p:grpSpPr>
        <p:sp>
          <p:nvSpPr>
            <p:cNvPr id="32" name="任意多边形 14">
              <a:extLst>
                <a:ext uri="{FF2B5EF4-FFF2-40B4-BE49-F238E27FC236}">
                  <a16:creationId xmlns:a16="http://schemas.microsoft.com/office/drawing/2014/main" id="{428FA7FC-4C20-4FCF-8548-6EE860C2F81C}"/>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3" name="Text Box 39">
              <a:extLst>
                <a:ext uri="{FF2B5EF4-FFF2-40B4-BE49-F238E27FC236}">
                  <a16:creationId xmlns:a16="http://schemas.microsoft.com/office/drawing/2014/main" id="{FE6E209D-A4F6-4487-AE92-A6808FD62BB1}"/>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4" name="矩形 33">
              <a:extLst>
                <a:ext uri="{FF2B5EF4-FFF2-40B4-BE49-F238E27FC236}">
                  <a16:creationId xmlns:a16="http://schemas.microsoft.com/office/drawing/2014/main" id="{67A1CF74-D61D-4D55-8545-F33633AACF30}"/>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40" name="Text Box 39">
              <a:extLst>
                <a:ext uri="{FF2B5EF4-FFF2-40B4-BE49-F238E27FC236}">
                  <a16:creationId xmlns:a16="http://schemas.microsoft.com/office/drawing/2014/main" id="{FEBD391E-6035-4881-B012-B464C4340CEB}"/>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7" name="Freeform 25"/>
          <p:cNvSpPr/>
          <p:nvPr/>
        </p:nvSpPr>
        <p:spPr bwMode="auto">
          <a:xfrm>
            <a:off x="1630680" y="2091690"/>
            <a:ext cx="1696085" cy="968375"/>
          </a:xfrm>
          <a:custGeom>
            <a:gdLst>
              <a:gd fmla="*/ 49 w 346" name="T0"/>
              <a:gd fmla="*/ 92 h 196" name="T1"/>
              <a:gd fmla="*/ 46 w 346" name="T2"/>
              <a:gd fmla="*/ 71 h 196" name="T3"/>
              <a:gd fmla="*/ 116 w 346" name="T4"/>
              <a:gd fmla="*/ 0 h 196" name="T5"/>
              <a:gd fmla="*/ 180 w 346" name="T6"/>
              <a:gd fmla="*/ 41 h 196" name="T7"/>
              <a:gd fmla="*/ 223 w 346" name="T8"/>
              <a:gd fmla="*/ 22 h 196" name="T9"/>
              <a:gd fmla="*/ 283 w 346" name="T10"/>
              <a:gd fmla="*/ 82 h 196" name="T11"/>
              <a:gd fmla="*/ 282 w 346" name="T12"/>
              <a:gd fmla="*/ 91 h 196" name="T13"/>
              <a:gd fmla="*/ 294 w 346" name="T14"/>
              <a:gd fmla="*/ 91 h 196" name="T15"/>
              <a:gd fmla="*/ 346 w 346" name="T16"/>
              <a:gd fmla="*/ 144 h 196" name="T17"/>
              <a:gd fmla="*/ 294 w 346" name="T18"/>
              <a:gd fmla="*/ 196 h 196" name="T19"/>
              <a:gd fmla="*/ 52 w 346" name="T20"/>
              <a:gd fmla="*/ 196 h 196" name="T21"/>
              <a:gd fmla="*/ 0 w 346" name="T22"/>
              <a:gd fmla="*/ 144 h 196" name="T23"/>
              <a:gd fmla="*/ 49 w 346" name="T24"/>
              <a:gd fmla="*/ 92 h 1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96" w="346">
                <a:moveTo>
                  <a:pt x="49" y="92"/>
                </a:moveTo>
                <a:cubicBezTo>
                  <a:pt x="47" y="85"/>
                  <a:pt x="46" y="78"/>
                  <a:pt x="46" y="71"/>
                </a:cubicBezTo>
                <a:cubicBezTo>
                  <a:pt x="46" y="32"/>
                  <a:pt x="77" y="0"/>
                  <a:pt x="116" y="0"/>
                </a:cubicBezTo>
                <a:cubicBezTo>
                  <a:pt x="144" y="0"/>
                  <a:pt x="169" y="17"/>
                  <a:pt x="180" y="41"/>
                </a:cubicBezTo>
                <a:cubicBezTo>
                  <a:pt x="191" y="29"/>
                  <a:pt x="206" y="22"/>
                  <a:pt x="223" y="22"/>
                </a:cubicBezTo>
                <a:cubicBezTo>
                  <a:pt x="256" y="22"/>
                  <a:pt x="283" y="49"/>
                  <a:pt x="283" y="82"/>
                </a:cubicBezTo>
                <a:cubicBezTo>
                  <a:pt x="283" y="85"/>
                  <a:pt x="283" y="88"/>
                  <a:pt x="282" y="91"/>
                </a:cubicBezTo>
                <a:cubicBezTo>
                  <a:pt x="294" y="91"/>
                  <a:pt x="294" y="91"/>
                  <a:pt x="294" y="91"/>
                </a:cubicBezTo>
                <a:cubicBezTo>
                  <a:pt x="323" y="91"/>
                  <a:pt x="346" y="115"/>
                  <a:pt x="346" y="144"/>
                </a:cubicBezTo>
                <a:cubicBezTo>
                  <a:pt x="346" y="172"/>
                  <a:pt x="323" y="196"/>
                  <a:pt x="294" y="196"/>
                </a:cubicBezTo>
                <a:cubicBezTo>
                  <a:pt x="52" y="196"/>
                  <a:pt x="52" y="196"/>
                  <a:pt x="52" y="196"/>
                </a:cubicBezTo>
                <a:cubicBezTo>
                  <a:pt x="24" y="196"/>
                  <a:pt x="0" y="172"/>
                  <a:pt x="0" y="144"/>
                </a:cubicBezTo>
                <a:cubicBezTo>
                  <a:pt x="0" y="116"/>
                  <a:pt x="22" y="94"/>
                  <a:pt x="49" y="92"/>
                </a:cubicBezTo>
                <a:close/>
              </a:path>
            </a:pathLst>
          </a:custGeom>
          <a:solidFill>
            <a:srgbClr val="B9965A"/>
          </a:solidFill>
          <a:ln>
            <a:noFill/>
          </a:ln>
        </p:spPr>
        <p:txBody>
          <a:bodyPr anchor="t" anchorCtr="0" bIns="45720" compatLnSpc="1" lIns="91440" numCol="1" rIns="91440" tIns="45720" vert="horz" wrap="square"/>
          <a:lstStyle/>
          <a:p>
            <a:endParaRPr altLang="en-US" lang="zh-CN">
              <a:solidFill>
                <a:schemeClr val="tx1"/>
              </a:solidFill>
            </a:endParaRPr>
          </a:p>
        </p:txBody>
      </p:sp>
      <p:sp>
        <p:nvSpPr>
          <p:cNvPr id="6" name="Freeform 25"/>
          <p:cNvSpPr/>
          <p:nvPr/>
        </p:nvSpPr>
        <p:spPr bwMode="auto">
          <a:xfrm>
            <a:off x="4815205" y="4378325"/>
            <a:ext cx="1846580" cy="1054100"/>
          </a:xfrm>
          <a:custGeom>
            <a:gdLst>
              <a:gd fmla="*/ 49 w 346" name="T0"/>
              <a:gd fmla="*/ 92 h 196" name="T1"/>
              <a:gd fmla="*/ 46 w 346" name="T2"/>
              <a:gd fmla="*/ 71 h 196" name="T3"/>
              <a:gd fmla="*/ 116 w 346" name="T4"/>
              <a:gd fmla="*/ 0 h 196" name="T5"/>
              <a:gd fmla="*/ 180 w 346" name="T6"/>
              <a:gd fmla="*/ 41 h 196" name="T7"/>
              <a:gd fmla="*/ 223 w 346" name="T8"/>
              <a:gd fmla="*/ 22 h 196" name="T9"/>
              <a:gd fmla="*/ 283 w 346" name="T10"/>
              <a:gd fmla="*/ 82 h 196" name="T11"/>
              <a:gd fmla="*/ 282 w 346" name="T12"/>
              <a:gd fmla="*/ 91 h 196" name="T13"/>
              <a:gd fmla="*/ 294 w 346" name="T14"/>
              <a:gd fmla="*/ 91 h 196" name="T15"/>
              <a:gd fmla="*/ 346 w 346" name="T16"/>
              <a:gd fmla="*/ 144 h 196" name="T17"/>
              <a:gd fmla="*/ 294 w 346" name="T18"/>
              <a:gd fmla="*/ 196 h 196" name="T19"/>
              <a:gd fmla="*/ 52 w 346" name="T20"/>
              <a:gd fmla="*/ 196 h 196" name="T21"/>
              <a:gd fmla="*/ 0 w 346" name="T22"/>
              <a:gd fmla="*/ 144 h 196" name="T23"/>
              <a:gd fmla="*/ 49 w 346" name="T24"/>
              <a:gd fmla="*/ 92 h 1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96" w="346">
                <a:moveTo>
                  <a:pt x="49" y="92"/>
                </a:moveTo>
                <a:cubicBezTo>
                  <a:pt x="47" y="85"/>
                  <a:pt x="46" y="78"/>
                  <a:pt x="46" y="71"/>
                </a:cubicBezTo>
                <a:cubicBezTo>
                  <a:pt x="46" y="32"/>
                  <a:pt x="77" y="0"/>
                  <a:pt x="116" y="0"/>
                </a:cubicBezTo>
                <a:cubicBezTo>
                  <a:pt x="144" y="0"/>
                  <a:pt x="169" y="17"/>
                  <a:pt x="180" y="41"/>
                </a:cubicBezTo>
                <a:cubicBezTo>
                  <a:pt x="191" y="29"/>
                  <a:pt x="206" y="22"/>
                  <a:pt x="223" y="22"/>
                </a:cubicBezTo>
                <a:cubicBezTo>
                  <a:pt x="256" y="22"/>
                  <a:pt x="283" y="49"/>
                  <a:pt x="283" y="82"/>
                </a:cubicBezTo>
                <a:cubicBezTo>
                  <a:pt x="283" y="85"/>
                  <a:pt x="283" y="88"/>
                  <a:pt x="282" y="91"/>
                </a:cubicBezTo>
                <a:cubicBezTo>
                  <a:pt x="294" y="91"/>
                  <a:pt x="294" y="91"/>
                  <a:pt x="294" y="91"/>
                </a:cubicBezTo>
                <a:cubicBezTo>
                  <a:pt x="323" y="91"/>
                  <a:pt x="346" y="115"/>
                  <a:pt x="346" y="144"/>
                </a:cubicBezTo>
                <a:cubicBezTo>
                  <a:pt x="346" y="172"/>
                  <a:pt x="323" y="196"/>
                  <a:pt x="294" y="196"/>
                </a:cubicBezTo>
                <a:cubicBezTo>
                  <a:pt x="52" y="196"/>
                  <a:pt x="52" y="196"/>
                  <a:pt x="52" y="196"/>
                </a:cubicBezTo>
                <a:cubicBezTo>
                  <a:pt x="24" y="196"/>
                  <a:pt x="0" y="172"/>
                  <a:pt x="0" y="144"/>
                </a:cubicBezTo>
                <a:cubicBezTo>
                  <a:pt x="0" y="116"/>
                  <a:pt x="22" y="94"/>
                  <a:pt x="49" y="92"/>
                </a:cubicBezTo>
                <a:close/>
              </a:path>
            </a:pathLst>
          </a:custGeom>
          <a:solidFill>
            <a:srgbClr val="82B347"/>
          </a:solidFill>
          <a:ln>
            <a:noFill/>
          </a:ln>
        </p:spPr>
        <p:txBody>
          <a:bodyPr anchor="t" anchorCtr="0" bIns="45720" compatLnSpc="1" lIns="91440" numCol="1" rIns="91440" tIns="45720" vert="horz" wrap="square"/>
          <a:lstStyle/>
          <a:p>
            <a:endParaRPr altLang="en-US" lang="zh-CN">
              <a:solidFill>
                <a:schemeClr val="tx1"/>
              </a:solidFill>
            </a:endParaRPr>
          </a:p>
        </p:txBody>
      </p:sp>
      <p:sp>
        <p:nvSpPr>
          <p:cNvPr id="23" name="TextBox 9"/>
          <p:cNvSpPr txBox="1">
            <a:spLocks noChangeArrowheads="1"/>
          </p:cNvSpPr>
          <p:nvPr/>
        </p:nvSpPr>
        <p:spPr bwMode="auto">
          <a:xfrm>
            <a:off x="1861820" y="2385060"/>
            <a:ext cx="1266190" cy="7270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34281" lIns="68562" rIns="68562" tIns="34281" wrap="none"/>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9pPr>
          </a:lstStyle>
          <a:p>
            <a:pPr algn="ctr" eaLnBrk="1" hangingPunct="1"/>
            <a:r>
              <a:rPr altLang="en-US" lang="zh-CN" sz="2000">
                <a:solidFill>
                  <a:schemeClr val="bg1"/>
                </a:solidFill>
                <a:latin charset="-122" panose="020b0503020204020204" pitchFamily="34" typeface="微软雅黑"/>
                <a:ea charset="-122" panose="020b0503020204020204" pitchFamily="34" typeface="微软雅黑"/>
              </a:rPr>
              <a:t>输入文字</a:t>
            </a:r>
          </a:p>
        </p:txBody>
      </p:sp>
      <p:sp>
        <p:nvSpPr>
          <p:cNvPr id="7" name="TextBox 9"/>
          <p:cNvSpPr txBox="1">
            <a:spLocks noChangeArrowheads="1"/>
          </p:cNvSpPr>
          <p:nvPr/>
        </p:nvSpPr>
        <p:spPr bwMode="auto">
          <a:xfrm>
            <a:off x="5103495" y="4704715"/>
            <a:ext cx="1266190" cy="7270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34281" lIns="68562" rIns="68562" tIns="34281" wrap="none"/>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9pPr>
          </a:lstStyle>
          <a:p>
            <a:pPr algn="ctr" eaLnBrk="1" hangingPunct="1"/>
            <a:r>
              <a:rPr altLang="en-US" lang="zh-CN" sz="2000">
                <a:solidFill>
                  <a:schemeClr val="bg1"/>
                </a:solidFill>
                <a:latin charset="-122" panose="020b0503020204020204" pitchFamily="34" typeface="微软雅黑"/>
                <a:ea charset="-122" panose="020b0503020204020204" pitchFamily="34" typeface="微软雅黑"/>
              </a:rPr>
              <a:t>输入文字</a:t>
            </a:r>
          </a:p>
        </p:txBody>
      </p:sp>
      <p:sp>
        <p:nvSpPr>
          <p:cNvPr id="8" name="文本框 7"/>
          <p:cNvSpPr txBox="1"/>
          <p:nvPr/>
        </p:nvSpPr>
        <p:spPr>
          <a:xfrm>
            <a:off x="966470" y="3191510"/>
            <a:ext cx="3054985" cy="6400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indent="0"/>
            <a:r>
              <a:rPr altLang="en-US" kern="0" lang="zh-CN" noProof="0" sz="1200">
                <a:ln>
                  <a:noFill/>
                </a:ln>
                <a:solidFill>
                  <a:schemeClr val="tx1">
                    <a:lumMod val="65000"/>
                    <a:lumOff val="35000"/>
                  </a:schemeClr>
                </a:solidFill>
                <a:uLnTx/>
                <a:uFillTx/>
                <a:latin charset="-122" panose="020b0503020204020204" pitchFamily="34" typeface="微软雅黑"/>
                <a:ea charset="-122" panose="020b0503020204020204" pitchFamily="34" typeface="微软雅黑"/>
                <a:sym typeface="+mn-ea"/>
              </a:rPr>
              <a:t>在此输入您的描述内容，在此输入您的描述内容在此输入您的描述内容，在此输入您的描述内容</a:t>
            </a:r>
          </a:p>
        </p:txBody>
      </p:sp>
      <p:sp>
        <p:nvSpPr>
          <p:cNvPr id="10" name="文本框 9"/>
          <p:cNvSpPr txBox="1"/>
          <p:nvPr/>
        </p:nvSpPr>
        <p:spPr>
          <a:xfrm>
            <a:off x="4233545" y="5565140"/>
            <a:ext cx="3054985" cy="6400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indent="0"/>
            <a:r>
              <a:rPr altLang="en-US" kern="0" lang="zh-CN" noProof="0" sz="1200">
                <a:ln>
                  <a:noFill/>
                </a:ln>
                <a:solidFill>
                  <a:schemeClr val="tx1">
                    <a:lumMod val="65000"/>
                    <a:lumOff val="35000"/>
                  </a:schemeClr>
                </a:solidFill>
                <a:uLnTx/>
                <a:uFillTx/>
                <a:latin charset="-122" panose="020b0503020204020204" pitchFamily="34" typeface="微软雅黑"/>
                <a:ea charset="-122" panose="020b0503020204020204" pitchFamily="34" typeface="微软雅黑"/>
                <a:sym typeface="+mn-ea"/>
              </a:rPr>
              <a:t>在此输入您的描述内容，在此输入您的描述内容在此输入您的描述内容，在此输入您的描述内容</a:t>
            </a:r>
          </a:p>
        </p:txBody>
      </p:sp>
      <p:sp>
        <p:nvSpPr>
          <p:cNvPr id="11" name="Freeform 25"/>
          <p:cNvSpPr/>
          <p:nvPr/>
        </p:nvSpPr>
        <p:spPr bwMode="auto">
          <a:xfrm>
            <a:off x="5667375" y="1278255"/>
            <a:ext cx="1846580" cy="1054100"/>
          </a:xfrm>
          <a:custGeom>
            <a:gdLst>
              <a:gd fmla="*/ 49 w 346" name="T0"/>
              <a:gd fmla="*/ 92 h 196" name="T1"/>
              <a:gd fmla="*/ 46 w 346" name="T2"/>
              <a:gd fmla="*/ 71 h 196" name="T3"/>
              <a:gd fmla="*/ 116 w 346" name="T4"/>
              <a:gd fmla="*/ 0 h 196" name="T5"/>
              <a:gd fmla="*/ 180 w 346" name="T6"/>
              <a:gd fmla="*/ 41 h 196" name="T7"/>
              <a:gd fmla="*/ 223 w 346" name="T8"/>
              <a:gd fmla="*/ 22 h 196" name="T9"/>
              <a:gd fmla="*/ 283 w 346" name="T10"/>
              <a:gd fmla="*/ 82 h 196" name="T11"/>
              <a:gd fmla="*/ 282 w 346" name="T12"/>
              <a:gd fmla="*/ 91 h 196" name="T13"/>
              <a:gd fmla="*/ 294 w 346" name="T14"/>
              <a:gd fmla="*/ 91 h 196" name="T15"/>
              <a:gd fmla="*/ 346 w 346" name="T16"/>
              <a:gd fmla="*/ 144 h 196" name="T17"/>
              <a:gd fmla="*/ 294 w 346" name="T18"/>
              <a:gd fmla="*/ 196 h 196" name="T19"/>
              <a:gd fmla="*/ 52 w 346" name="T20"/>
              <a:gd fmla="*/ 196 h 196" name="T21"/>
              <a:gd fmla="*/ 0 w 346" name="T22"/>
              <a:gd fmla="*/ 144 h 196" name="T23"/>
              <a:gd fmla="*/ 49 w 346" name="T24"/>
              <a:gd fmla="*/ 92 h 1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96" w="346">
                <a:moveTo>
                  <a:pt x="49" y="92"/>
                </a:moveTo>
                <a:cubicBezTo>
                  <a:pt x="47" y="85"/>
                  <a:pt x="46" y="78"/>
                  <a:pt x="46" y="71"/>
                </a:cubicBezTo>
                <a:cubicBezTo>
                  <a:pt x="46" y="32"/>
                  <a:pt x="77" y="0"/>
                  <a:pt x="116" y="0"/>
                </a:cubicBezTo>
                <a:cubicBezTo>
                  <a:pt x="144" y="0"/>
                  <a:pt x="169" y="17"/>
                  <a:pt x="180" y="41"/>
                </a:cubicBezTo>
                <a:cubicBezTo>
                  <a:pt x="191" y="29"/>
                  <a:pt x="206" y="22"/>
                  <a:pt x="223" y="22"/>
                </a:cubicBezTo>
                <a:cubicBezTo>
                  <a:pt x="256" y="22"/>
                  <a:pt x="283" y="49"/>
                  <a:pt x="283" y="82"/>
                </a:cubicBezTo>
                <a:cubicBezTo>
                  <a:pt x="283" y="85"/>
                  <a:pt x="283" y="88"/>
                  <a:pt x="282" y="91"/>
                </a:cubicBezTo>
                <a:cubicBezTo>
                  <a:pt x="294" y="91"/>
                  <a:pt x="294" y="91"/>
                  <a:pt x="294" y="91"/>
                </a:cubicBezTo>
                <a:cubicBezTo>
                  <a:pt x="323" y="91"/>
                  <a:pt x="346" y="115"/>
                  <a:pt x="346" y="144"/>
                </a:cubicBezTo>
                <a:cubicBezTo>
                  <a:pt x="346" y="172"/>
                  <a:pt x="323" y="196"/>
                  <a:pt x="294" y="196"/>
                </a:cubicBezTo>
                <a:cubicBezTo>
                  <a:pt x="52" y="196"/>
                  <a:pt x="52" y="196"/>
                  <a:pt x="52" y="196"/>
                </a:cubicBezTo>
                <a:cubicBezTo>
                  <a:pt x="24" y="196"/>
                  <a:pt x="0" y="172"/>
                  <a:pt x="0" y="144"/>
                </a:cubicBezTo>
                <a:cubicBezTo>
                  <a:pt x="0" y="116"/>
                  <a:pt x="22" y="94"/>
                  <a:pt x="49" y="92"/>
                </a:cubicBezTo>
                <a:close/>
              </a:path>
            </a:pathLst>
          </a:custGeom>
          <a:solidFill>
            <a:srgbClr val="82B347"/>
          </a:solidFill>
          <a:ln>
            <a:noFill/>
          </a:ln>
        </p:spPr>
        <p:txBody>
          <a:bodyPr anchor="t" anchorCtr="0" bIns="45720" compatLnSpc="1" lIns="91440" numCol="1" rIns="91440" tIns="45720" vert="horz" wrap="square"/>
          <a:lstStyle/>
          <a:p>
            <a:endParaRPr altLang="en-US" lang="zh-CN">
              <a:solidFill>
                <a:schemeClr val="tx1"/>
              </a:solidFill>
            </a:endParaRPr>
          </a:p>
        </p:txBody>
      </p:sp>
      <p:sp>
        <p:nvSpPr>
          <p:cNvPr id="12" name="TextBox 9"/>
          <p:cNvSpPr txBox="1">
            <a:spLocks noChangeArrowheads="1"/>
          </p:cNvSpPr>
          <p:nvPr/>
        </p:nvSpPr>
        <p:spPr bwMode="auto">
          <a:xfrm>
            <a:off x="5955665" y="1604645"/>
            <a:ext cx="1266190" cy="7270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34281" lIns="68562" rIns="68562" tIns="34281" wrap="none"/>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9pPr>
          </a:lstStyle>
          <a:p>
            <a:pPr algn="ctr" eaLnBrk="1" hangingPunct="1"/>
            <a:r>
              <a:rPr altLang="en-US" lang="zh-CN" sz="2000">
                <a:solidFill>
                  <a:schemeClr val="bg1"/>
                </a:solidFill>
                <a:latin charset="-122" panose="020b0503020204020204" pitchFamily="34" typeface="微软雅黑"/>
                <a:ea charset="-122" panose="020b0503020204020204" pitchFamily="34" typeface="微软雅黑"/>
              </a:rPr>
              <a:t>输入文字</a:t>
            </a:r>
          </a:p>
        </p:txBody>
      </p:sp>
      <p:sp>
        <p:nvSpPr>
          <p:cNvPr id="13" name="文本框 12"/>
          <p:cNvSpPr txBox="1"/>
          <p:nvPr/>
        </p:nvSpPr>
        <p:spPr>
          <a:xfrm>
            <a:off x="5085716" y="2465070"/>
            <a:ext cx="3054985" cy="6400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indent="0"/>
            <a:r>
              <a:rPr altLang="en-US" kern="0" lang="zh-CN" noProof="0" sz="1200">
                <a:ln>
                  <a:noFill/>
                </a:ln>
                <a:solidFill>
                  <a:schemeClr val="tx1">
                    <a:lumMod val="65000"/>
                    <a:lumOff val="35000"/>
                  </a:schemeClr>
                </a:solidFill>
                <a:uLnTx/>
                <a:uFillTx/>
                <a:latin charset="-122" panose="020b0503020204020204" pitchFamily="34" typeface="微软雅黑"/>
                <a:ea charset="-122" panose="020b0503020204020204" pitchFamily="34" typeface="微软雅黑"/>
                <a:sym typeface="+mn-ea"/>
              </a:rPr>
              <a:t>在此输入您的描述内容，在此输入您的描述内容在此输入您的描述内容，在此输入您的描述内容</a:t>
            </a:r>
          </a:p>
        </p:txBody>
      </p:sp>
      <p:sp>
        <p:nvSpPr>
          <p:cNvPr id="14" name="Freeform 25"/>
          <p:cNvSpPr/>
          <p:nvPr/>
        </p:nvSpPr>
        <p:spPr bwMode="auto">
          <a:xfrm>
            <a:off x="8893810" y="3228340"/>
            <a:ext cx="1696085" cy="968375"/>
          </a:xfrm>
          <a:custGeom>
            <a:gdLst>
              <a:gd fmla="*/ 49 w 346" name="T0"/>
              <a:gd fmla="*/ 92 h 196" name="T1"/>
              <a:gd fmla="*/ 46 w 346" name="T2"/>
              <a:gd fmla="*/ 71 h 196" name="T3"/>
              <a:gd fmla="*/ 116 w 346" name="T4"/>
              <a:gd fmla="*/ 0 h 196" name="T5"/>
              <a:gd fmla="*/ 180 w 346" name="T6"/>
              <a:gd fmla="*/ 41 h 196" name="T7"/>
              <a:gd fmla="*/ 223 w 346" name="T8"/>
              <a:gd fmla="*/ 22 h 196" name="T9"/>
              <a:gd fmla="*/ 283 w 346" name="T10"/>
              <a:gd fmla="*/ 82 h 196" name="T11"/>
              <a:gd fmla="*/ 282 w 346" name="T12"/>
              <a:gd fmla="*/ 91 h 196" name="T13"/>
              <a:gd fmla="*/ 294 w 346" name="T14"/>
              <a:gd fmla="*/ 91 h 196" name="T15"/>
              <a:gd fmla="*/ 346 w 346" name="T16"/>
              <a:gd fmla="*/ 144 h 196" name="T17"/>
              <a:gd fmla="*/ 294 w 346" name="T18"/>
              <a:gd fmla="*/ 196 h 196" name="T19"/>
              <a:gd fmla="*/ 52 w 346" name="T20"/>
              <a:gd fmla="*/ 196 h 196" name="T21"/>
              <a:gd fmla="*/ 0 w 346" name="T22"/>
              <a:gd fmla="*/ 144 h 196" name="T23"/>
              <a:gd fmla="*/ 49 w 346" name="T24"/>
              <a:gd fmla="*/ 92 h 19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96" w="346">
                <a:moveTo>
                  <a:pt x="49" y="92"/>
                </a:moveTo>
                <a:cubicBezTo>
                  <a:pt x="47" y="85"/>
                  <a:pt x="46" y="78"/>
                  <a:pt x="46" y="71"/>
                </a:cubicBezTo>
                <a:cubicBezTo>
                  <a:pt x="46" y="32"/>
                  <a:pt x="77" y="0"/>
                  <a:pt x="116" y="0"/>
                </a:cubicBezTo>
                <a:cubicBezTo>
                  <a:pt x="144" y="0"/>
                  <a:pt x="169" y="17"/>
                  <a:pt x="180" y="41"/>
                </a:cubicBezTo>
                <a:cubicBezTo>
                  <a:pt x="191" y="29"/>
                  <a:pt x="206" y="22"/>
                  <a:pt x="223" y="22"/>
                </a:cubicBezTo>
                <a:cubicBezTo>
                  <a:pt x="256" y="22"/>
                  <a:pt x="283" y="49"/>
                  <a:pt x="283" y="82"/>
                </a:cubicBezTo>
                <a:cubicBezTo>
                  <a:pt x="283" y="85"/>
                  <a:pt x="283" y="88"/>
                  <a:pt x="282" y="91"/>
                </a:cubicBezTo>
                <a:cubicBezTo>
                  <a:pt x="294" y="91"/>
                  <a:pt x="294" y="91"/>
                  <a:pt x="294" y="91"/>
                </a:cubicBezTo>
                <a:cubicBezTo>
                  <a:pt x="323" y="91"/>
                  <a:pt x="346" y="115"/>
                  <a:pt x="346" y="144"/>
                </a:cubicBezTo>
                <a:cubicBezTo>
                  <a:pt x="346" y="172"/>
                  <a:pt x="323" y="196"/>
                  <a:pt x="294" y="196"/>
                </a:cubicBezTo>
                <a:cubicBezTo>
                  <a:pt x="52" y="196"/>
                  <a:pt x="52" y="196"/>
                  <a:pt x="52" y="196"/>
                </a:cubicBezTo>
                <a:cubicBezTo>
                  <a:pt x="24" y="196"/>
                  <a:pt x="0" y="172"/>
                  <a:pt x="0" y="144"/>
                </a:cubicBezTo>
                <a:cubicBezTo>
                  <a:pt x="0" y="116"/>
                  <a:pt x="22" y="94"/>
                  <a:pt x="49" y="92"/>
                </a:cubicBezTo>
                <a:close/>
              </a:path>
            </a:pathLst>
          </a:custGeom>
          <a:solidFill>
            <a:srgbClr val="B9965A"/>
          </a:solidFill>
          <a:ln>
            <a:noFill/>
          </a:ln>
        </p:spPr>
        <p:txBody>
          <a:bodyPr anchor="t" anchorCtr="0" bIns="45720" compatLnSpc="1" lIns="91440" numCol="1" rIns="91440" tIns="45720" vert="horz" wrap="square"/>
          <a:lstStyle/>
          <a:p>
            <a:endParaRPr altLang="en-US" lang="zh-CN">
              <a:solidFill>
                <a:schemeClr val="tx1"/>
              </a:solidFill>
            </a:endParaRPr>
          </a:p>
        </p:txBody>
      </p:sp>
      <p:sp>
        <p:nvSpPr>
          <p:cNvPr id="15" name="TextBox 9"/>
          <p:cNvSpPr txBox="1">
            <a:spLocks noChangeArrowheads="1"/>
          </p:cNvSpPr>
          <p:nvPr/>
        </p:nvSpPr>
        <p:spPr bwMode="auto">
          <a:xfrm>
            <a:off x="9124950" y="3521710"/>
            <a:ext cx="1266190" cy="7270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34281" lIns="68562" rIns="68562" tIns="34281" wrap="none"/>
          <a:lstStyle>
            <a:lvl1pPr eaLnBrk="0" hangingPunct="0">
              <a:defRPr>
                <a:solidFill>
                  <a:schemeClr val="tx1"/>
                </a:solidFill>
                <a:latin charset="0" panose="020b0604020202020204" pitchFamily="34" typeface="Arial"/>
                <a:ea charset="-122" panose="02010600030101010101" pitchFamily="2" typeface="宋体"/>
              </a:defRPr>
            </a:lvl1pPr>
            <a:lvl2pPr eaLnBrk="0" hangingPunct="0" indent="-285750" marL="742950">
              <a:defRPr>
                <a:solidFill>
                  <a:schemeClr val="tx1"/>
                </a:solidFill>
                <a:latin charset="0" panose="020b0604020202020204" pitchFamily="34" typeface="Arial"/>
                <a:ea charset="-122" panose="02010600030101010101" pitchFamily="2" typeface="宋体"/>
              </a:defRPr>
            </a:lvl2pPr>
            <a:lvl3pPr eaLnBrk="0" hangingPunct="0" indent="-228600" marL="1143000">
              <a:defRPr>
                <a:solidFill>
                  <a:schemeClr val="tx1"/>
                </a:solidFill>
                <a:latin charset="0" panose="020b0604020202020204" pitchFamily="34" typeface="Arial"/>
                <a:ea charset="-122" panose="02010600030101010101" pitchFamily="2" typeface="宋体"/>
              </a:defRPr>
            </a:lvl3pPr>
            <a:lvl4pPr eaLnBrk="0" hangingPunct="0" indent="-228600" marL="1600200">
              <a:defRPr>
                <a:solidFill>
                  <a:schemeClr val="tx1"/>
                </a:solidFill>
                <a:latin charset="0" panose="020b0604020202020204" pitchFamily="34" typeface="Arial"/>
                <a:ea charset="-122" panose="02010600030101010101" pitchFamily="2" typeface="宋体"/>
              </a:defRPr>
            </a:lvl4pPr>
            <a:lvl5pPr eaLnBrk="0" hangingPunct="0" indent="-228600" marL="2057400">
              <a:defRPr>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charset="0" panose="020b0604020202020204" pitchFamily="34" typeface="Arial"/>
                <a:ea charset="-122" panose="02010600030101010101" pitchFamily="2" typeface="宋体"/>
              </a:defRPr>
            </a:lvl9pPr>
          </a:lstStyle>
          <a:p>
            <a:pPr algn="ctr" eaLnBrk="1" hangingPunct="1"/>
            <a:r>
              <a:rPr altLang="en-US" lang="zh-CN" sz="2000">
                <a:solidFill>
                  <a:schemeClr val="bg1"/>
                </a:solidFill>
                <a:latin charset="-122" panose="020b0503020204020204" pitchFamily="34" typeface="微软雅黑"/>
                <a:ea charset="-122" panose="020b0503020204020204" pitchFamily="34" typeface="微软雅黑"/>
              </a:rPr>
              <a:t>输入文字</a:t>
            </a:r>
          </a:p>
        </p:txBody>
      </p:sp>
      <p:sp>
        <p:nvSpPr>
          <p:cNvPr id="2" name="文本框 1"/>
          <p:cNvSpPr txBox="1"/>
          <p:nvPr/>
        </p:nvSpPr>
        <p:spPr>
          <a:xfrm>
            <a:off x="8229601" y="4328159"/>
            <a:ext cx="3054985" cy="6400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indent="0"/>
            <a:r>
              <a:rPr altLang="en-US" kern="0" lang="zh-CN" noProof="0" sz="1200">
                <a:ln>
                  <a:noFill/>
                </a:ln>
                <a:solidFill>
                  <a:schemeClr val="tx1">
                    <a:lumMod val="65000"/>
                    <a:lumOff val="35000"/>
                  </a:schemeClr>
                </a:solidFill>
                <a:uLnTx/>
                <a:uFillTx/>
                <a:latin charset="-122" panose="020b0503020204020204" pitchFamily="34" typeface="微软雅黑"/>
                <a:ea charset="-122" panose="020b0503020204020204" pitchFamily="34" typeface="微软雅黑"/>
                <a:sym typeface="+mn-ea"/>
              </a:rPr>
              <a:t>在此输入您的描述内容，在此输入您的描述内容在此输入您的描述内容，在此输入您的描述内容</a:t>
            </a:r>
          </a:p>
        </p:txBody>
      </p:sp>
      <p:grpSp>
        <p:nvGrpSpPr>
          <p:cNvPr id="19" name="组合 18">
            <a:extLst>
              <a:ext uri="{FF2B5EF4-FFF2-40B4-BE49-F238E27FC236}">
                <a16:creationId xmlns:a16="http://schemas.microsoft.com/office/drawing/2014/main" id="{EA03ED48-4CFF-4344-911C-6AADBA6509F8}"/>
              </a:ext>
            </a:extLst>
          </p:cNvPr>
          <p:cNvGrpSpPr/>
          <p:nvPr/>
        </p:nvGrpSpPr>
        <p:grpSpPr>
          <a:xfrm>
            <a:off x="0" y="426911"/>
            <a:ext cx="2671204" cy="568000"/>
            <a:chOff x="0" y="426911"/>
            <a:chExt cx="2671204" cy="568000"/>
          </a:xfrm>
        </p:grpSpPr>
        <p:sp>
          <p:nvSpPr>
            <p:cNvPr id="20" name="任意多边形 14">
              <a:extLst>
                <a:ext uri="{FF2B5EF4-FFF2-40B4-BE49-F238E27FC236}">
                  <a16:creationId xmlns:a16="http://schemas.microsoft.com/office/drawing/2014/main" id="{7FF7B80F-17A7-4A02-A329-11EB416E8F4F}"/>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7" name="Text Box 39">
              <a:extLst>
                <a:ext uri="{FF2B5EF4-FFF2-40B4-BE49-F238E27FC236}">
                  <a16:creationId xmlns:a16="http://schemas.microsoft.com/office/drawing/2014/main" id="{30B79AF7-27D7-49B5-8255-2AAA9640673F}"/>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28" name="矩形 27">
              <a:extLst>
                <a:ext uri="{FF2B5EF4-FFF2-40B4-BE49-F238E27FC236}">
                  <a16:creationId xmlns:a16="http://schemas.microsoft.com/office/drawing/2014/main" id="{7057B0FA-F299-4CF3-8BDE-899190F98AF7}"/>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9" name="Text Box 39">
              <a:extLst>
                <a:ext uri="{FF2B5EF4-FFF2-40B4-BE49-F238E27FC236}">
                  <a16:creationId xmlns:a16="http://schemas.microsoft.com/office/drawing/2014/main" id="{C42BB95A-C184-4CAC-8457-9F0FBEEBFB3A}"/>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 name="Freeform 55"/>
          <p:cNvSpPr/>
          <p:nvPr/>
        </p:nvSpPr>
        <p:spPr>
          <a:xfrm rot="16200000">
            <a:off x="8963025" y="2373313"/>
            <a:ext cx="1560513" cy="1411287"/>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8" name="Freeform 52"/>
          <p:cNvSpPr/>
          <p:nvPr/>
        </p:nvSpPr>
        <p:spPr>
          <a:xfrm rot="16200000">
            <a:off x="6492081" y="2361407"/>
            <a:ext cx="1558925"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5B88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Freeform 51"/>
          <p:cNvSpPr/>
          <p:nvPr/>
        </p:nvSpPr>
        <p:spPr>
          <a:xfrm rot="16200000">
            <a:off x="4015581" y="2361407"/>
            <a:ext cx="1558925"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0" name="Freeform 50"/>
          <p:cNvSpPr/>
          <p:nvPr/>
        </p:nvSpPr>
        <p:spPr>
          <a:xfrm rot="16200000">
            <a:off x="1543843" y="2361407"/>
            <a:ext cx="1560513" cy="1403350"/>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5B88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cxnSp>
        <p:nvCxnSpPr>
          <p:cNvPr id="11" name="Straight Connector 29"/>
          <p:cNvCxnSpPr/>
          <p:nvPr/>
        </p:nvCxnSpPr>
        <p:spPr>
          <a:xfrm flipH="1">
            <a:off x="1306513" y="2921000"/>
            <a:ext cx="9320212" cy="0"/>
          </a:xfrm>
          <a:prstGeom prst="line">
            <a:avLst/>
          </a:prstGeom>
          <a:ln w="19050">
            <a:solidFill>
              <a:srgbClr val="B9965A"/>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12" name="Freeform 44"/>
          <p:cNvSpPr/>
          <p:nvPr/>
        </p:nvSpPr>
        <p:spPr>
          <a:xfrm rot="16200000">
            <a:off x="1547812" y="2274888"/>
            <a:ext cx="1560513"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3" name="Freeform 53"/>
          <p:cNvSpPr/>
          <p:nvPr/>
        </p:nvSpPr>
        <p:spPr>
          <a:xfrm rot="16200000">
            <a:off x="4014787" y="2274888"/>
            <a:ext cx="1560513"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4" name="Freeform 68"/>
          <p:cNvSpPr/>
          <p:nvPr/>
        </p:nvSpPr>
        <p:spPr>
          <a:xfrm rot="16200000">
            <a:off x="6491287" y="2274888"/>
            <a:ext cx="1560513"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5" name="Freeform 71"/>
          <p:cNvSpPr/>
          <p:nvPr/>
        </p:nvSpPr>
        <p:spPr>
          <a:xfrm rot="16200000">
            <a:off x="8967787" y="2274888"/>
            <a:ext cx="1560513" cy="1411288"/>
          </a:xfrm>
          <a:custGeom>
            <a:gdLst>
              <a:gd fmla="*/ 0 w 1324961" name="connsiteX0"/>
              <a:gd fmla="*/ 0 h 1468980" name="connsiteY0"/>
              <a:gd fmla="*/ 769166 w 1324961" name="connsiteX1"/>
              <a:gd fmla="*/ 0 h 1468980" name="connsiteY1"/>
              <a:gd fmla="*/ 769166 w 1324961" name="connsiteX2"/>
              <a:gd fmla="*/ 0 h 1468980" name="connsiteY2"/>
              <a:gd fmla="*/ 1324961 w 1324961" name="connsiteX3"/>
              <a:gd fmla="*/ 734490 h 1468980" name="connsiteY3"/>
              <a:gd fmla="*/ 769166 w 1324961" name="connsiteX4"/>
              <a:gd fmla="*/ 1468980 h 1468980" name="connsiteY4"/>
              <a:gd fmla="*/ 769166 w 1324961" name="connsiteX5"/>
              <a:gd fmla="*/ 1468980 h 1468980" name="connsiteY5"/>
              <a:gd fmla="*/ 0 w 1324961" name="connsiteX6"/>
              <a:gd fmla="*/ 1468980 h 1468980" name="connsiteY6"/>
              <a:gd fmla="*/ 555795 w 1324961" name="connsiteX7"/>
              <a:gd fmla="*/ 734490 h 1468980" name="connsiteY7"/>
              <a:gd fmla="*/ 0 w 1324961" name="connsiteX8"/>
              <a:gd fmla="*/ 0 h 1468980" name="connsiteY8"/>
              <a:gd fmla="*/ 0 w 1324961" name="connsiteX0-1"/>
              <a:gd fmla="*/ 0 h 1468980" name="connsiteY0-2"/>
              <a:gd fmla="*/ 769166 w 1324961" name="connsiteX1-3"/>
              <a:gd fmla="*/ 0 h 1468980" name="connsiteY1-4"/>
              <a:gd fmla="*/ 1324961 w 1324961" name="connsiteX2-5"/>
              <a:gd fmla="*/ 2 h 1468980" name="connsiteY2-6"/>
              <a:gd fmla="*/ 1324961 w 1324961" name="connsiteX3-7"/>
              <a:gd fmla="*/ 734490 h 1468980" name="connsiteY3-8"/>
              <a:gd fmla="*/ 769166 w 1324961" name="connsiteX4-9"/>
              <a:gd fmla="*/ 1468980 h 1468980" name="connsiteY4-10"/>
              <a:gd fmla="*/ 769166 w 1324961" name="connsiteX5-11"/>
              <a:gd fmla="*/ 1468980 h 1468980" name="connsiteY5-12"/>
              <a:gd fmla="*/ 0 w 1324961" name="connsiteX6-13"/>
              <a:gd fmla="*/ 1468980 h 1468980" name="connsiteY6-14"/>
              <a:gd fmla="*/ 555795 w 1324961" name="connsiteX7-15"/>
              <a:gd fmla="*/ 734490 h 1468980" name="connsiteY7-16"/>
              <a:gd fmla="*/ 0 w 1324961" name="connsiteX8-17"/>
              <a:gd fmla="*/ 0 h 1468980" name="connsiteY8-18"/>
              <a:gd fmla="*/ 0 w 1324963" name="connsiteX0-19"/>
              <a:gd fmla="*/ 0 h 1468983" name="connsiteY0-20"/>
              <a:gd fmla="*/ 769166 w 1324963" name="connsiteX1-21"/>
              <a:gd fmla="*/ 0 h 1468983" name="connsiteY1-22"/>
              <a:gd fmla="*/ 1324961 w 1324963" name="connsiteX2-23"/>
              <a:gd fmla="*/ 2 h 1468983" name="connsiteY2-24"/>
              <a:gd fmla="*/ 1324961 w 1324963" name="connsiteX3-25"/>
              <a:gd fmla="*/ 734490 h 1468983" name="connsiteY3-26"/>
              <a:gd fmla="*/ 769166 w 1324963" name="connsiteX4-27"/>
              <a:gd fmla="*/ 1468980 h 1468983" name="connsiteY4-28"/>
              <a:gd fmla="*/ 1324963 w 1324963" name="connsiteX5-29"/>
              <a:gd fmla="*/ 1468983 h 1468983" name="connsiteY5-30"/>
              <a:gd fmla="*/ 0 w 1324963" name="connsiteX6-31"/>
              <a:gd fmla="*/ 1468980 h 1468983" name="connsiteY6-32"/>
              <a:gd fmla="*/ 555795 w 1324963" name="connsiteX7-33"/>
              <a:gd fmla="*/ 734490 h 1468983" name="connsiteY7-34"/>
              <a:gd fmla="*/ 0 w 1324963" name="connsiteX8-35"/>
              <a:gd fmla="*/ 0 h 1468983" name="connsiteY8-36"/>
              <a:gd fmla="*/ 0 w 1324964" name="connsiteX0-37"/>
              <a:gd fmla="*/ 0 h 1468983" name="connsiteY0-38"/>
              <a:gd fmla="*/ 769166 w 1324964" name="connsiteX1-39"/>
              <a:gd fmla="*/ 0 h 1468983" name="connsiteY1-40"/>
              <a:gd fmla="*/ 1324961 w 1324964" name="connsiteX2-41"/>
              <a:gd fmla="*/ 2 h 1468983" name="connsiteY2-42"/>
              <a:gd fmla="*/ 1324961 w 1324964" name="connsiteX3-43"/>
              <a:gd fmla="*/ 734490 h 1468983" name="connsiteY3-44"/>
              <a:gd fmla="*/ 1324964 w 1324964" name="connsiteX4-45"/>
              <a:gd fmla="*/ 1324961 h 1468983" name="connsiteY4-46"/>
              <a:gd fmla="*/ 1324963 w 1324964" name="connsiteX5-47"/>
              <a:gd fmla="*/ 1468983 h 1468983" name="connsiteY5-48"/>
              <a:gd fmla="*/ 0 w 1324964" name="connsiteX6-49"/>
              <a:gd fmla="*/ 1468980 h 1468983" name="connsiteY6-50"/>
              <a:gd fmla="*/ 555795 w 1324964" name="connsiteX7-51"/>
              <a:gd fmla="*/ 734490 h 1468983" name="connsiteY7-52"/>
              <a:gd fmla="*/ 0 w 1324964" name="connsiteX8-53"/>
              <a:gd fmla="*/ 0 h 1468983" name="connsiteY8-54"/>
              <a:gd fmla="*/ 0 w 1324964" name="connsiteX0-55"/>
              <a:gd fmla="*/ 0 h 1468983" name="connsiteY0-56"/>
              <a:gd fmla="*/ 769166 w 1324964" name="connsiteX1-57"/>
              <a:gd fmla="*/ 0 h 1468983" name="connsiteY1-58"/>
              <a:gd fmla="*/ 1324961 w 1324964" name="connsiteX2-59"/>
              <a:gd fmla="*/ 2 h 1468983" name="connsiteY2-60"/>
              <a:gd fmla="*/ 1324961 w 1324964" name="connsiteX3-61"/>
              <a:gd fmla="*/ 734490 h 1468983" name="connsiteY3-62"/>
              <a:gd fmla="*/ 1324964 w 1324964" name="connsiteX4-63"/>
              <a:gd fmla="*/ 1324961 h 1468983" name="connsiteY4-64"/>
              <a:gd fmla="*/ 1324963 w 1324964" name="connsiteX5-65"/>
              <a:gd fmla="*/ 1468983 h 1468983" name="connsiteY5-66"/>
              <a:gd fmla="*/ 0 w 1324964" name="connsiteX6-67"/>
              <a:gd fmla="*/ 1468980 h 1468983" name="connsiteY6-68"/>
              <a:gd fmla="*/ 403253 w 1324964" name="connsiteX7-69"/>
              <a:gd fmla="*/ 734492 h 1468983" name="connsiteY7-70"/>
              <a:gd fmla="*/ 0 w 1324964" name="connsiteX8-71"/>
              <a:gd fmla="*/ 0 h 1468983" name="connsiteY8-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b="b" l="l" r="r" t="t"/>
            <a:pathLst>
              <a:path h="1468983" w="1324964">
                <a:moveTo>
                  <a:pt x="0" y="0"/>
                </a:moveTo>
                <a:lnTo>
                  <a:pt x="769166" y="0"/>
                </a:lnTo>
                <a:lnTo>
                  <a:pt x="1324961" y="2"/>
                </a:lnTo>
                <a:lnTo>
                  <a:pt x="1324961" y="734490"/>
                </a:lnTo>
                <a:cubicBezTo>
                  <a:pt x="1324962" y="931314"/>
                  <a:pt x="1324963" y="1128137"/>
                  <a:pt x="1324964" y="1324961"/>
                </a:cubicBezTo>
                <a:cubicBezTo>
                  <a:pt x="1324964" y="1372968"/>
                  <a:pt x="1324963" y="1420976"/>
                  <a:pt x="1324963" y="1468983"/>
                </a:cubicBezTo>
                <a:lnTo>
                  <a:pt x="0" y="1468980"/>
                </a:lnTo>
                <a:lnTo>
                  <a:pt x="403253" y="734492"/>
                </a:lnTo>
                <a:lnTo>
                  <a:pt x="0" y="0"/>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375410" eaLnBrk="1" fontAlgn="auto" hangingPunct="1">
              <a:spcBef>
                <a:spcPct val="0"/>
              </a:spcBef>
              <a:spcAft>
                <a:spcPct val="0"/>
              </a:spcAft>
              <a:defRPr/>
            </a:pPr>
            <a:endParaRPr lang="en-US" sz="3555">
              <a:solidFill>
                <a:prstClr val="white"/>
              </a:solidFill>
              <a:latin charset="0" panose="020b0604020202020204" pitchFamily="34" typeface="Arial"/>
              <a:ea charset="-122" panose="020b0503020204020204" pitchFamily="34" typeface="微软雅黑"/>
              <a:sym charset="0" panose="020b0604020202020204" pitchFamily="34" typeface="Arial"/>
            </a:endParaRPr>
          </a:p>
        </p:txBody>
      </p:sp>
      <p:sp>
        <p:nvSpPr>
          <p:cNvPr id="12302" name="Text Placeholder 3"/>
          <p:cNvSpPr txBox="1"/>
          <p:nvPr/>
        </p:nvSpPr>
        <p:spPr bwMode="auto">
          <a:xfrm>
            <a:off x="2057400" y="2653665"/>
            <a:ext cx="396875" cy="426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800">
                <a:solidFill>
                  <a:srgbClr val="FFFFFF"/>
                </a:solidFill>
                <a:latin charset="0" panose="020b0604020202020204" pitchFamily="34" typeface="Arial"/>
                <a:ea charset="-122" panose="020b0503020204020204" pitchFamily="34" typeface="微软雅黑"/>
                <a:sym charset="0" panose="020b0604020202020204" pitchFamily="34" typeface="Arial"/>
              </a:rPr>
              <a:t>01</a:t>
            </a:r>
          </a:p>
        </p:txBody>
      </p:sp>
      <p:sp>
        <p:nvSpPr>
          <p:cNvPr id="12303" name="Text Placeholder 3"/>
          <p:cNvSpPr txBox="1"/>
          <p:nvPr/>
        </p:nvSpPr>
        <p:spPr bwMode="auto">
          <a:xfrm>
            <a:off x="4535488" y="2653665"/>
            <a:ext cx="396875" cy="426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800">
                <a:solidFill>
                  <a:srgbClr val="FFFFFF"/>
                </a:solidFill>
                <a:latin charset="0" panose="020b0604020202020204" pitchFamily="34" typeface="Arial"/>
                <a:ea charset="-122" panose="020b0503020204020204" pitchFamily="34" typeface="微软雅黑"/>
                <a:sym charset="0" panose="020b0604020202020204" pitchFamily="34" typeface="Arial"/>
              </a:rPr>
              <a:t>02</a:t>
            </a:r>
          </a:p>
        </p:txBody>
      </p:sp>
      <p:sp>
        <p:nvSpPr>
          <p:cNvPr id="12304" name="Text Placeholder 3"/>
          <p:cNvSpPr txBox="1"/>
          <p:nvPr/>
        </p:nvSpPr>
        <p:spPr bwMode="auto">
          <a:xfrm>
            <a:off x="7015163" y="2653665"/>
            <a:ext cx="396875" cy="426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800">
                <a:solidFill>
                  <a:srgbClr val="FFFFFF"/>
                </a:solidFill>
                <a:latin charset="0" panose="020b0604020202020204" pitchFamily="34" typeface="Arial"/>
                <a:ea charset="-122" panose="020b0503020204020204" pitchFamily="34" typeface="微软雅黑"/>
                <a:sym charset="0" panose="020b0604020202020204" pitchFamily="34" typeface="Arial"/>
              </a:rPr>
              <a:t>03</a:t>
            </a:r>
          </a:p>
        </p:txBody>
      </p:sp>
      <p:sp>
        <p:nvSpPr>
          <p:cNvPr id="12305" name="Text Placeholder 3"/>
          <p:cNvSpPr txBox="1"/>
          <p:nvPr/>
        </p:nvSpPr>
        <p:spPr bwMode="auto">
          <a:xfrm>
            <a:off x="9493250" y="2653665"/>
            <a:ext cx="396875" cy="4267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bIns="0" lIns="0" rIns="0" tIns="0" wrap="none">
            <a:spAutoFit/>
          </a:bodyPr>
          <a:lstStyle>
            <a:lvl1pPr defTabSz="1217295">
              <a:defRPr>
                <a:solidFill>
                  <a:schemeClr val="tx1"/>
                </a:solidFill>
                <a:latin charset="0" panose="020f0502020204030204" pitchFamily="34" typeface="Calibri"/>
                <a:ea charset="-122" panose="02010600030101010101" pitchFamily="2" typeface="宋体"/>
              </a:defRPr>
            </a:lvl1pPr>
            <a:lvl2pPr defTabSz="1217295">
              <a:defRPr>
                <a:solidFill>
                  <a:schemeClr val="tx1"/>
                </a:solidFill>
                <a:latin charset="0" panose="020f0502020204030204" pitchFamily="34" typeface="Calibri"/>
                <a:ea charset="-122" panose="02010600030101010101" pitchFamily="2" typeface="宋体"/>
              </a:defRPr>
            </a:lvl2pPr>
            <a:lvl3pPr defTabSz="1217295">
              <a:defRPr>
                <a:solidFill>
                  <a:schemeClr val="tx1"/>
                </a:solidFill>
                <a:latin charset="0" panose="020f0502020204030204" pitchFamily="34" typeface="Calibri"/>
                <a:ea charset="-122" panose="02010600030101010101" pitchFamily="2" typeface="宋体"/>
              </a:defRPr>
            </a:lvl3pPr>
            <a:lvl4pPr defTabSz="1217295">
              <a:defRPr>
                <a:solidFill>
                  <a:schemeClr val="tx1"/>
                </a:solidFill>
                <a:latin charset="0" panose="020f0502020204030204" pitchFamily="34" typeface="Calibri"/>
                <a:ea charset="-122" panose="02010600030101010101" pitchFamily="2" typeface="宋体"/>
              </a:defRPr>
            </a:lvl4pPr>
            <a:lvl5pPr defTabSz="1217295">
              <a:defRPr>
                <a:solidFill>
                  <a:schemeClr val="tx1"/>
                </a:solidFill>
                <a:latin charset="0" panose="020f0502020204030204" pitchFamily="34" typeface="Calibri"/>
                <a:ea charset="-122" panose="02010600030101010101" pitchFamily="2" typeface="宋体"/>
              </a:defRPr>
            </a:lvl5pPr>
            <a:lvl6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7295" fontAlgn="base">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zh-CN" b="1" lang="en-US" sz="2800">
                <a:solidFill>
                  <a:srgbClr val="FFFFFF"/>
                </a:solidFill>
                <a:latin charset="0" panose="020b0604020202020204" pitchFamily="34" typeface="Arial"/>
                <a:ea charset="-122" panose="020b0503020204020204" pitchFamily="34" typeface="微软雅黑"/>
                <a:sym charset="0" panose="020b0604020202020204" pitchFamily="34" typeface="Arial"/>
              </a:rPr>
              <a:t>04</a:t>
            </a:r>
          </a:p>
        </p:txBody>
      </p:sp>
      <p:sp>
        <p:nvSpPr>
          <p:cNvPr id="12306" name="TextBox 13"/>
          <p:cNvSpPr txBox="1">
            <a:spLocks noChangeArrowheads="1"/>
          </p:cNvSpPr>
          <p:nvPr/>
        </p:nvSpPr>
        <p:spPr bwMode="auto">
          <a:xfrm>
            <a:off x="1109663" y="3998913"/>
            <a:ext cx="2338387"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12307" name="TextBox 13"/>
          <p:cNvSpPr txBox="1">
            <a:spLocks noChangeArrowheads="1"/>
          </p:cNvSpPr>
          <p:nvPr/>
        </p:nvSpPr>
        <p:spPr bwMode="auto">
          <a:xfrm>
            <a:off x="1658937" y="4462463"/>
            <a:ext cx="2078037"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12308" name="TextBox 13"/>
          <p:cNvSpPr txBox="1">
            <a:spLocks noChangeArrowheads="1"/>
          </p:cNvSpPr>
          <p:nvPr/>
        </p:nvSpPr>
        <p:spPr bwMode="auto">
          <a:xfrm>
            <a:off x="3587750" y="3998913"/>
            <a:ext cx="2338388"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12309" name="TextBox 13"/>
          <p:cNvSpPr txBox="1">
            <a:spLocks noChangeArrowheads="1"/>
          </p:cNvSpPr>
          <p:nvPr/>
        </p:nvSpPr>
        <p:spPr bwMode="auto">
          <a:xfrm>
            <a:off x="4138612" y="4462463"/>
            <a:ext cx="2078037"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12310" name="TextBox 13"/>
          <p:cNvSpPr txBox="1">
            <a:spLocks noChangeArrowheads="1"/>
          </p:cNvSpPr>
          <p:nvPr/>
        </p:nvSpPr>
        <p:spPr bwMode="auto">
          <a:xfrm>
            <a:off x="6102350" y="3998913"/>
            <a:ext cx="2338388"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12311" name="TextBox 13"/>
          <p:cNvSpPr txBox="1">
            <a:spLocks noChangeArrowheads="1"/>
          </p:cNvSpPr>
          <p:nvPr/>
        </p:nvSpPr>
        <p:spPr bwMode="auto">
          <a:xfrm>
            <a:off x="6653212" y="4462463"/>
            <a:ext cx="2078037"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sp>
        <p:nvSpPr>
          <p:cNvPr id="12312" name="TextBox 13"/>
          <p:cNvSpPr txBox="1">
            <a:spLocks noChangeArrowheads="1"/>
          </p:cNvSpPr>
          <p:nvPr/>
        </p:nvSpPr>
        <p:spPr bwMode="auto">
          <a:xfrm>
            <a:off x="8574088" y="3998913"/>
            <a:ext cx="2338387" cy="27432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pPr>
            <a:r>
              <a:rPr altLang="en-US" b="1" lang="zh-CN">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关键词</a:t>
            </a:r>
          </a:p>
        </p:txBody>
      </p:sp>
      <p:sp>
        <p:nvSpPr>
          <p:cNvPr id="12313" name="TextBox 13"/>
          <p:cNvSpPr txBox="1">
            <a:spLocks noChangeArrowheads="1"/>
          </p:cNvSpPr>
          <p:nvPr/>
        </p:nvSpPr>
        <p:spPr bwMode="auto">
          <a:xfrm>
            <a:off x="9123362" y="4462463"/>
            <a:ext cx="2078037"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spcBef>
                <a:spcPct val="20000"/>
              </a:spcBef>
            </a:pPr>
            <a:r>
              <a:rPr altLang="en-US" lang="zh-CN" sz="1400">
                <a:solidFill>
                  <a:schemeClr val="tx1">
                    <a:lumMod val="85000"/>
                    <a:lumOff val="15000"/>
                  </a:schemeClr>
                </a:solidFill>
                <a:latin charset="0" panose="020b0604020202020204" pitchFamily="34" typeface="Arial"/>
                <a:ea charset="-122" panose="020b0503020204020204" pitchFamily="34" typeface="微软雅黑"/>
                <a:sym charset="0" panose="020b0604020202020204" pitchFamily="34" typeface="Arial"/>
              </a:rPr>
              <a:t>单击此处可编辑内容，根据您的需要自由拉伸文本框大小</a:t>
            </a:r>
          </a:p>
        </p:txBody>
      </p:sp>
      <p:grpSp>
        <p:nvGrpSpPr>
          <p:cNvPr id="33" name="组合 32">
            <a:extLst>
              <a:ext uri="{FF2B5EF4-FFF2-40B4-BE49-F238E27FC236}">
                <a16:creationId xmlns:a16="http://schemas.microsoft.com/office/drawing/2014/main" id="{E6E981E9-29DB-43FE-8263-FF991B38B143}"/>
              </a:ext>
            </a:extLst>
          </p:cNvPr>
          <p:cNvGrpSpPr/>
          <p:nvPr/>
        </p:nvGrpSpPr>
        <p:grpSpPr>
          <a:xfrm>
            <a:off x="0" y="426911"/>
            <a:ext cx="2671204" cy="568000"/>
            <a:chOff x="0" y="426911"/>
            <a:chExt cx="2671204" cy="568000"/>
          </a:xfrm>
        </p:grpSpPr>
        <p:sp>
          <p:nvSpPr>
            <p:cNvPr id="34" name="任意多边形 14">
              <a:extLst>
                <a:ext uri="{FF2B5EF4-FFF2-40B4-BE49-F238E27FC236}">
                  <a16:creationId xmlns:a16="http://schemas.microsoft.com/office/drawing/2014/main" id="{5D9238D8-8540-4970-972D-E92CD6DAC358}"/>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5" name="Text Box 39">
              <a:extLst>
                <a:ext uri="{FF2B5EF4-FFF2-40B4-BE49-F238E27FC236}">
                  <a16:creationId xmlns:a16="http://schemas.microsoft.com/office/drawing/2014/main" id="{4EA5DDA9-CFAC-4F95-BC88-31505B359E8F}"/>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6" name="矩形 35">
              <a:extLst>
                <a:ext uri="{FF2B5EF4-FFF2-40B4-BE49-F238E27FC236}">
                  <a16:creationId xmlns:a16="http://schemas.microsoft.com/office/drawing/2014/main" id="{9EE17737-AACA-4086-BB5F-7C369EDAD48C}"/>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7" name="Text Box 39">
              <a:extLst>
                <a:ext uri="{FF2B5EF4-FFF2-40B4-BE49-F238E27FC236}">
                  <a16:creationId xmlns:a16="http://schemas.microsoft.com/office/drawing/2014/main" id="{5F08BB80-41B9-4544-B984-DA5D80448C30}"/>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任意多边形 4"/>
          <p:cNvSpPr/>
          <p:nvPr/>
        </p:nvSpPr>
        <p:spPr>
          <a:xfrm>
            <a:off x="3347611" y="1577182"/>
            <a:ext cx="2291189" cy="551417"/>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任意多边形 8"/>
          <p:cNvSpPr/>
          <p:nvPr/>
        </p:nvSpPr>
        <p:spPr>
          <a:xfrm>
            <a:off x="3347611" y="2593182"/>
            <a:ext cx="2291189" cy="551417"/>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p:nvSpPr>
        <p:spPr>
          <a:xfrm>
            <a:off x="3347611" y="3604180"/>
            <a:ext cx="2291189" cy="551417"/>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任意多边形 10"/>
          <p:cNvSpPr/>
          <p:nvPr/>
        </p:nvSpPr>
        <p:spPr>
          <a:xfrm>
            <a:off x="3347611" y="4615178"/>
            <a:ext cx="2291189" cy="551417"/>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Freeform 118"/>
          <p:cNvSpPr>
            <a:spLocks noEditPoints="1"/>
          </p:cNvSpPr>
          <p:nvPr/>
        </p:nvSpPr>
        <p:spPr bwMode="auto">
          <a:xfrm>
            <a:off x="2654300" y="1577182"/>
            <a:ext cx="441325" cy="441326"/>
          </a:xfrm>
          <a:custGeom>
            <a:gdLst>
              <a:gd fmla="*/ 80 w 85" name="T0"/>
              <a:gd fmla="*/ 53 h 85" name="T1"/>
              <a:gd fmla="*/ 80 w 85" name="T2"/>
              <a:gd fmla="*/ 80 h 85" name="T3"/>
              <a:gd fmla="*/ 74 w 85" name="T4"/>
              <a:gd fmla="*/ 85 h 85" name="T5"/>
              <a:gd fmla="*/ 10 w 85" name="T6"/>
              <a:gd fmla="*/ 85 h 85" name="T7"/>
              <a:gd fmla="*/ 5 w 85" name="T8"/>
              <a:gd fmla="*/ 80 h 85" name="T9"/>
              <a:gd fmla="*/ 5 w 85" name="T10"/>
              <a:gd fmla="*/ 53 h 85" name="T11"/>
              <a:gd fmla="*/ 17 w 85" name="T12"/>
              <a:gd fmla="*/ 56 h 85" name="T13"/>
              <a:gd fmla="*/ 17 w 85" name="T14"/>
              <a:gd fmla="*/ 60 h 85" name="T15"/>
              <a:gd fmla="*/ 20 w 85" name="T16"/>
              <a:gd fmla="*/ 60 h 85" name="T17"/>
              <a:gd fmla="*/ 20 w 85" name="T18"/>
              <a:gd fmla="*/ 68 h 85" name="T19"/>
              <a:gd fmla="*/ 27 w 85" name="T20"/>
              <a:gd fmla="*/ 68 h 85" name="T21"/>
              <a:gd fmla="*/ 27 w 85" name="T22"/>
              <a:gd fmla="*/ 60 h 85" name="T23"/>
              <a:gd fmla="*/ 30 w 85" name="T24"/>
              <a:gd fmla="*/ 60 h 85" name="T25"/>
              <a:gd fmla="*/ 30 w 85" name="T26"/>
              <a:gd fmla="*/ 57 h 85" name="T27"/>
              <a:gd fmla="*/ 54 w 85" name="T28"/>
              <a:gd fmla="*/ 57 h 85" name="T29"/>
              <a:gd fmla="*/ 54 w 85" name="T30"/>
              <a:gd fmla="*/ 60 h 85" name="T31"/>
              <a:gd fmla="*/ 57 w 85" name="T32"/>
              <a:gd fmla="*/ 60 h 85" name="T33"/>
              <a:gd fmla="*/ 57 w 85" name="T34"/>
              <a:gd fmla="*/ 68 h 85" name="T35"/>
              <a:gd fmla="*/ 63 w 85" name="T36"/>
              <a:gd fmla="*/ 68 h 85" name="T37"/>
              <a:gd fmla="*/ 63 w 85" name="T38"/>
              <a:gd fmla="*/ 60 h 85" name="T39"/>
              <a:gd fmla="*/ 66 w 85" name="T40"/>
              <a:gd fmla="*/ 60 h 85" name="T41"/>
              <a:gd fmla="*/ 66 w 85" name="T42"/>
              <a:gd fmla="*/ 56 h 85" name="T43"/>
              <a:gd fmla="*/ 80 w 85" name="T44"/>
              <a:gd fmla="*/ 53 h 85" name="T45"/>
              <a:gd fmla="*/ 31 w 85" name="T46"/>
              <a:gd fmla="*/ 0 h 85" name="T47"/>
              <a:gd fmla="*/ 54 w 85" name="T48"/>
              <a:gd fmla="*/ 0 h 85" name="T49"/>
              <a:gd fmla="*/ 61 w 85" name="T50"/>
              <a:gd fmla="*/ 7 h 85" name="T51"/>
              <a:gd fmla="*/ 61 w 85" name="T52"/>
              <a:gd fmla="*/ 16 h 85" name="T53"/>
              <a:gd fmla="*/ 53 w 85" name="T54"/>
              <a:gd fmla="*/ 16 h 85" name="T55"/>
              <a:gd fmla="*/ 53 w 85" name="T56"/>
              <a:gd fmla="*/ 8 h 85" name="T57"/>
              <a:gd fmla="*/ 32 w 85" name="T58"/>
              <a:gd fmla="*/ 8 h 85" name="T59"/>
              <a:gd fmla="*/ 32 w 85" name="T60"/>
              <a:gd fmla="*/ 16 h 85" name="T61"/>
              <a:gd fmla="*/ 24 w 85" name="T62"/>
              <a:gd fmla="*/ 16 h 85" name="T63"/>
              <a:gd fmla="*/ 24 w 85" name="T64"/>
              <a:gd fmla="*/ 7 h 85" name="T65"/>
              <a:gd fmla="*/ 31 w 85" name="T66"/>
              <a:gd fmla="*/ 0 h 85" name="T67"/>
              <a:gd fmla="*/ 0 w 85" name="T68"/>
              <a:gd fmla="*/ 20 h 85" name="T69"/>
              <a:gd fmla="*/ 0 w 85" name="T70"/>
              <a:gd fmla="*/ 48 h 85" name="T71"/>
              <a:gd fmla="*/ 85 w 85" name="T72"/>
              <a:gd fmla="*/ 48 h 85" name="T73"/>
              <a:gd fmla="*/ 85 w 85" name="T74"/>
              <a:gd fmla="*/ 20 h 85" name="T75"/>
              <a:gd fmla="*/ 0 w 85" name="T76"/>
              <a:gd fmla="*/ 20 h 85"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85" w="85">
                <a:moveTo>
                  <a:pt x="80" y="53"/>
                </a:moveTo>
                <a:cubicBezTo>
                  <a:pt x="80" y="80"/>
                  <a:pt x="80" y="80"/>
                  <a:pt x="80" y="80"/>
                </a:cubicBezTo>
                <a:cubicBezTo>
                  <a:pt x="80" y="83"/>
                  <a:pt x="78" y="85"/>
                  <a:pt x="74" y="85"/>
                </a:cubicBezTo>
                <a:cubicBezTo>
                  <a:pt x="10" y="85"/>
                  <a:pt x="10" y="85"/>
                  <a:pt x="10" y="85"/>
                </a:cubicBezTo>
                <a:cubicBezTo>
                  <a:pt x="7" y="85"/>
                  <a:pt x="5" y="83"/>
                  <a:pt x="5" y="80"/>
                </a:cubicBezTo>
                <a:cubicBezTo>
                  <a:pt x="5" y="53"/>
                  <a:pt x="5" y="53"/>
                  <a:pt x="5" y="53"/>
                </a:cubicBezTo>
                <a:cubicBezTo>
                  <a:pt x="9" y="54"/>
                  <a:pt x="13" y="55"/>
                  <a:pt x="17" y="56"/>
                </a:cubicBezTo>
                <a:cubicBezTo>
                  <a:pt x="17" y="60"/>
                  <a:pt x="17" y="60"/>
                  <a:pt x="17" y="60"/>
                </a:cubicBezTo>
                <a:cubicBezTo>
                  <a:pt x="20" y="60"/>
                  <a:pt x="20" y="60"/>
                  <a:pt x="20" y="60"/>
                </a:cubicBezTo>
                <a:cubicBezTo>
                  <a:pt x="20" y="68"/>
                  <a:pt x="20" y="68"/>
                  <a:pt x="20" y="68"/>
                </a:cubicBezTo>
                <a:cubicBezTo>
                  <a:pt x="27" y="68"/>
                  <a:pt x="27" y="68"/>
                  <a:pt x="27" y="68"/>
                </a:cubicBezTo>
                <a:cubicBezTo>
                  <a:pt x="27" y="60"/>
                  <a:pt x="27" y="60"/>
                  <a:pt x="27" y="60"/>
                </a:cubicBezTo>
                <a:cubicBezTo>
                  <a:pt x="30" y="60"/>
                  <a:pt x="30" y="60"/>
                  <a:pt x="30" y="60"/>
                </a:cubicBezTo>
                <a:cubicBezTo>
                  <a:pt x="30" y="57"/>
                  <a:pt x="30" y="57"/>
                  <a:pt x="30" y="57"/>
                </a:cubicBezTo>
                <a:cubicBezTo>
                  <a:pt x="38" y="58"/>
                  <a:pt x="46" y="58"/>
                  <a:pt x="54" y="57"/>
                </a:cubicBezTo>
                <a:cubicBezTo>
                  <a:pt x="54" y="60"/>
                  <a:pt x="54" y="60"/>
                  <a:pt x="54" y="60"/>
                </a:cubicBezTo>
                <a:cubicBezTo>
                  <a:pt x="57" y="60"/>
                  <a:pt x="57" y="60"/>
                  <a:pt x="57" y="60"/>
                </a:cubicBezTo>
                <a:cubicBezTo>
                  <a:pt x="57" y="68"/>
                  <a:pt x="57" y="68"/>
                  <a:pt x="57" y="68"/>
                </a:cubicBezTo>
                <a:cubicBezTo>
                  <a:pt x="63" y="68"/>
                  <a:pt x="63" y="68"/>
                  <a:pt x="63" y="68"/>
                </a:cubicBezTo>
                <a:cubicBezTo>
                  <a:pt x="63" y="60"/>
                  <a:pt x="63" y="60"/>
                  <a:pt x="63" y="60"/>
                </a:cubicBezTo>
                <a:cubicBezTo>
                  <a:pt x="66" y="60"/>
                  <a:pt x="66" y="60"/>
                  <a:pt x="66" y="60"/>
                </a:cubicBezTo>
                <a:cubicBezTo>
                  <a:pt x="66" y="56"/>
                  <a:pt x="66" y="56"/>
                  <a:pt x="66" y="56"/>
                </a:cubicBezTo>
                <a:cubicBezTo>
                  <a:pt x="71" y="55"/>
                  <a:pt x="75" y="54"/>
                  <a:pt x="80" y="53"/>
                </a:cubicBezTo>
                <a:close/>
                <a:moveTo>
                  <a:pt x="31" y="0"/>
                </a:moveTo>
                <a:cubicBezTo>
                  <a:pt x="54" y="0"/>
                  <a:pt x="54" y="0"/>
                  <a:pt x="54" y="0"/>
                </a:cubicBezTo>
                <a:cubicBezTo>
                  <a:pt x="58" y="0"/>
                  <a:pt x="61" y="3"/>
                  <a:pt x="61" y="7"/>
                </a:cubicBezTo>
                <a:cubicBezTo>
                  <a:pt x="61" y="16"/>
                  <a:pt x="61" y="16"/>
                  <a:pt x="61" y="16"/>
                </a:cubicBezTo>
                <a:cubicBezTo>
                  <a:pt x="53" y="16"/>
                  <a:pt x="53" y="16"/>
                  <a:pt x="53" y="16"/>
                </a:cubicBezTo>
                <a:cubicBezTo>
                  <a:pt x="53" y="8"/>
                  <a:pt x="53" y="8"/>
                  <a:pt x="53" y="8"/>
                </a:cubicBezTo>
                <a:cubicBezTo>
                  <a:pt x="32" y="8"/>
                  <a:pt x="32" y="8"/>
                  <a:pt x="32" y="8"/>
                </a:cubicBezTo>
                <a:cubicBezTo>
                  <a:pt x="32" y="16"/>
                  <a:pt x="32" y="16"/>
                  <a:pt x="32" y="16"/>
                </a:cubicBezTo>
                <a:cubicBezTo>
                  <a:pt x="24" y="16"/>
                  <a:pt x="24" y="16"/>
                  <a:pt x="24" y="16"/>
                </a:cubicBezTo>
                <a:cubicBezTo>
                  <a:pt x="24" y="7"/>
                  <a:pt x="24" y="7"/>
                  <a:pt x="24" y="7"/>
                </a:cubicBezTo>
                <a:cubicBezTo>
                  <a:pt x="24" y="3"/>
                  <a:pt x="27" y="0"/>
                  <a:pt x="31" y="0"/>
                </a:cubicBezTo>
                <a:close/>
                <a:moveTo>
                  <a:pt x="0" y="20"/>
                </a:moveTo>
                <a:cubicBezTo>
                  <a:pt x="0" y="48"/>
                  <a:pt x="0" y="48"/>
                  <a:pt x="0" y="48"/>
                </a:cubicBezTo>
                <a:cubicBezTo>
                  <a:pt x="27" y="55"/>
                  <a:pt x="56" y="55"/>
                  <a:pt x="85" y="48"/>
                </a:cubicBezTo>
                <a:cubicBezTo>
                  <a:pt x="85" y="20"/>
                  <a:pt x="85" y="20"/>
                  <a:pt x="85" y="20"/>
                </a:cubicBezTo>
                <a:lnTo>
                  <a:pt x="0" y="20"/>
                </a:lnTo>
                <a:close/>
              </a:path>
            </a:pathLst>
          </a:custGeom>
          <a:solidFill>
            <a:srgbClr val="B9965A"/>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3" name="Freeform 127"/>
          <p:cNvSpPr>
            <a:spLocks noEditPoints="1"/>
          </p:cNvSpPr>
          <p:nvPr/>
        </p:nvSpPr>
        <p:spPr bwMode="auto">
          <a:xfrm>
            <a:off x="2654300" y="2645815"/>
            <a:ext cx="390524" cy="406948"/>
          </a:xfrm>
          <a:custGeom>
            <a:gdLst>
              <a:gd fmla="*/ 81 w 94" name="T0"/>
              <a:gd fmla="*/ 57 h 98" name="T1"/>
              <a:gd fmla="*/ 81 w 94" name="T2"/>
              <a:gd fmla="*/ 95 h 98" name="T3"/>
              <a:gd fmla="*/ 81 w 94" name="T4"/>
              <a:gd fmla="*/ 98 h 98" name="T5"/>
              <a:gd fmla="*/ 78 w 94" name="T6"/>
              <a:gd fmla="*/ 98 h 98" name="T7"/>
              <a:gd fmla="*/ 67 w 94" name="T8"/>
              <a:gd fmla="*/ 98 h 98" name="T9"/>
              <a:gd fmla="*/ 67 w 94" name="T10"/>
              <a:gd fmla="*/ 68 h 98" name="T11"/>
              <a:gd fmla="*/ 62 w 94" name="T12"/>
              <a:gd fmla="*/ 64 h 98" name="T13"/>
              <a:gd fmla="*/ 49 w 94" name="T14"/>
              <a:gd fmla="*/ 64 h 98" name="T15"/>
              <a:gd fmla="*/ 45 w 94" name="T16"/>
              <a:gd fmla="*/ 68 h 98" name="T17"/>
              <a:gd fmla="*/ 45 w 94" name="T18"/>
              <a:gd fmla="*/ 98 h 98" name="T19"/>
              <a:gd fmla="*/ 15 w 94" name="T20"/>
              <a:gd fmla="*/ 98 h 98" name="T21"/>
              <a:gd fmla="*/ 12 w 94" name="T22"/>
              <a:gd fmla="*/ 98 h 98" name="T23"/>
              <a:gd fmla="*/ 12 w 94" name="T24"/>
              <a:gd fmla="*/ 95 h 98" name="T25"/>
              <a:gd fmla="*/ 12 w 94" name="T26"/>
              <a:gd fmla="*/ 57 h 98" name="T27"/>
              <a:gd fmla="*/ 3 w 94" name="T28"/>
              <a:gd fmla="*/ 57 h 98" name="T29"/>
              <a:gd fmla="*/ 0 w 94" name="T30"/>
              <a:gd fmla="*/ 50 h 98" name="T31"/>
              <a:gd fmla="*/ 44 w 94" name="T32"/>
              <a:gd fmla="*/ 3 h 98" name="T33"/>
              <a:gd fmla="*/ 47 w 94" name="T34"/>
              <a:gd fmla="*/ 0 h 98" name="T35"/>
              <a:gd fmla="*/ 50 w 94" name="T36"/>
              <a:gd fmla="*/ 3 h 98" name="T37"/>
              <a:gd fmla="*/ 94 w 94" name="T38"/>
              <a:gd fmla="*/ 50 h 98" name="T39"/>
              <a:gd fmla="*/ 90 w 94" name="T40"/>
              <a:gd fmla="*/ 57 h 98" name="T41"/>
              <a:gd fmla="*/ 81 w 94" name="T42"/>
              <a:gd fmla="*/ 57 h 98" name="T43"/>
              <a:gd fmla="*/ 74 w 94" name="T44"/>
              <a:gd fmla="*/ 8 h 98" name="T45"/>
              <a:gd fmla="*/ 77 w 94" name="T46"/>
              <a:gd fmla="*/ 8 h 98" name="T47"/>
              <a:gd fmla="*/ 77 w 94" name="T48"/>
              <a:gd fmla="*/ 2 h 98" name="T49"/>
              <a:gd fmla="*/ 61 w 94" name="T50"/>
              <a:gd fmla="*/ 2 h 98" name="T51"/>
              <a:gd fmla="*/ 61 w 94" name="T52"/>
              <a:gd fmla="*/ 8 h 98" name="T53"/>
              <a:gd fmla="*/ 64 w 94" name="T54"/>
              <a:gd fmla="*/ 8 h 98" name="T55"/>
              <a:gd fmla="*/ 64 w 94" name="T56"/>
              <a:gd fmla="*/ 13 h 98" name="T57"/>
              <a:gd fmla="*/ 74 w 94" name="T58"/>
              <a:gd fmla="*/ 25 h 98" name="T59"/>
              <a:gd fmla="*/ 74 w 94" name="T60"/>
              <a:gd fmla="*/ 8 h 98"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98" w="94">
                <a:moveTo>
                  <a:pt x="81" y="57"/>
                </a:moveTo>
                <a:cubicBezTo>
                  <a:pt x="81" y="95"/>
                  <a:pt x="81" y="95"/>
                  <a:pt x="81" y="95"/>
                </a:cubicBezTo>
                <a:cubicBezTo>
                  <a:pt x="81" y="98"/>
                  <a:pt x="81" y="98"/>
                  <a:pt x="81" y="98"/>
                </a:cubicBezTo>
                <a:cubicBezTo>
                  <a:pt x="78" y="98"/>
                  <a:pt x="78" y="98"/>
                  <a:pt x="78" y="98"/>
                </a:cubicBezTo>
                <a:cubicBezTo>
                  <a:pt x="67" y="98"/>
                  <a:pt x="67" y="98"/>
                  <a:pt x="67" y="98"/>
                </a:cubicBezTo>
                <a:cubicBezTo>
                  <a:pt x="67" y="68"/>
                  <a:pt x="67" y="68"/>
                  <a:pt x="67" y="68"/>
                </a:cubicBezTo>
                <a:cubicBezTo>
                  <a:pt x="67" y="66"/>
                  <a:pt x="65" y="64"/>
                  <a:pt x="62" y="64"/>
                </a:cubicBezTo>
                <a:cubicBezTo>
                  <a:pt x="49" y="64"/>
                  <a:pt x="49" y="64"/>
                  <a:pt x="49" y="64"/>
                </a:cubicBezTo>
                <a:cubicBezTo>
                  <a:pt x="47" y="64"/>
                  <a:pt x="45" y="66"/>
                  <a:pt x="45" y="68"/>
                </a:cubicBezTo>
                <a:cubicBezTo>
                  <a:pt x="45" y="98"/>
                  <a:pt x="45" y="98"/>
                  <a:pt x="45" y="98"/>
                </a:cubicBezTo>
                <a:cubicBezTo>
                  <a:pt x="15" y="98"/>
                  <a:pt x="15" y="98"/>
                  <a:pt x="15" y="98"/>
                </a:cubicBezTo>
                <a:cubicBezTo>
                  <a:pt x="12" y="98"/>
                  <a:pt x="12" y="98"/>
                  <a:pt x="12" y="98"/>
                </a:cubicBezTo>
                <a:cubicBezTo>
                  <a:pt x="12" y="95"/>
                  <a:pt x="12" y="95"/>
                  <a:pt x="12" y="95"/>
                </a:cubicBezTo>
                <a:cubicBezTo>
                  <a:pt x="12" y="57"/>
                  <a:pt x="12" y="57"/>
                  <a:pt x="12" y="57"/>
                </a:cubicBezTo>
                <a:cubicBezTo>
                  <a:pt x="3" y="57"/>
                  <a:pt x="3" y="57"/>
                  <a:pt x="3" y="57"/>
                </a:cubicBezTo>
                <a:cubicBezTo>
                  <a:pt x="0" y="50"/>
                  <a:pt x="0" y="50"/>
                  <a:pt x="0" y="50"/>
                </a:cubicBezTo>
                <a:cubicBezTo>
                  <a:pt x="44" y="3"/>
                  <a:pt x="44" y="3"/>
                  <a:pt x="44" y="3"/>
                </a:cubicBezTo>
                <a:cubicBezTo>
                  <a:pt x="47" y="0"/>
                  <a:pt x="47" y="0"/>
                  <a:pt x="47" y="0"/>
                </a:cubicBezTo>
                <a:cubicBezTo>
                  <a:pt x="50" y="3"/>
                  <a:pt x="50" y="3"/>
                  <a:pt x="50" y="3"/>
                </a:cubicBezTo>
                <a:cubicBezTo>
                  <a:pt x="94" y="50"/>
                  <a:pt x="94" y="50"/>
                  <a:pt x="94" y="50"/>
                </a:cubicBezTo>
                <a:cubicBezTo>
                  <a:pt x="90" y="57"/>
                  <a:pt x="90" y="57"/>
                  <a:pt x="90" y="57"/>
                </a:cubicBezTo>
                <a:cubicBezTo>
                  <a:pt x="81" y="57"/>
                  <a:pt x="81" y="57"/>
                  <a:pt x="81" y="57"/>
                </a:cubicBezTo>
                <a:close/>
                <a:moveTo>
                  <a:pt x="74" y="8"/>
                </a:moveTo>
                <a:cubicBezTo>
                  <a:pt x="77" y="8"/>
                  <a:pt x="77" y="8"/>
                  <a:pt x="77" y="8"/>
                </a:cubicBezTo>
                <a:cubicBezTo>
                  <a:pt x="77" y="2"/>
                  <a:pt x="77" y="2"/>
                  <a:pt x="77" y="2"/>
                </a:cubicBezTo>
                <a:cubicBezTo>
                  <a:pt x="61" y="2"/>
                  <a:pt x="61" y="2"/>
                  <a:pt x="61" y="2"/>
                </a:cubicBezTo>
                <a:cubicBezTo>
                  <a:pt x="61" y="8"/>
                  <a:pt x="61" y="8"/>
                  <a:pt x="61" y="8"/>
                </a:cubicBezTo>
                <a:cubicBezTo>
                  <a:pt x="64" y="8"/>
                  <a:pt x="64" y="8"/>
                  <a:pt x="64" y="8"/>
                </a:cubicBezTo>
                <a:cubicBezTo>
                  <a:pt x="64" y="13"/>
                  <a:pt x="64" y="13"/>
                  <a:pt x="64" y="13"/>
                </a:cubicBezTo>
                <a:cubicBezTo>
                  <a:pt x="74" y="25"/>
                  <a:pt x="74" y="25"/>
                  <a:pt x="74" y="25"/>
                </a:cubicBezTo>
                <a:lnTo>
                  <a:pt x="74" y="8"/>
                </a:lnTo>
                <a:close/>
              </a:path>
            </a:pathLst>
          </a:custGeom>
          <a:solidFill>
            <a:srgbClr val="82B347"/>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4" name="Freeform 132"/>
          <p:cNvSpPr>
            <a:spLocks noEditPoints="1"/>
          </p:cNvSpPr>
          <p:nvPr/>
        </p:nvSpPr>
        <p:spPr bwMode="auto">
          <a:xfrm>
            <a:off x="2679699" y="4780554"/>
            <a:ext cx="339725" cy="220663"/>
          </a:xfrm>
          <a:custGeom>
            <a:gdLst>
              <a:gd fmla="*/ 13 w 94" name="T0"/>
              <a:gd fmla="*/ 0 h 61" name="T1"/>
              <a:gd fmla="*/ 82 w 94" name="T2"/>
              <a:gd fmla="*/ 0 h 61" name="T3"/>
              <a:gd fmla="*/ 89 w 94" name="T4"/>
              <a:gd fmla="*/ 2 h 61" name="T5"/>
              <a:gd fmla="*/ 47 w 94" name="T6"/>
              <a:gd fmla="*/ 33 h 61" name="T7"/>
              <a:gd fmla="*/ 6 w 94" name="T8"/>
              <a:gd fmla="*/ 2 h 61" name="T9"/>
              <a:gd fmla="*/ 13 w 94" name="T10"/>
              <a:gd fmla="*/ 0 h 61" name="T11"/>
              <a:gd fmla="*/ 94 w 94" name="T12"/>
              <a:gd fmla="*/ 9 h 61" name="T13"/>
              <a:gd fmla="*/ 67 w 94" name="T14"/>
              <a:gd fmla="*/ 29 h 61" name="T15"/>
              <a:gd fmla="*/ 93 w 94" name="T16"/>
              <a:gd fmla="*/ 53 h 61" name="T17"/>
              <a:gd fmla="*/ 94 w 94" name="T18"/>
              <a:gd fmla="*/ 48 h 61" name="T19"/>
              <a:gd fmla="*/ 94 w 94" name="T20"/>
              <a:gd fmla="*/ 12 h 61" name="T21"/>
              <a:gd fmla="*/ 94 w 94" name="T22"/>
              <a:gd fmla="*/ 9 h 61" name="T23"/>
              <a:gd fmla="*/ 87 w 94" name="T24"/>
              <a:gd fmla="*/ 60 h 61" name="T25"/>
              <a:gd fmla="*/ 82 w 94" name="T26"/>
              <a:gd fmla="*/ 61 h 61" name="T27"/>
              <a:gd fmla="*/ 13 w 94" name="T28"/>
              <a:gd fmla="*/ 61 h 61" name="T29"/>
              <a:gd fmla="*/ 6 w 94" name="T30"/>
              <a:gd fmla="*/ 59 h 61" name="T31"/>
              <a:gd fmla="*/ 34 w 94" name="T32"/>
              <a:gd fmla="*/ 34 h 61" name="T33"/>
              <a:gd fmla="*/ 44 w 94" name="T34"/>
              <a:gd fmla="*/ 42 h 61" name="T35"/>
              <a:gd fmla="*/ 47 w 94" name="T36"/>
              <a:gd fmla="*/ 44 h 61" name="T37"/>
              <a:gd fmla="*/ 50 w 94" name="T38"/>
              <a:gd fmla="*/ 42 h 61" name="T39"/>
              <a:gd fmla="*/ 60 w 94" name="T40"/>
              <a:gd fmla="*/ 35 h 61" name="T41"/>
              <a:gd fmla="*/ 87 w 94" name="T42"/>
              <a:gd fmla="*/ 60 h 61" name="T43"/>
              <a:gd fmla="*/ 1 w 94" name="T44"/>
              <a:gd fmla="*/ 52 h 61" name="T45"/>
              <a:gd fmla="*/ 27 w 94" name="T46"/>
              <a:gd fmla="*/ 29 h 61" name="T47"/>
              <a:gd fmla="*/ 1 w 94" name="T48"/>
              <a:gd fmla="*/ 9 h 61" name="T49"/>
              <a:gd fmla="*/ 0 w 94" name="T50"/>
              <a:gd fmla="*/ 12 h 61" name="T51"/>
              <a:gd fmla="*/ 0 w 94" name="T52"/>
              <a:gd fmla="*/ 48 h 61" name="T53"/>
              <a:gd fmla="*/ 1 w 94" name="T54"/>
              <a:gd fmla="*/ 52 h 61"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61" w="94">
                <a:moveTo>
                  <a:pt x="13" y="0"/>
                </a:moveTo>
                <a:cubicBezTo>
                  <a:pt x="82" y="0"/>
                  <a:pt x="82" y="0"/>
                  <a:pt x="82" y="0"/>
                </a:cubicBezTo>
                <a:cubicBezTo>
                  <a:pt x="84" y="0"/>
                  <a:pt x="87" y="1"/>
                  <a:pt x="89" y="2"/>
                </a:cubicBezTo>
                <a:cubicBezTo>
                  <a:pt x="47" y="33"/>
                  <a:pt x="47" y="33"/>
                  <a:pt x="47" y="33"/>
                </a:cubicBezTo>
                <a:cubicBezTo>
                  <a:pt x="6" y="2"/>
                  <a:pt x="6" y="2"/>
                  <a:pt x="6" y="2"/>
                </a:cubicBezTo>
                <a:cubicBezTo>
                  <a:pt x="8" y="1"/>
                  <a:pt x="10" y="0"/>
                  <a:pt x="13" y="0"/>
                </a:cubicBezTo>
                <a:close/>
                <a:moveTo>
                  <a:pt x="94" y="9"/>
                </a:moveTo>
                <a:cubicBezTo>
                  <a:pt x="67" y="29"/>
                  <a:pt x="67" y="29"/>
                  <a:pt x="67" y="29"/>
                </a:cubicBezTo>
                <a:cubicBezTo>
                  <a:pt x="93" y="53"/>
                  <a:pt x="93" y="53"/>
                  <a:pt x="93" y="53"/>
                </a:cubicBezTo>
                <a:cubicBezTo>
                  <a:pt x="94" y="52"/>
                  <a:pt x="94" y="50"/>
                  <a:pt x="94" y="48"/>
                </a:cubicBezTo>
                <a:cubicBezTo>
                  <a:pt x="94" y="12"/>
                  <a:pt x="94" y="12"/>
                  <a:pt x="94" y="12"/>
                </a:cubicBezTo>
                <a:cubicBezTo>
                  <a:pt x="94" y="11"/>
                  <a:pt x="94" y="10"/>
                  <a:pt x="94" y="9"/>
                </a:cubicBezTo>
                <a:close/>
                <a:moveTo>
                  <a:pt x="87" y="60"/>
                </a:moveTo>
                <a:cubicBezTo>
                  <a:pt x="85" y="60"/>
                  <a:pt x="84" y="61"/>
                  <a:pt x="82" y="61"/>
                </a:cubicBezTo>
                <a:cubicBezTo>
                  <a:pt x="13" y="61"/>
                  <a:pt x="13" y="61"/>
                  <a:pt x="13" y="61"/>
                </a:cubicBezTo>
                <a:cubicBezTo>
                  <a:pt x="10" y="61"/>
                  <a:pt x="8" y="60"/>
                  <a:pt x="6" y="59"/>
                </a:cubicBezTo>
                <a:cubicBezTo>
                  <a:pt x="34" y="34"/>
                  <a:pt x="34" y="34"/>
                  <a:pt x="34" y="34"/>
                </a:cubicBezTo>
                <a:cubicBezTo>
                  <a:pt x="44" y="42"/>
                  <a:pt x="44" y="42"/>
                  <a:pt x="44" y="42"/>
                </a:cubicBezTo>
                <a:cubicBezTo>
                  <a:pt x="47" y="44"/>
                  <a:pt x="47" y="44"/>
                  <a:pt x="47" y="44"/>
                </a:cubicBezTo>
                <a:cubicBezTo>
                  <a:pt x="50" y="42"/>
                  <a:pt x="50" y="42"/>
                  <a:pt x="50" y="42"/>
                </a:cubicBezTo>
                <a:cubicBezTo>
                  <a:pt x="60" y="35"/>
                  <a:pt x="60" y="35"/>
                  <a:pt x="60" y="35"/>
                </a:cubicBezTo>
                <a:cubicBezTo>
                  <a:pt x="87" y="60"/>
                  <a:pt x="87" y="60"/>
                  <a:pt x="87" y="60"/>
                </a:cubicBezTo>
                <a:close/>
                <a:moveTo>
                  <a:pt x="1" y="52"/>
                </a:moveTo>
                <a:cubicBezTo>
                  <a:pt x="27" y="29"/>
                  <a:pt x="27" y="29"/>
                  <a:pt x="27" y="29"/>
                </a:cubicBezTo>
                <a:cubicBezTo>
                  <a:pt x="1" y="9"/>
                  <a:pt x="1" y="9"/>
                  <a:pt x="1" y="9"/>
                </a:cubicBezTo>
                <a:cubicBezTo>
                  <a:pt x="0" y="10"/>
                  <a:pt x="0" y="11"/>
                  <a:pt x="0" y="12"/>
                </a:cubicBezTo>
                <a:cubicBezTo>
                  <a:pt x="0" y="48"/>
                  <a:pt x="0" y="48"/>
                  <a:pt x="0" y="48"/>
                </a:cubicBezTo>
                <a:cubicBezTo>
                  <a:pt x="0" y="49"/>
                  <a:pt x="0" y="51"/>
                  <a:pt x="1" y="52"/>
                </a:cubicBezTo>
                <a:close/>
              </a:path>
            </a:pathLst>
          </a:custGeom>
          <a:solidFill>
            <a:srgbClr val="82B347"/>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5" name="Freeform 154"/>
          <p:cNvSpPr>
            <a:spLocks noEditPoints="1"/>
          </p:cNvSpPr>
          <p:nvPr/>
        </p:nvSpPr>
        <p:spPr bwMode="auto">
          <a:xfrm>
            <a:off x="2710656" y="3748996"/>
            <a:ext cx="328612" cy="336550"/>
          </a:xfrm>
          <a:custGeom>
            <a:gdLst>
              <a:gd fmla="*/ 80 w 91" name="T0"/>
              <a:gd fmla="*/ 44 h 93" name="T1"/>
              <a:gd fmla="*/ 87 w 91" name="T2"/>
              <a:gd fmla="*/ 37 h 93" name="T3"/>
              <a:gd fmla="*/ 87 w 91" name="T4"/>
              <a:gd fmla="*/ 23 h 93" name="T5"/>
              <a:gd fmla="*/ 68 w 91" name="T6"/>
              <a:gd fmla="*/ 4 h 93" name="T7"/>
              <a:gd fmla="*/ 54 w 91" name="T8"/>
              <a:gd fmla="*/ 4 h 93" name="T9"/>
              <a:gd fmla="*/ 47 w 91" name="T10"/>
              <a:gd fmla="*/ 11 h 93" name="T11"/>
              <a:gd fmla="*/ 80 w 91" name="T12"/>
              <a:gd fmla="*/ 44 h 93" name="T13"/>
              <a:gd fmla="*/ 52 w 91" name="T14"/>
              <a:gd fmla="*/ 23 h 93" name="T15"/>
              <a:gd fmla="*/ 68 w 91" name="T16"/>
              <a:gd fmla="*/ 39 h 93" name="T17"/>
              <a:gd fmla="*/ 77 w 91" name="T18"/>
              <a:gd fmla="*/ 48 h 93" name="T19"/>
              <a:gd fmla="*/ 43 w 91" name="T20"/>
              <a:gd fmla="*/ 81 h 93" name="T21"/>
              <a:gd fmla="*/ 34 w 91" name="T22"/>
              <a:gd fmla="*/ 73 h 93" name="T23"/>
              <a:gd fmla="*/ 19 w 91" name="T24"/>
              <a:gd fmla="*/ 59 h 93" name="T25"/>
              <a:gd fmla="*/ 41 w 91" name="T26"/>
              <a:gd fmla="*/ 37 h 93" name="T27"/>
              <a:gd fmla="*/ 39 w 91" name="T28"/>
              <a:gd fmla="*/ 34 h 93" name="T29"/>
              <a:gd fmla="*/ 16 w 91" name="T30"/>
              <a:gd fmla="*/ 57 h 93" name="T31"/>
              <a:gd fmla="*/ 10 w 91" name="T32"/>
              <a:gd fmla="*/ 48 h 93" name="T33"/>
              <a:gd fmla="*/ 43 w 91" name="T34"/>
              <a:gd fmla="*/ 14 h 93" name="T35"/>
              <a:gd fmla="*/ 52 w 91" name="T36"/>
              <a:gd fmla="*/ 23 h 93" name="T37"/>
              <a:gd fmla="*/ 4 w 91" name="T38"/>
              <a:gd fmla="*/ 69 h 93" name="T39"/>
              <a:gd fmla="*/ 0 w 91" name="T40"/>
              <a:gd fmla="*/ 86 h 93" name="T41"/>
              <a:gd fmla="*/ 6 w 91" name="T42"/>
              <a:gd fmla="*/ 93 h 93" name="T43"/>
              <a:gd fmla="*/ 24 w 91" name="T44"/>
              <a:gd fmla="*/ 89 h 93" name="T45"/>
              <a:gd fmla="*/ 4 w 91" name="T46"/>
              <a:gd fmla="*/ 69 h 93"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93" w="91">
                <a:moveTo>
                  <a:pt x="80" y="44"/>
                </a:moveTo>
                <a:cubicBezTo>
                  <a:pt x="87" y="37"/>
                  <a:pt x="87" y="37"/>
                  <a:pt x="87" y="37"/>
                </a:cubicBezTo>
                <a:cubicBezTo>
                  <a:pt x="91" y="33"/>
                  <a:pt x="91" y="27"/>
                  <a:pt x="87" y="23"/>
                </a:cubicBezTo>
                <a:cubicBezTo>
                  <a:pt x="68" y="4"/>
                  <a:pt x="68" y="4"/>
                  <a:pt x="68" y="4"/>
                </a:cubicBezTo>
                <a:cubicBezTo>
                  <a:pt x="64" y="0"/>
                  <a:pt x="58" y="0"/>
                  <a:pt x="54" y="4"/>
                </a:cubicBezTo>
                <a:cubicBezTo>
                  <a:pt x="47" y="11"/>
                  <a:pt x="47" y="11"/>
                  <a:pt x="47" y="11"/>
                </a:cubicBezTo>
                <a:cubicBezTo>
                  <a:pt x="80" y="44"/>
                  <a:pt x="80" y="44"/>
                  <a:pt x="80" y="44"/>
                </a:cubicBezTo>
                <a:close/>
                <a:moveTo>
                  <a:pt x="52" y="23"/>
                </a:moveTo>
                <a:cubicBezTo>
                  <a:pt x="68" y="39"/>
                  <a:pt x="68" y="39"/>
                  <a:pt x="68" y="39"/>
                </a:cubicBezTo>
                <a:cubicBezTo>
                  <a:pt x="77" y="48"/>
                  <a:pt x="77" y="48"/>
                  <a:pt x="77" y="48"/>
                </a:cubicBezTo>
                <a:cubicBezTo>
                  <a:pt x="43" y="81"/>
                  <a:pt x="43" y="81"/>
                  <a:pt x="43" y="81"/>
                </a:cubicBezTo>
                <a:cubicBezTo>
                  <a:pt x="35" y="83"/>
                  <a:pt x="33" y="79"/>
                  <a:pt x="34" y="73"/>
                </a:cubicBezTo>
                <a:cubicBezTo>
                  <a:pt x="26" y="72"/>
                  <a:pt x="20" y="68"/>
                  <a:pt x="19" y="59"/>
                </a:cubicBezTo>
                <a:cubicBezTo>
                  <a:pt x="41" y="37"/>
                  <a:pt x="41" y="37"/>
                  <a:pt x="41" y="37"/>
                </a:cubicBezTo>
                <a:cubicBezTo>
                  <a:pt x="39" y="34"/>
                  <a:pt x="39" y="34"/>
                  <a:pt x="39" y="34"/>
                </a:cubicBezTo>
                <a:cubicBezTo>
                  <a:pt x="16" y="57"/>
                  <a:pt x="16" y="57"/>
                  <a:pt x="16" y="57"/>
                </a:cubicBezTo>
                <a:cubicBezTo>
                  <a:pt x="10" y="58"/>
                  <a:pt x="9" y="54"/>
                  <a:pt x="10" y="48"/>
                </a:cubicBezTo>
                <a:cubicBezTo>
                  <a:pt x="21" y="37"/>
                  <a:pt x="32" y="26"/>
                  <a:pt x="43" y="14"/>
                </a:cubicBezTo>
                <a:cubicBezTo>
                  <a:pt x="52" y="23"/>
                  <a:pt x="52" y="23"/>
                  <a:pt x="52" y="23"/>
                </a:cubicBezTo>
                <a:close/>
                <a:moveTo>
                  <a:pt x="4" y="69"/>
                </a:moveTo>
                <a:cubicBezTo>
                  <a:pt x="0" y="86"/>
                  <a:pt x="0" y="86"/>
                  <a:pt x="0" y="86"/>
                </a:cubicBezTo>
                <a:cubicBezTo>
                  <a:pt x="6" y="93"/>
                  <a:pt x="6" y="93"/>
                  <a:pt x="6" y="93"/>
                </a:cubicBezTo>
                <a:cubicBezTo>
                  <a:pt x="24" y="89"/>
                  <a:pt x="24" y="89"/>
                  <a:pt x="24" y="89"/>
                </a:cubicBezTo>
                <a:lnTo>
                  <a:pt x="4" y="69"/>
                </a:lnTo>
                <a:close/>
              </a:path>
            </a:pathLst>
          </a:custGeom>
          <a:solidFill>
            <a:srgbClr val="B9965A"/>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6" name="文本框 15"/>
          <p:cNvSpPr txBox="1"/>
          <p:nvPr/>
        </p:nvSpPr>
        <p:spPr>
          <a:xfrm>
            <a:off x="3785319" y="1683613"/>
            <a:ext cx="1402080" cy="335280"/>
          </a:xfrm>
          <a:prstGeom prst="rect">
            <a:avLst/>
          </a:prstGeom>
          <a:noFill/>
        </p:spPr>
        <p:txBody>
          <a:bodyPr rtlCol="0" wrap="none">
            <a:spAutoFit/>
          </a:bodyPr>
          <a:lstStyle/>
          <a:p>
            <a:r>
              <a:rPr altLang="en-US" b="1" lang="zh-CN" sz="1600">
                <a:solidFill>
                  <a:schemeClr val="bg1"/>
                </a:solidFill>
                <a:latin charset="-122" panose="020b0503020204020204" pitchFamily="34" typeface="微软雅黑"/>
                <a:ea charset="-122" panose="020b0503020204020204" pitchFamily="34" typeface="微软雅黑"/>
              </a:rPr>
              <a:t>单击添加标题</a:t>
            </a:r>
          </a:p>
        </p:txBody>
      </p:sp>
      <p:sp>
        <p:nvSpPr>
          <p:cNvPr id="17" name="文本框 16"/>
          <p:cNvSpPr txBox="1"/>
          <p:nvPr/>
        </p:nvSpPr>
        <p:spPr>
          <a:xfrm>
            <a:off x="3785319" y="2714209"/>
            <a:ext cx="1402080" cy="335280"/>
          </a:xfrm>
          <a:prstGeom prst="rect">
            <a:avLst/>
          </a:prstGeom>
          <a:noFill/>
        </p:spPr>
        <p:txBody>
          <a:bodyPr rtlCol="0" wrap="none">
            <a:spAutoFit/>
          </a:bodyPr>
          <a:lstStyle/>
          <a:p>
            <a:r>
              <a:rPr altLang="en-US" b="1" lang="zh-CN" sz="1600">
                <a:solidFill>
                  <a:schemeClr val="bg1"/>
                </a:solidFill>
                <a:latin charset="-122" panose="020b0503020204020204" pitchFamily="34" typeface="微软雅黑"/>
                <a:ea charset="-122" panose="020b0503020204020204" pitchFamily="34" typeface="微软雅黑"/>
              </a:rPr>
              <a:t>单击添加标题</a:t>
            </a:r>
          </a:p>
        </p:txBody>
      </p:sp>
      <p:sp>
        <p:nvSpPr>
          <p:cNvPr id="18" name="文本框 17"/>
          <p:cNvSpPr txBox="1"/>
          <p:nvPr/>
        </p:nvSpPr>
        <p:spPr>
          <a:xfrm>
            <a:off x="3785319" y="3710611"/>
            <a:ext cx="1402080" cy="335280"/>
          </a:xfrm>
          <a:prstGeom prst="rect">
            <a:avLst/>
          </a:prstGeom>
          <a:noFill/>
        </p:spPr>
        <p:txBody>
          <a:bodyPr rtlCol="0" wrap="none">
            <a:spAutoFit/>
          </a:bodyPr>
          <a:lstStyle/>
          <a:p>
            <a:r>
              <a:rPr altLang="en-US" b="1" lang="zh-CN" sz="1600">
                <a:solidFill>
                  <a:schemeClr val="bg1"/>
                </a:solidFill>
                <a:latin charset="-122" panose="020b0503020204020204" pitchFamily="34" typeface="微软雅黑"/>
                <a:ea charset="-122" panose="020b0503020204020204" pitchFamily="34" typeface="微软雅黑"/>
              </a:rPr>
              <a:t>单击添加标题</a:t>
            </a:r>
          </a:p>
        </p:txBody>
      </p:sp>
      <p:sp>
        <p:nvSpPr>
          <p:cNvPr id="19" name="文本框 18"/>
          <p:cNvSpPr txBox="1"/>
          <p:nvPr/>
        </p:nvSpPr>
        <p:spPr>
          <a:xfrm>
            <a:off x="3785319" y="4721608"/>
            <a:ext cx="1402080" cy="335280"/>
          </a:xfrm>
          <a:prstGeom prst="rect">
            <a:avLst/>
          </a:prstGeom>
          <a:noFill/>
        </p:spPr>
        <p:txBody>
          <a:bodyPr rtlCol="0" wrap="none">
            <a:spAutoFit/>
          </a:bodyPr>
          <a:lstStyle/>
          <a:p>
            <a:r>
              <a:rPr altLang="en-US" b="1" lang="zh-CN" sz="1600">
                <a:solidFill>
                  <a:schemeClr val="bg1"/>
                </a:solidFill>
                <a:latin charset="-122" panose="020b0503020204020204" pitchFamily="34" typeface="微软雅黑"/>
                <a:ea charset="-122" panose="020b0503020204020204" pitchFamily="34" typeface="微软雅黑"/>
              </a:rPr>
              <a:t>单击添加标题</a:t>
            </a:r>
          </a:p>
        </p:txBody>
      </p:sp>
      <p:sp>
        <p:nvSpPr>
          <p:cNvPr id="20" name="矩形 19"/>
          <p:cNvSpPr/>
          <p:nvPr/>
        </p:nvSpPr>
        <p:spPr>
          <a:xfrm>
            <a:off x="6076508" y="1445729"/>
            <a:ext cx="3880834" cy="73152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21" name="矩形 20"/>
          <p:cNvSpPr/>
          <p:nvPr/>
        </p:nvSpPr>
        <p:spPr>
          <a:xfrm>
            <a:off x="6076508" y="2497173"/>
            <a:ext cx="3880834" cy="73152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22" name="矩形 21"/>
          <p:cNvSpPr/>
          <p:nvPr/>
        </p:nvSpPr>
        <p:spPr>
          <a:xfrm>
            <a:off x="6076508" y="3565155"/>
            <a:ext cx="3880834" cy="73152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sp>
        <p:nvSpPr>
          <p:cNvPr id="23" name="矩形 22"/>
          <p:cNvSpPr/>
          <p:nvPr/>
        </p:nvSpPr>
        <p:spPr>
          <a:xfrm>
            <a:off x="6076508" y="4538769"/>
            <a:ext cx="3880834" cy="73152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单击此处添加您的文字内容。本模板的所有素材和逻辑图表，均可自由编辑替换和移动。</a:t>
            </a:r>
          </a:p>
        </p:txBody>
      </p:sp>
      <p:grpSp>
        <p:nvGrpSpPr>
          <p:cNvPr id="24" name="组合 23">
            <a:extLst>
              <a:ext uri="{FF2B5EF4-FFF2-40B4-BE49-F238E27FC236}">
                <a16:creationId xmlns:a16="http://schemas.microsoft.com/office/drawing/2014/main" id="{EB08D8C5-9172-4BF7-8207-743A545696D0}"/>
              </a:ext>
            </a:extLst>
          </p:cNvPr>
          <p:cNvGrpSpPr/>
          <p:nvPr/>
        </p:nvGrpSpPr>
        <p:grpSpPr>
          <a:xfrm>
            <a:off x="0" y="426911"/>
            <a:ext cx="2671204" cy="568000"/>
            <a:chOff x="0" y="426911"/>
            <a:chExt cx="2671204" cy="568000"/>
          </a:xfrm>
        </p:grpSpPr>
        <p:sp>
          <p:nvSpPr>
            <p:cNvPr id="25" name="任意多边形 14">
              <a:extLst>
                <a:ext uri="{FF2B5EF4-FFF2-40B4-BE49-F238E27FC236}">
                  <a16:creationId xmlns:a16="http://schemas.microsoft.com/office/drawing/2014/main" id="{6B7F8BDA-30B3-4427-AC30-DB9655D20E44}"/>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7" name="Text Box 39">
              <a:extLst>
                <a:ext uri="{FF2B5EF4-FFF2-40B4-BE49-F238E27FC236}">
                  <a16:creationId xmlns:a16="http://schemas.microsoft.com/office/drawing/2014/main" id="{CEB9A06D-DE04-42A8-B6D3-AE0E9BD56480}"/>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28" name="矩形 27">
              <a:extLst>
                <a:ext uri="{FF2B5EF4-FFF2-40B4-BE49-F238E27FC236}">
                  <a16:creationId xmlns:a16="http://schemas.microsoft.com/office/drawing/2014/main" id="{0308E601-DD06-43CD-98C8-1B76FB43285A}"/>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9" name="Text Box 39">
              <a:extLst>
                <a:ext uri="{FF2B5EF4-FFF2-40B4-BE49-F238E27FC236}">
                  <a16:creationId xmlns:a16="http://schemas.microsoft.com/office/drawing/2014/main" id="{C3DDE399-CBE0-46E4-9D93-47DE70884ACF}"/>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任意多边形 4"/>
          <p:cNvSpPr/>
          <p:nvPr/>
        </p:nvSpPr>
        <p:spPr>
          <a:xfrm>
            <a:off x="2248860" y="2237969"/>
            <a:ext cx="3857172" cy="538845"/>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任意多边形 5"/>
          <p:cNvSpPr/>
          <p:nvPr/>
        </p:nvSpPr>
        <p:spPr>
          <a:xfrm>
            <a:off x="2248860" y="3126969"/>
            <a:ext cx="3857172" cy="538845"/>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任意多边形 7"/>
          <p:cNvSpPr/>
          <p:nvPr/>
        </p:nvSpPr>
        <p:spPr>
          <a:xfrm>
            <a:off x="2248860" y="4015968"/>
            <a:ext cx="3857172" cy="538845"/>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6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6"/>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p:nvSpPr>
        <p:spPr>
          <a:xfrm>
            <a:off x="2248860" y="4904966"/>
            <a:ext cx="3857172" cy="538845"/>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7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7"/>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任意多边形 10"/>
          <p:cNvSpPr/>
          <p:nvPr/>
        </p:nvSpPr>
        <p:spPr>
          <a:xfrm>
            <a:off x="3124624" y="2308944"/>
            <a:ext cx="2841045" cy="396893"/>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7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7"/>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任意多边形 11"/>
          <p:cNvSpPr/>
          <p:nvPr/>
        </p:nvSpPr>
        <p:spPr>
          <a:xfrm>
            <a:off x="2655798" y="3197944"/>
            <a:ext cx="3309871" cy="396893"/>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7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7"/>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任意多边形 12"/>
          <p:cNvSpPr/>
          <p:nvPr/>
        </p:nvSpPr>
        <p:spPr>
          <a:xfrm>
            <a:off x="3492925" y="4086943"/>
            <a:ext cx="2472744" cy="396893"/>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7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7"/>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任意多边形 13"/>
          <p:cNvSpPr/>
          <p:nvPr/>
        </p:nvSpPr>
        <p:spPr>
          <a:xfrm>
            <a:off x="2977770" y="4975941"/>
            <a:ext cx="2987898" cy="396893"/>
          </a:xfrm>
          <a:custGeom>
            <a:gdLst>
              <a:gd fmla="*/ 3587750 w 3857172" name="connsiteX0"/>
              <a:gd fmla="*/ 0 h 538845" name="connsiteY0"/>
              <a:gd fmla="*/ 3857172 w 3857172" name="connsiteX1"/>
              <a:gd fmla="*/ 269422 h 538845" name="connsiteY1"/>
              <a:gd fmla="*/ 3587750 w 3857172" name="connsiteX2"/>
              <a:gd fmla="*/ 538844 h 538845" name="connsiteY2"/>
              <a:gd fmla="*/ 3575957 w 3857172" name="connsiteX3"/>
              <a:gd fmla="*/ 537655 h 538845" name="connsiteY3"/>
              <a:gd fmla="*/ 3575957 w 3857172" name="connsiteX4"/>
              <a:gd fmla="*/ 538844 h 538845" name="connsiteY4"/>
              <a:gd fmla="*/ 281214 w 3857172" name="connsiteX5"/>
              <a:gd fmla="*/ 538844 h 538845" name="connsiteY5"/>
              <a:gd fmla="*/ 281214 w 3857172" name="connsiteX6"/>
              <a:gd fmla="*/ 537657 h 538845" name="connsiteY6"/>
              <a:gd fmla="*/ 269422 w 3857172" name="connsiteX7"/>
              <a:gd fmla="*/ 538845 h 538845" name="connsiteY7"/>
              <a:gd fmla="*/ 0 w 3857172" name="connsiteX8"/>
              <a:gd fmla="*/ 269423 h 538845" name="connsiteY8"/>
              <a:gd fmla="*/ 269422 w 3857172" name="connsiteX9"/>
              <a:gd fmla="*/ 1 h 538845" name="connsiteY9"/>
              <a:gd fmla="*/ 287426 w 3857172" name="connsiteX10"/>
              <a:gd fmla="*/ 1816 h 538845" name="connsiteY10"/>
              <a:gd fmla="*/ 3569736 w 3857172" name="connsiteX11"/>
              <a:gd fmla="*/ 1816 h 538845"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538845" w="3857172">
                <a:moveTo>
                  <a:pt x="3587750" y="0"/>
                </a:moveTo>
                <a:cubicBezTo>
                  <a:pt x="3736548" y="0"/>
                  <a:pt x="3857172" y="120624"/>
                  <a:pt x="3857172" y="269422"/>
                </a:cubicBezTo>
                <a:cubicBezTo>
                  <a:pt x="3857172" y="418220"/>
                  <a:pt x="3736548" y="538844"/>
                  <a:pt x="3587750" y="538844"/>
                </a:cubicBezTo>
                <a:lnTo>
                  <a:pt x="3575957" y="537655"/>
                </a:lnTo>
                <a:lnTo>
                  <a:pt x="3575957" y="538844"/>
                </a:lnTo>
                <a:lnTo>
                  <a:pt x="281214" y="538844"/>
                </a:lnTo>
                <a:lnTo>
                  <a:pt x="281214" y="537657"/>
                </a:lnTo>
                <a:lnTo>
                  <a:pt x="269422" y="538845"/>
                </a:lnTo>
                <a:cubicBezTo>
                  <a:pt x="120624" y="538845"/>
                  <a:pt x="0" y="418221"/>
                  <a:pt x="0" y="269423"/>
                </a:cubicBezTo>
                <a:cubicBezTo>
                  <a:pt x="0" y="120625"/>
                  <a:pt x="120624" y="1"/>
                  <a:pt x="269422" y="1"/>
                </a:cubicBezTo>
                <a:lnTo>
                  <a:pt x="287426" y="1816"/>
                </a:lnTo>
                <a:lnTo>
                  <a:pt x="3569736" y="181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文本框 14"/>
          <p:cNvSpPr txBox="1"/>
          <p:nvPr/>
        </p:nvSpPr>
        <p:spPr>
          <a:xfrm>
            <a:off x="5317322" y="2385528"/>
            <a:ext cx="567055" cy="304800"/>
          </a:xfrm>
          <a:prstGeom prst="rect">
            <a:avLst/>
          </a:prstGeom>
          <a:noFill/>
        </p:spPr>
        <p:txBody>
          <a:bodyPr rtlCol="0" wrap="none">
            <a:spAutoFit/>
          </a:bodyPr>
          <a:lstStyle/>
          <a:p>
            <a:r>
              <a:rPr altLang="zh-CN" b="1" lang="en-US" sz="1400">
                <a:solidFill>
                  <a:srgbClr val="82B347"/>
                </a:solidFill>
                <a:latin charset="-122" panose="020b0503020204020204" pitchFamily="34" typeface="微软雅黑"/>
                <a:ea charset="-122" panose="020b0503020204020204" pitchFamily="34" typeface="微软雅黑"/>
              </a:rPr>
              <a:t>70%</a:t>
            </a:r>
          </a:p>
        </p:txBody>
      </p:sp>
      <p:sp>
        <p:nvSpPr>
          <p:cNvPr id="16" name="文本框 15"/>
          <p:cNvSpPr txBox="1"/>
          <p:nvPr/>
        </p:nvSpPr>
        <p:spPr>
          <a:xfrm>
            <a:off x="5317324" y="3242501"/>
            <a:ext cx="567055" cy="304800"/>
          </a:xfrm>
          <a:prstGeom prst="rect">
            <a:avLst/>
          </a:prstGeom>
          <a:noFill/>
        </p:spPr>
        <p:txBody>
          <a:bodyPr rtlCol="0" wrap="none">
            <a:spAutoFit/>
          </a:bodyPr>
          <a:lstStyle/>
          <a:p>
            <a:r>
              <a:rPr altLang="zh-CN" b="1" lang="en-US" sz="1400">
                <a:solidFill>
                  <a:srgbClr val="B9965A"/>
                </a:solidFill>
                <a:latin charset="-122" panose="020b0503020204020204" pitchFamily="34" typeface="微软雅黑"/>
                <a:ea charset="-122" panose="020b0503020204020204" pitchFamily="34" typeface="微软雅黑"/>
              </a:rPr>
              <a:t>90%</a:t>
            </a:r>
          </a:p>
        </p:txBody>
      </p:sp>
      <p:sp>
        <p:nvSpPr>
          <p:cNvPr id="17" name="文本框 16"/>
          <p:cNvSpPr txBox="1"/>
          <p:nvPr/>
        </p:nvSpPr>
        <p:spPr>
          <a:xfrm>
            <a:off x="5317323" y="4131501"/>
            <a:ext cx="567055" cy="304800"/>
          </a:xfrm>
          <a:prstGeom prst="rect">
            <a:avLst/>
          </a:prstGeom>
          <a:noFill/>
        </p:spPr>
        <p:txBody>
          <a:bodyPr rtlCol="0" wrap="none">
            <a:spAutoFit/>
          </a:bodyPr>
          <a:lstStyle/>
          <a:p>
            <a:r>
              <a:rPr altLang="zh-CN" b="1" lang="en-US" sz="1400">
                <a:solidFill>
                  <a:srgbClr val="82B347"/>
                </a:solidFill>
                <a:latin charset="-122" panose="020b0503020204020204" pitchFamily="34" typeface="微软雅黑"/>
                <a:ea charset="-122" panose="020b0503020204020204" pitchFamily="34" typeface="微软雅黑"/>
              </a:rPr>
              <a:t>60%</a:t>
            </a:r>
          </a:p>
        </p:txBody>
      </p:sp>
      <p:sp>
        <p:nvSpPr>
          <p:cNvPr id="18" name="文本框 17"/>
          <p:cNvSpPr txBox="1"/>
          <p:nvPr/>
        </p:nvSpPr>
        <p:spPr>
          <a:xfrm>
            <a:off x="5333028" y="5020498"/>
            <a:ext cx="567055" cy="304800"/>
          </a:xfrm>
          <a:prstGeom prst="rect">
            <a:avLst/>
          </a:prstGeom>
          <a:noFill/>
        </p:spPr>
        <p:txBody>
          <a:bodyPr rtlCol="0" wrap="none">
            <a:spAutoFit/>
          </a:bodyPr>
          <a:lstStyle/>
          <a:p>
            <a:r>
              <a:rPr altLang="zh-CN" b="1" lang="en-US" sz="1400">
                <a:solidFill>
                  <a:srgbClr val="B9965A"/>
                </a:solidFill>
                <a:latin charset="-122" panose="020b0503020204020204" pitchFamily="34" typeface="微软雅黑"/>
                <a:ea charset="-122" panose="020b0503020204020204" pitchFamily="34" typeface="微软雅黑"/>
              </a:rPr>
              <a:t>80%</a:t>
            </a:r>
          </a:p>
        </p:txBody>
      </p:sp>
      <p:sp>
        <p:nvSpPr>
          <p:cNvPr id="19" name="文本框 18"/>
          <p:cNvSpPr txBox="1"/>
          <p:nvPr/>
        </p:nvSpPr>
        <p:spPr>
          <a:xfrm>
            <a:off x="7611530" y="2053303"/>
            <a:ext cx="868680" cy="365760"/>
          </a:xfrm>
          <a:prstGeom prst="rect">
            <a:avLst/>
          </a:prstGeom>
          <a:noFill/>
        </p:spPr>
        <p:txBody>
          <a:bodyPr rtlCol="0" wrap="none">
            <a:spAutoFit/>
          </a:bodyPr>
          <a:lstStyle/>
          <a:p>
            <a:r>
              <a:rPr altLang="en-US" b="1" lang="zh-CN">
                <a:solidFill>
                  <a:srgbClr val="82B347"/>
                </a:solidFill>
                <a:latin charset="-122" panose="020b0503020204020204" pitchFamily="34" typeface="微软雅黑"/>
                <a:ea charset="-122" panose="020b0503020204020204" pitchFamily="34" typeface="微软雅黑"/>
              </a:rPr>
              <a:t>结论一</a:t>
            </a:r>
          </a:p>
        </p:txBody>
      </p:sp>
      <p:sp>
        <p:nvSpPr>
          <p:cNvPr id="20" name="矩形 19"/>
          <p:cNvSpPr/>
          <p:nvPr/>
        </p:nvSpPr>
        <p:spPr>
          <a:xfrm>
            <a:off x="7611530" y="2432463"/>
            <a:ext cx="3174727" cy="365760"/>
          </a:xfrm>
          <a:prstGeom prst="rect">
            <a:avLst/>
          </a:prstGeom>
        </p:spPr>
        <p:txBody>
          <a:bodyPr wrap="square">
            <a:spAutoFit/>
          </a:bodyPr>
          <a:lstStyle/>
          <a:p>
            <a:pPr>
              <a:lnSpc>
                <a:spcPct val="150000"/>
              </a:lnSpc>
            </a:pPr>
            <a:r>
              <a:rPr altLang="en-US" lang="zh-CN" sz="12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21" name="文本框 20"/>
          <p:cNvSpPr txBox="1"/>
          <p:nvPr/>
        </p:nvSpPr>
        <p:spPr>
          <a:xfrm>
            <a:off x="7611532" y="2942672"/>
            <a:ext cx="868680" cy="365760"/>
          </a:xfrm>
          <a:prstGeom prst="rect">
            <a:avLst/>
          </a:prstGeom>
          <a:noFill/>
        </p:spPr>
        <p:txBody>
          <a:bodyPr rtlCol="0" wrap="none">
            <a:spAutoFit/>
          </a:bodyPr>
          <a:lstStyle/>
          <a:p>
            <a:r>
              <a:rPr altLang="en-US" b="1" lang="zh-CN">
                <a:solidFill>
                  <a:srgbClr val="B9965A"/>
                </a:solidFill>
                <a:latin charset="-122" panose="020b0503020204020204" pitchFamily="34" typeface="微软雅黑"/>
                <a:ea charset="-122" panose="020b0503020204020204" pitchFamily="34" typeface="微软雅黑"/>
              </a:rPr>
              <a:t>结论二</a:t>
            </a:r>
          </a:p>
        </p:txBody>
      </p:sp>
      <p:sp>
        <p:nvSpPr>
          <p:cNvPr id="22" name="矩形 21"/>
          <p:cNvSpPr/>
          <p:nvPr/>
        </p:nvSpPr>
        <p:spPr>
          <a:xfrm>
            <a:off x="7611532" y="3321832"/>
            <a:ext cx="3174727" cy="365760"/>
          </a:xfrm>
          <a:prstGeom prst="rect">
            <a:avLst/>
          </a:prstGeom>
        </p:spPr>
        <p:txBody>
          <a:bodyPr wrap="square">
            <a:spAutoFit/>
          </a:bodyPr>
          <a:lstStyle/>
          <a:p>
            <a:pPr>
              <a:lnSpc>
                <a:spcPct val="150000"/>
              </a:lnSpc>
            </a:pPr>
            <a:r>
              <a:rPr altLang="en-US" lang="zh-CN" sz="12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23" name="文本框 22"/>
          <p:cNvSpPr txBox="1"/>
          <p:nvPr/>
        </p:nvSpPr>
        <p:spPr>
          <a:xfrm>
            <a:off x="7611530" y="3902277"/>
            <a:ext cx="868680" cy="365760"/>
          </a:xfrm>
          <a:prstGeom prst="rect">
            <a:avLst/>
          </a:prstGeom>
          <a:noFill/>
        </p:spPr>
        <p:txBody>
          <a:bodyPr rtlCol="0" wrap="none">
            <a:spAutoFit/>
          </a:bodyPr>
          <a:lstStyle/>
          <a:p>
            <a:r>
              <a:rPr altLang="en-US" b="1" lang="zh-CN">
                <a:solidFill>
                  <a:srgbClr val="82B347"/>
                </a:solidFill>
                <a:latin charset="-122" panose="020b0503020204020204" pitchFamily="34" typeface="微软雅黑"/>
                <a:ea charset="-122" panose="020b0503020204020204" pitchFamily="34" typeface="微软雅黑"/>
              </a:rPr>
              <a:t>结论三</a:t>
            </a:r>
          </a:p>
        </p:txBody>
      </p:sp>
      <p:sp>
        <p:nvSpPr>
          <p:cNvPr id="24" name="矩形 23"/>
          <p:cNvSpPr/>
          <p:nvPr/>
        </p:nvSpPr>
        <p:spPr>
          <a:xfrm>
            <a:off x="7611530" y="4281437"/>
            <a:ext cx="3174727" cy="365760"/>
          </a:xfrm>
          <a:prstGeom prst="rect">
            <a:avLst/>
          </a:prstGeom>
        </p:spPr>
        <p:txBody>
          <a:bodyPr wrap="square">
            <a:spAutoFit/>
          </a:bodyPr>
          <a:lstStyle/>
          <a:p>
            <a:pPr>
              <a:lnSpc>
                <a:spcPct val="150000"/>
              </a:lnSpc>
            </a:pPr>
            <a:r>
              <a:rPr altLang="en-US" lang="zh-CN" sz="12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25" name="文本框 24"/>
          <p:cNvSpPr txBox="1"/>
          <p:nvPr/>
        </p:nvSpPr>
        <p:spPr>
          <a:xfrm>
            <a:off x="7611530" y="4835832"/>
            <a:ext cx="868680" cy="365760"/>
          </a:xfrm>
          <a:prstGeom prst="rect">
            <a:avLst/>
          </a:prstGeom>
          <a:noFill/>
        </p:spPr>
        <p:txBody>
          <a:bodyPr rtlCol="0" wrap="none">
            <a:spAutoFit/>
          </a:bodyPr>
          <a:lstStyle/>
          <a:p>
            <a:r>
              <a:rPr altLang="en-US" b="1" lang="zh-CN">
                <a:solidFill>
                  <a:srgbClr val="B9965A"/>
                </a:solidFill>
                <a:latin charset="-122" panose="020b0503020204020204" pitchFamily="34" typeface="微软雅黑"/>
                <a:ea charset="-122" panose="020b0503020204020204" pitchFamily="34" typeface="微软雅黑"/>
              </a:rPr>
              <a:t>结论四</a:t>
            </a:r>
          </a:p>
        </p:txBody>
      </p:sp>
      <p:sp>
        <p:nvSpPr>
          <p:cNvPr id="26" name="矩形 25"/>
          <p:cNvSpPr/>
          <p:nvPr/>
        </p:nvSpPr>
        <p:spPr>
          <a:xfrm>
            <a:off x="7611532" y="5214993"/>
            <a:ext cx="3174726" cy="365760"/>
          </a:xfrm>
          <a:prstGeom prst="rect">
            <a:avLst/>
          </a:prstGeom>
        </p:spPr>
        <p:txBody>
          <a:bodyPr wrap="square">
            <a:spAutoFit/>
          </a:bodyPr>
          <a:lstStyle/>
          <a:p>
            <a:pPr>
              <a:lnSpc>
                <a:spcPct val="150000"/>
              </a:lnSpc>
            </a:pPr>
            <a:r>
              <a:rPr altLang="en-US" lang="zh-CN" sz="12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cxnSp>
        <p:nvCxnSpPr>
          <p:cNvPr id="27" name="直接连接符 26"/>
          <p:cNvCxnSpPr/>
          <p:nvPr/>
        </p:nvCxnSpPr>
        <p:spPr>
          <a:xfrm flipH="1">
            <a:off x="6920874" y="1756435"/>
            <a:ext cx="0" cy="3927120"/>
          </a:xfrm>
          <a:prstGeom prst="line">
            <a:avLst/>
          </a:prstGeom>
          <a:ln>
            <a:solidFill>
              <a:srgbClr val="82B347"/>
            </a:solidFill>
            <a:prstDash val="dash"/>
          </a:ln>
        </p:spPr>
        <p:style>
          <a:lnRef idx="1">
            <a:schemeClr val="accent1"/>
          </a:lnRef>
          <a:fillRef idx="0">
            <a:schemeClr val="accent1"/>
          </a:fillRef>
          <a:effectRef idx="0">
            <a:schemeClr val="accent1"/>
          </a:effectRef>
          <a:fontRef idx="minor">
            <a:schemeClr val="tx1"/>
          </a:fontRef>
        </p:style>
      </p:cxnSp>
      <p:grpSp>
        <p:nvGrpSpPr>
          <p:cNvPr id="28" name="组合 27">
            <a:extLst>
              <a:ext uri="{FF2B5EF4-FFF2-40B4-BE49-F238E27FC236}">
                <a16:creationId xmlns:a16="http://schemas.microsoft.com/office/drawing/2014/main" id="{E93D3F6E-3D39-4221-ABD2-BEF5FFF7EE9B}"/>
              </a:ext>
            </a:extLst>
          </p:cNvPr>
          <p:cNvGrpSpPr/>
          <p:nvPr/>
        </p:nvGrpSpPr>
        <p:grpSpPr>
          <a:xfrm>
            <a:off x="0" y="426911"/>
            <a:ext cx="2671204" cy="568000"/>
            <a:chOff x="0" y="426911"/>
            <a:chExt cx="2671204" cy="568000"/>
          </a:xfrm>
        </p:grpSpPr>
        <p:sp>
          <p:nvSpPr>
            <p:cNvPr id="29" name="任意多边形 14">
              <a:extLst>
                <a:ext uri="{FF2B5EF4-FFF2-40B4-BE49-F238E27FC236}">
                  <a16:creationId xmlns:a16="http://schemas.microsoft.com/office/drawing/2014/main" id="{FCB529D5-8C0F-4547-B48E-76BEE37116CF}"/>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0" name="Text Box 39">
              <a:extLst>
                <a:ext uri="{FF2B5EF4-FFF2-40B4-BE49-F238E27FC236}">
                  <a16:creationId xmlns:a16="http://schemas.microsoft.com/office/drawing/2014/main" id="{88112D54-B481-40AC-8387-C073D94538E8}"/>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1" name="矩形 30">
              <a:extLst>
                <a:ext uri="{FF2B5EF4-FFF2-40B4-BE49-F238E27FC236}">
                  <a16:creationId xmlns:a16="http://schemas.microsoft.com/office/drawing/2014/main" id="{D825C564-B3E5-4B2A-86A9-6562308A224A}"/>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2" name="Text Box 39">
              <a:extLst>
                <a:ext uri="{FF2B5EF4-FFF2-40B4-BE49-F238E27FC236}">
                  <a16:creationId xmlns:a16="http://schemas.microsoft.com/office/drawing/2014/main" id="{8CC803D0-CA7C-4FE8-A5AF-638F806F19C6}"/>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2EEE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2">
            <a:extLst>
              <a:ext uri="{28A0092B-C50C-407E-A947-70E740481C1C}">
                <a14:useLocalDpi val="0"/>
              </a:ext>
            </a:extLst>
          </a:blip>
          <a:srcRect b="32797" r="38907" t="-1"/>
          <a:stretch>
            <a:fillRect/>
          </a:stretch>
        </p:blipFill>
        <p:spPr>
          <a:xfrm rot="10800000">
            <a:off x="3775365" y="-635000"/>
            <a:ext cx="8416635" cy="6172201"/>
          </a:xfrm>
          <a:prstGeom prst="rect">
            <a:avLst/>
          </a:prstGeom>
        </p:spPr>
      </p:pic>
      <p:sp>
        <p:nvSpPr>
          <p:cNvPr id="30" name="文本框 15"/>
          <p:cNvSpPr txBox="1">
            <a:spLocks noChangeArrowheads="1"/>
          </p:cNvSpPr>
          <p:nvPr/>
        </p:nvSpPr>
        <p:spPr bwMode="auto">
          <a:xfrm>
            <a:off x="349679" y="3424518"/>
            <a:ext cx="4121413"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en-US" lang="zh-CN" smtClean="0">
                <a:solidFill>
                  <a:srgbClr val="8E6D48"/>
                </a:solidFill>
                <a:latin charset="-122" panose="02010509060101010101" pitchFamily="49" typeface="幼圆"/>
                <a:ea charset="-122" panose="02010509060101010101" pitchFamily="49" typeface="幼圆"/>
              </a:rPr>
              <a:t>点击添加标题</a:t>
            </a:r>
          </a:p>
        </p:txBody>
      </p:sp>
      <p:sp>
        <p:nvSpPr>
          <p:cNvPr id="31" name="文本框 14"/>
          <p:cNvSpPr txBox="1">
            <a:spLocks noChangeArrowheads="1"/>
          </p:cNvSpPr>
          <p:nvPr/>
        </p:nvSpPr>
        <p:spPr bwMode="auto">
          <a:xfrm>
            <a:off x="968068" y="2716633"/>
            <a:ext cx="2437079"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zh-CN" b="1" lang="en-US" sz="4000">
                <a:solidFill>
                  <a:srgbClr val="8E6D48"/>
                </a:solidFill>
                <a:latin typeface="+mj-lt"/>
                <a:ea charset="-122" panose="02000000000000000000" pitchFamily="2" typeface="张海山锐谐体"/>
              </a:rPr>
              <a:t>Part one</a:t>
            </a:r>
          </a:p>
        </p:txBody>
      </p:sp>
      <p:sp>
        <p:nvSpPr>
          <p:cNvPr id="34" name="TextBox 13"/>
          <p:cNvSpPr txBox="1">
            <a:spLocks noChangeArrowheads="1"/>
          </p:cNvSpPr>
          <p:nvPr/>
        </p:nvSpPr>
        <p:spPr bwMode="auto">
          <a:xfrm>
            <a:off x="1407852" y="4064694"/>
            <a:ext cx="5025179"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50000"/>
              </a:lnSpc>
            </a:pPr>
            <a:r>
              <a:rPr altLang="en-US" lang="zh-CN" smtClean="0" spc="300" sz="1200">
                <a:solidFill>
                  <a:schemeClr val="tx1">
                    <a:lumMod val="50000"/>
                    <a:lumOff val="50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点击输入简要文字内容，文字内容概括精炼，不用多余的文字修饰，言短意赅的说明该项内容。点击输入简要文字内容，文字内容概括精炼，不用多余的文字修饰，言短意赅的说明该项内容。</a:t>
            </a:r>
          </a:p>
        </p:txBody>
      </p:sp>
      <p:sp>
        <p:nvSpPr>
          <p:cNvPr id="3" name="文本框 2">
            <a:extLst>
              <a:ext uri="{FF2B5EF4-FFF2-40B4-BE49-F238E27FC236}">
                <a16:creationId xmlns:a16="http://schemas.microsoft.com/office/drawing/2014/main" id="{EB487D91-5FBE-4CB4-BF39-6A4F2BCEAA3C}"/>
              </a:ext>
            </a:extLst>
          </p:cNvPr>
          <p:cNvSpPr txBox="1"/>
          <p:nvPr/>
        </p:nvSpPr>
        <p:spPr>
          <a:xfrm>
            <a:off x="1133748" y="608518"/>
            <a:ext cx="2915721" cy="2621280"/>
          </a:xfrm>
          <a:prstGeom prst="rect">
            <a:avLst/>
          </a:prstGeom>
          <a:noFill/>
        </p:spPr>
        <p:txBody>
          <a:bodyPr rtlCol="0" wrap="square">
            <a:spAutoFit/>
          </a:bodyPr>
          <a:lstStyle/>
          <a:p>
            <a:r>
              <a:rPr altLang="zh-CN" lang="en-US" sz="16600">
                <a:solidFill>
                  <a:srgbClr val="B9965A">
                    <a:alpha val="15000"/>
                  </a:srgbClr>
                </a:solidFill>
              </a:rPr>
              <a:t>04</a:t>
            </a:r>
          </a:p>
        </p:txBody>
      </p:sp>
    </p:spTree>
    <p:extLst>
      <p:ext uri="{BB962C8B-B14F-4D97-AF65-F5344CB8AC3E}">
        <p14:creationId val="3071185021"/>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2" name="矩形 21"/>
          <p:cNvSpPr/>
          <p:nvPr/>
        </p:nvSpPr>
        <p:spPr>
          <a:xfrm>
            <a:off x="0" y="0"/>
            <a:ext cx="12191999" cy="6858000"/>
          </a:xfrm>
          <a:prstGeom prst="rect">
            <a:avLst/>
          </a:prstGeom>
          <a:solidFill>
            <a:srgbClr val="F3EFE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p:cNvSpPr/>
          <p:nvPr/>
        </p:nvSpPr>
        <p:spPr>
          <a:xfrm>
            <a:off x="1" y="0"/>
            <a:ext cx="12191999" cy="6858000"/>
          </a:xfrm>
          <a:prstGeom prst="rect">
            <a:avLst/>
          </a:prstGeom>
          <a:solidFill>
            <a:srgbClr val="F2EEE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3" name="文本框 42"/>
          <p:cNvSpPr txBox="1"/>
          <p:nvPr/>
        </p:nvSpPr>
        <p:spPr>
          <a:xfrm>
            <a:off x="634597" y="1037492"/>
            <a:ext cx="1598035" cy="701040"/>
          </a:xfrm>
          <a:prstGeom prst="rect">
            <a:avLst/>
          </a:prstGeom>
          <a:noFill/>
        </p:spPr>
        <p:txBody>
          <a:bodyPr rtlCol="0" wrap="square">
            <a:spAutoFit/>
          </a:bodyPr>
          <a:lstStyle/>
          <a:p>
            <a:r>
              <a:rPr altLang="en-US" b="1" lang="zh-CN" sz="4000">
                <a:solidFill>
                  <a:srgbClr val="8E6D48"/>
                </a:solidFill>
                <a:latin charset="-122" panose="02010509060101010101" pitchFamily="49" typeface="幼圆"/>
                <a:ea charset="-122" panose="02010509060101010101" pitchFamily="49" typeface="幼圆"/>
              </a:rPr>
              <a:t>目 录</a:t>
            </a:r>
          </a:p>
        </p:txBody>
      </p:sp>
      <p:sp>
        <p:nvSpPr>
          <p:cNvPr id="44" name="TextBox 13"/>
          <p:cNvSpPr txBox="1">
            <a:spLocks noChangeArrowheads="1"/>
          </p:cNvSpPr>
          <p:nvPr/>
        </p:nvSpPr>
        <p:spPr bwMode="auto">
          <a:xfrm>
            <a:off x="779141" y="1837461"/>
            <a:ext cx="1240011"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defTabSz="1216025">
              <a:defRPr>
                <a:solidFill>
                  <a:schemeClr val="tx1"/>
                </a:solidFill>
                <a:latin charset="0" panose="020f0502020204030204" pitchFamily="34" typeface="Calibri"/>
                <a:ea charset="-122" panose="02010600030101010101" pitchFamily="2" typeface="宋体"/>
              </a:defRPr>
            </a:lvl1pPr>
            <a:lvl2pPr defTabSz="1216025" indent="-285750" marL="742950">
              <a:defRPr>
                <a:solidFill>
                  <a:schemeClr val="tx1"/>
                </a:solidFill>
                <a:latin charset="0" panose="020f0502020204030204" pitchFamily="34" typeface="Calibri"/>
                <a:ea charset="-122" panose="02010600030101010101" pitchFamily="2" typeface="宋体"/>
              </a:defRPr>
            </a:lvl2pPr>
            <a:lvl3pPr defTabSz="1216025" indent="-228600" marL="1143000">
              <a:defRPr>
                <a:solidFill>
                  <a:schemeClr val="tx1"/>
                </a:solidFill>
                <a:latin charset="0" panose="020f0502020204030204" pitchFamily="34" typeface="Calibri"/>
                <a:ea charset="-122" panose="02010600030101010101" pitchFamily="2" typeface="宋体"/>
              </a:defRPr>
            </a:lvl3pPr>
            <a:lvl4pPr defTabSz="1216025" indent="-228600" marL="1600200">
              <a:defRPr>
                <a:solidFill>
                  <a:schemeClr val="tx1"/>
                </a:solidFill>
                <a:latin charset="0" panose="020f0502020204030204" pitchFamily="34" typeface="Calibri"/>
                <a:ea charset="-122" panose="02010600030101010101" pitchFamily="2" typeface="宋体"/>
              </a:defRPr>
            </a:lvl4pPr>
            <a:lvl5pPr defTabSz="1216025" indent="-228600" marL="2057400">
              <a:defRPr>
                <a:solidFill>
                  <a:schemeClr val="tx1"/>
                </a:solidFill>
                <a:latin charset="0" panose="020f0502020204030204" pitchFamily="34" typeface="Calibri"/>
                <a:ea charset="-122" panose="02010600030101010101" pitchFamily="2" typeface="宋体"/>
              </a:defRPr>
            </a:lvl5pPr>
            <a:lvl6pPr defTabSz="1216025" fontAlgn="base"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fontAlgn="base"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fontAlgn="base"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fontAlgn="base"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dist">
              <a:spcBef>
                <a:spcPct val="20000"/>
              </a:spcBef>
            </a:pPr>
            <a:r>
              <a:rPr altLang="zh-CN" lang="en-US" sz="1600">
                <a:solidFill>
                  <a:srgbClr val="8E6D48"/>
                </a:solidFill>
                <a:latin typeface="+mj-lt"/>
                <a:ea charset="-122" panose="02010509060101010101" pitchFamily="49" typeface="幼圆"/>
                <a:sym charset="0" panose="020b0604020202020204" pitchFamily="34" typeface="Arial"/>
              </a:rPr>
              <a:t>CONTENT</a:t>
            </a:r>
          </a:p>
        </p:txBody>
      </p:sp>
      <p:sp>
        <p:nvSpPr>
          <p:cNvPr id="45" name="文本框 15"/>
          <p:cNvSpPr txBox="1">
            <a:spLocks noChangeArrowheads="1"/>
          </p:cNvSpPr>
          <p:nvPr/>
        </p:nvSpPr>
        <p:spPr bwMode="auto">
          <a:xfrm>
            <a:off x="3238658" y="2709317"/>
            <a:ext cx="4121413"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eaLnBrk="1" hangingPunct="1">
              <a:lnSpc>
                <a:spcPct val="100000"/>
              </a:lnSpc>
              <a:spcBef>
                <a:spcPct val="0"/>
              </a:spcBef>
              <a:buFontTx/>
              <a:buNone/>
            </a:pPr>
            <a:r>
              <a:rPr altLang="en-US" b="1" lang="zh-CN" smtClean="0" spc="300" sz="2400">
                <a:solidFill>
                  <a:srgbClr val="8E6D48"/>
                </a:solidFill>
                <a:latin charset="-122" panose="02010509060101010101" pitchFamily="49" typeface="幼圆"/>
                <a:ea charset="-122" panose="02010509060101010101" pitchFamily="49" typeface="幼圆"/>
              </a:rPr>
              <a:t>点击添加标题</a:t>
            </a:r>
          </a:p>
        </p:txBody>
      </p:sp>
      <p:sp>
        <p:nvSpPr>
          <p:cNvPr id="46" name="文本框 17"/>
          <p:cNvSpPr txBox="1">
            <a:spLocks noChangeArrowheads="1"/>
          </p:cNvSpPr>
          <p:nvPr/>
        </p:nvSpPr>
        <p:spPr bwMode="auto">
          <a:xfrm>
            <a:off x="3238658" y="3569319"/>
            <a:ext cx="3050496"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lvl="0">
              <a:lnSpc>
                <a:spcPct val="100000"/>
              </a:lnSpc>
              <a:spcBef>
                <a:spcPct val="0"/>
              </a:spcBef>
              <a:buNone/>
            </a:pPr>
            <a:r>
              <a:rPr altLang="en-US" b="1" lang="zh-CN" smtClean="0" spc="300" sz="2400">
                <a:solidFill>
                  <a:srgbClr val="8E6D48"/>
                </a:solidFill>
                <a:latin charset="-122" panose="02010509060101010101" pitchFamily="49" typeface="幼圆"/>
                <a:ea charset="-122" panose="02010509060101010101" pitchFamily="49" typeface="幼圆"/>
              </a:rPr>
              <a:t>点击添加标题</a:t>
            </a:r>
          </a:p>
        </p:txBody>
      </p:sp>
      <p:sp>
        <p:nvSpPr>
          <p:cNvPr id="47" name="文本框 19"/>
          <p:cNvSpPr txBox="1">
            <a:spLocks noChangeArrowheads="1"/>
          </p:cNvSpPr>
          <p:nvPr/>
        </p:nvSpPr>
        <p:spPr bwMode="auto">
          <a:xfrm>
            <a:off x="3238657" y="4424553"/>
            <a:ext cx="4121413"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lvl="0">
              <a:lnSpc>
                <a:spcPct val="100000"/>
              </a:lnSpc>
              <a:spcBef>
                <a:spcPct val="0"/>
              </a:spcBef>
              <a:buNone/>
            </a:pPr>
            <a:r>
              <a:rPr altLang="en-US" b="1" lang="zh-CN" smtClean="0" spc="300" sz="2400">
                <a:solidFill>
                  <a:srgbClr val="8E6D48"/>
                </a:solidFill>
                <a:latin charset="-122" panose="02010509060101010101" pitchFamily="49" typeface="幼圆"/>
                <a:ea charset="-122" panose="02010509060101010101" pitchFamily="49" typeface="幼圆"/>
              </a:rPr>
              <a:t>点击添加标题</a:t>
            </a:r>
          </a:p>
        </p:txBody>
      </p:sp>
      <p:sp>
        <p:nvSpPr>
          <p:cNvPr id="48" name="文本框 21"/>
          <p:cNvSpPr txBox="1">
            <a:spLocks noChangeArrowheads="1"/>
          </p:cNvSpPr>
          <p:nvPr/>
        </p:nvSpPr>
        <p:spPr bwMode="auto">
          <a:xfrm>
            <a:off x="3238657" y="5279789"/>
            <a:ext cx="4267535"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lvl="0">
              <a:lnSpc>
                <a:spcPct val="100000"/>
              </a:lnSpc>
              <a:spcBef>
                <a:spcPct val="0"/>
              </a:spcBef>
              <a:buNone/>
            </a:pPr>
            <a:r>
              <a:rPr altLang="en-US" b="1" lang="zh-CN" smtClean="0" spc="300" sz="2400">
                <a:solidFill>
                  <a:srgbClr val="8E6D48"/>
                </a:solidFill>
                <a:latin charset="-122" panose="02010509060101010101" pitchFamily="49" typeface="幼圆"/>
                <a:ea charset="-122" panose="02010509060101010101" pitchFamily="49" typeface="幼圆"/>
              </a:rPr>
              <a:t>点击添加标题</a:t>
            </a:r>
          </a:p>
        </p:txBody>
      </p:sp>
      <p:sp>
        <p:nvSpPr>
          <p:cNvPr id="49" name="文本框 14"/>
          <p:cNvSpPr txBox="1">
            <a:spLocks noChangeArrowheads="1"/>
          </p:cNvSpPr>
          <p:nvPr/>
        </p:nvSpPr>
        <p:spPr bwMode="auto">
          <a:xfrm>
            <a:off x="1916048" y="2663520"/>
            <a:ext cx="112377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zh-CN" lang="en-US" sz="3600">
                <a:solidFill>
                  <a:srgbClr val="8E6D48"/>
                </a:solidFill>
                <a:latin typeface="+mn-lt"/>
                <a:ea charset="-122" panose="02000000000000000000" pitchFamily="2" typeface="张海山锐谐体"/>
              </a:rPr>
              <a:t>01</a:t>
            </a:r>
          </a:p>
        </p:txBody>
      </p:sp>
      <p:sp>
        <p:nvSpPr>
          <p:cNvPr id="50" name="文本框 16"/>
          <p:cNvSpPr txBox="1">
            <a:spLocks noChangeArrowheads="1"/>
          </p:cNvSpPr>
          <p:nvPr/>
        </p:nvSpPr>
        <p:spPr bwMode="auto">
          <a:xfrm>
            <a:off x="1916048" y="3509656"/>
            <a:ext cx="112377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a:lnSpc>
                <a:spcPct val="100000"/>
              </a:lnSpc>
              <a:spcBef>
                <a:spcPct val="0"/>
              </a:spcBef>
              <a:buNone/>
            </a:pPr>
            <a:r>
              <a:rPr altLang="zh-CN" lang="en-US" sz="3600">
                <a:solidFill>
                  <a:srgbClr val="8E6D48"/>
                </a:solidFill>
                <a:latin typeface="+mn-lt"/>
                <a:ea charset="-122" panose="02000000000000000000" pitchFamily="2" typeface="张海山锐谐体"/>
              </a:rPr>
              <a:t>02</a:t>
            </a:r>
          </a:p>
        </p:txBody>
      </p:sp>
      <p:sp>
        <p:nvSpPr>
          <p:cNvPr id="51" name="文本框 18"/>
          <p:cNvSpPr txBox="1">
            <a:spLocks noChangeArrowheads="1"/>
          </p:cNvSpPr>
          <p:nvPr/>
        </p:nvSpPr>
        <p:spPr bwMode="auto">
          <a:xfrm>
            <a:off x="1916048" y="4355793"/>
            <a:ext cx="1123773"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a:lnSpc>
                <a:spcPct val="100000"/>
              </a:lnSpc>
              <a:spcBef>
                <a:spcPct val="0"/>
              </a:spcBef>
              <a:buNone/>
            </a:pPr>
            <a:r>
              <a:rPr altLang="zh-CN" lang="en-US" sz="3600">
                <a:solidFill>
                  <a:srgbClr val="8E6D48"/>
                </a:solidFill>
                <a:latin typeface="+mn-lt"/>
                <a:ea charset="-122" panose="02000000000000000000" pitchFamily="2" typeface="张海山锐谐体"/>
              </a:rPr>
              <a:t>03</a:t>
            </a:r>
          </a:p>
        </p:txBody>
      </p:sp>
      <p:sp>
        <p:nvSpPr>
          <p:cNvPr id="52" name="文本框 20"/>
          <p:cNvSpPr txBox="1">
            <a:spLocks noChangeArrowheads="1"/>
          </p:cNvSpPr>
          <p:nvPr/>
        </p:nvSpPr>
        <p:spPr bwMode="auto">
          <a:xfrm>
            <a:off x="1916080" y="5201932"/>
            <a:ext cx="1123708" cy="6400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a:lnSpc>
                <a:spcPct val="100000"/>
              </a:lnSpc>
              <a:spcBef>
                <a:spcPct val="0"/>
              </a:spcBef>
              <a:buNone/>
            </a:pPr>
            <a:r>
              <a:rPr altLang="zh-CN" lang="en-US" sz="3600">
                <a:solidFill>
                  <a:srgbClr val="8E6D48"/>
                </a:solidFill>
                <a:latin typeface="+mn-lt"/>
                <a:ea charset="-122" panose="02000000000000000000" pitchFamily="2" typeface="张海山锐谐体"/>
              </a:rPr>
              <a:t>04</a:t>
            </a:r>
          </a:p>
        </p:txBody>
      </p:sp>
      <p:pic>
        <p:nvPicPr>
          <p:cNvPr id="23" name="图片 22">
            <a:extLst>
              <a:ext uri="{FF2B5EF4-FFF2-40B4-BE49-F238E27FC236}">
                <a16:creationId xmlns:a16="http://schemas.microsoft.com/office/drawing/2014/main" id="{E543CB19-5D2A-4761-8A98-A5DE0AFF65E5}"/>
              </a:ext>
            </a:extLst>
          </p:cNvPr>
          <p:cNvPicPr>
            <a:picLocks noChangeAspect="1"/>
          </p:cNvPicPr>
          <p:nvPr/>
        </p:nvPicPr>
        <p:blipFill>
          <a:blip r:embed="rId2">
            <a:extLst>
              <a:ext uri="{28A0092B-C50C-407E-A947-70E740481C1C}">
                <a14:useLocalDpi val="0"/>
              </a:ext>
            </a:extLst>
          </a:blip>
          <a:srcRect t="-1"/>
          <a:stretch>
            <a:fillRect/>
          </a:stretch>
        </p:blipFill>
        <p:spPr>
          <a:xfrm flipH="1" rot="18998868">
            <a:off x="8039134" y="-1093720"/>
            <a:ext cx="5655403" cy="6172201"/>
          </a:xfrm>
          <a:prstGeom prst="rect">
            <a:avLst/>
          </a:prstGeom>
        </p:spPr>
      </p:pic>
    </p:spTree>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8" name="组合 7"/>
          <p:cNvGrpSpPr/>
          <p:nvPr/>
        </p:nvGrpSpPr>
        <p:grpSpPr>
          <a:xfrm>
            <a:off x="1581785" y="1774190"/>
            <a:ext cx="9019540" cy="3507105"/>
            <a:chOff x="1288" y="2298"/>
            <a:chExt cx="16592" cy="6452"/>
          </a:xfrm>
        </p:grpSpPr>
        <p:sp>
          <p:nvSpPr>
            <p:cNvPr id="15" name="MH_SubTitle_1"/>
            <p:cNvSpPr/>
            <p:nvPr/>
          </p:nvSpPr>
          <p:spPr>
            <a:xfrm>
              <a:off x="6245" y="2298"/>
              <a:ext cx="3232" cy="3226"/>
            </a:xfrm>
            <a:custGeom>
              <a:gdLst>
                <a:gd fmla="*/ 713459 w 1426918" name="connsiteX0"/>
                <a:gd fmla="*/ 0 h 1426918" name="connsiteY0"/>
                <a:gd fmla="*/ 713459 w 1426918" name="connsiteX1"/>
                <a:gd fmla="*/ 1 h 1426918" name="connsiteY1"/>
                <a:gd fmla="*/ 1426918 w 1426918" name="connsiteX2"/>
                <a:gd fmla="*/ 713460 h 1426918" name="connsiteY2"/>
                <a:gd fmla="*/ 1426918 w 1426918" name="connsiteX3"/>
                <a:gd fmla="*/ 1426918 h 1426918" name="connsiteY3"/>
                <a:gd fmla="*/ 713459 w 1426918" name="connsiteX4"/>
                <a:gd fmla="*/ 1426918 h 1426918" name="connsiteY4"/>
                <a:gd fmla="*/ 0 w 1426918" name="connsiteX5"/>
                <a:gd fmla="*/ 713459 h 1426918" name="connsiteY5"/>
                <a:gd fmla="*/ 713459 w 1426918" name="connsiteX6"/>
                <a:gd fmla="*/ 0 h 1426918"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426918" w="1426918">
                  <a:moveTo>
                    <a:pt x="713459" y="0"/>
                  </a:moveTo>
                  <a:lnTo>
                    <a:pt x="713459" y="1"/>
                  </a:lnTo>
                  <a:cubicBezTo>
                    <a:pt x="1107492" y="1"/>
                    <a:pt x="1426918" y="319427"/>
                    <a:pt x="1426918" y="713460"/>
                  </a:cubicBezTo>
                  <a:lnTo>
                    <a:pt x="1426918" y="1426918"/>
                  </a:lnTo>
                  <a:lnTo>
                    <a:pt x="713459" y="1426918"/>
                  </a:lnTo>
                  <a:cubicBezTo>
                    <a:pt x="319426" y="1426918"/>
                    <a:pt x="0" y="1107492"/>
                    <a:pt x="0" y="713459"/>
                  </a:cubicBezTo>
                  <a:cubicBezTo>
                    <a:pt x="0" y="319426"/>
                    <a:pt x="319426" y="0"/>
                    <a:pt x="713459" y="0"/>
                  </a:cubicBezTo>
                  <a:close/>
                </a:path>
              </a:pathLst>
            </a:custGeom>
            <a:solidFill>
              <a:srgbClr val="B9965A"/>
            </a:solidFill>
            <a:ln algn="ctr" cap="flat" cmpd="sng" w="12700">
              <a:noFill/>
              <a:prstDash val="solid"/>
              <a:miter lim="800000"/>
            </a:ln>
            <a:effectLst/>
          </p:spPr>
          <p:txBody>
            <a:bodyPr anchor="ctr"/>
            <a:lstStyle/>
            <a:p>
              <a:pPr algn="ctr" defTabSz="914400" eaLnBrk="1" hangingPunct="1" indent="0" latinLnBrk="0" lvl="0" marL="0" marR="0" rtl="0">
                <a:spcBef>
                  <a:spcPct val="0"/>
                </a:spcBef>
                <a:spcAft>
                  <a:spcPct val="0"/>
                </a:spcAft>
                <a:buClrTx/>
                <a:buSzTx/>
                <a:buFontTx/>
                <a:buNone/>
                <a:defRPr/>
              </a:pPr>
              <a:r>
                <a:rPr altLang="zh-CN" b="1" baseline="0" cap="none" i="0" kern="0" kumimoji="0" lang="en-US" noProof="0" normalizeH="0" spc="0" strike="noStrike" sz="5400" u="none">
                  <a:ln>
                    <a:noFill/>
                  </a:ln>
                  <a:solidFill>
                    <a:schemeClr val="bg1"/>
                  </a:solidFill>
                  <a:effectLst/>
                  <a:uLnTx/>
                  <a:uFillTx/>
                  <a:latin panose="02020603050405020304" typeface="Times New Roman"/>
                  <a:ea charset="-122" panose="02010509060101010101" pitchFamily="49" typeface="幼圆"/>
                  <a:cs typeface="+mn-cs"/>
                </a:rPr>
                <a:t>S</a:t>
              </a:r>
            </a:p>
          </p:txBody>
        </p:sp>
        <p:sp>
          <p:nvSpPr>
            <p:cNvPr id="2" name="MH_SubTitle_2"/>
            <p:cNvSpPr/>
            <p:nvPr/>
          </p:nvSpPr>
          <p:spPr>
            <a:xfrm>
              <a:off x="9477" y="2298"/>
              <a:ext cx="3237" cy="3226"/>
            </a:xfrm>
            <a:custGeom>
              <a:gdLst>
                <a:gd fmla="*/ 713459 w 1426918" name="connsiteX0"/>
                <a:gd fmla="*/ 0 h 1426918" name="connsiteY0"/>
                <a:gd fmla="*/ 1426918 w 1426918" name="connsiteX1"/>
                <a:gd fmla="*/ 713459 h 1426918" name="connsiteY1"/>
                <a:gd fmla="*/ 1426917 w 1426918" name="connsiteX2"/>
                <a:gd fmla="*/ 713459 h 1426918" name="connsiteY2"/>
                <a:gd fmla="*/ 713458 w 1426918" name="connsiteX3"/>
                <a:gd fmla="*/ 1426918 h 1426918" name="connsiteY3"/>
                <a:gd fmla="*/ 0 w 1426918" name="connsiteX4"/>
                <a:gd fmla="*/ 1426918 h 1426918" name="connsiteY4"/>
                <a:gd fmla="*/ 0 w 1426918" name="connsiteX5"/>
                <a:gd fmla="*/ 713459 h 1426918" name="connsiteY5"/>
                <a:gd fmla="*/ 713459 w 1426918" name="connsiteX6"/>
                <a:gd fmla="*/ 0 h 1426918"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426918" w="1426918">
                  <a:moveTo>
                    <a:pt x="713459" y="0"/>
                  </a:moveTo>
                  <a:cubicBezTo>
                    <a:pt x="1107492" y="0"/>
                    <a:pt x="1426918" y="319426"/>
                    <a:pt x="1426918" y="713459"/>
                  </a:cubicBezTo>
                  <a:lnTo>
                    <a:pt x="1426917" y="713459"/>
                  </a:lnTo>
                  <a:cubicBezTo>
                    <a:pt x="1426917" y="1107492"/>
                    <a:pt x="1107491" y="1426918"/>
                    <a:pt x="713458" y="1426918"/>
                  </a:cubicBezTo>
                  <a:lnTo>
                    <a:pt x="0" y="1426918"/>
                  </a:lnTo>
                  <a:lnTo>
                    <a:pt x="0" y="713459"/>
                  </a:lnTo>
                  <a:cubicBezTo>
                    <a:pt x="0" y="319426"/>
                    <a:pt x="319426" y="0"/>
                    <a:pt x="713459" y="0"/>
                  </a:cubicBezTo>
                  <a:close/>
                </a:path>
              </a:pathLst>
            </a:custGeom>
            <a:solidFill>
              <a:srgbClr val="82B347"/>
            </a:solidFill>
            <a:ln algn="ctr" cap="flat" cmpd="sng" w="12700">
              <a:noFill/>
              <a:prstDash val="solid"/>
              <a:miter lim="800000"/>
            </a:ln>
            <a:effectLst/>
          </p:spPr>
          <p:txBody>
            <a:bodyPr anchor="ctr"/>
            <a:lstStyle/>
            <a:p>
              <a:pPr algn="ctr" defTabSz="914400" eaLnBrk="1" hangingPunct="1" indent="0" latinLnBrk="0" lvl="0" marL="0" marR="0" rtl="0">
                <a:spcBef>
                  <a:spcPct val="0"/>
                </a:spcBef>
                <a:spcAft>
                  <a:spcPct val="0"/>
                </a:spcAft>
                <a:buClrTx/>
                <a:buSzTx/>
                <a:buFontTx/>
                <a:buNone/>
                <a:defRPr/>
              </a:pPr>
              <a:r>
                <a:rPr altLang="zh-CN" b="1" baseline="0" cap="none" i="0" kern="0" kumimoji="0" lang="en-US" noProof="0" normalizeH="0" spc="0" strike="noStrike" sz="5400" u="none">
                  <a:ln>
                    <a:noFill/>
                  </a:ln>
                  <a:solidFill>
                    <a:schemeClr val="bg1"/>
                  </a:solidFill>
                  <a:effectLst/>
                  <a:uLnTx/>
                  <a:uFillTx/>
                  <a:latin panose="02020603050405020304" typeface="Times New Roman"/>
                  <a:ea charset="-122" panose="02010509060101010101" pitchFamily="49" typeface="幼圆"/>
                  <a:cs typeface="+mn-cs"/>
                </a:rPr>
                <a:t>W</a:t>
              </a:r>
            </a:p>
          </p:txBody>
        </p:sp>
        <p:sp>
          <p:nvSpPr>
            <p:cNvPr id="17" name="MH_SubTitle_3"/>
            <p:cNvSpPr/>
            <p:nvPr/>
          </p:nvSpPr>
          <p:spPr>
            <a:xfrm>
              <a:off x="6245" y="5524"/>
              <a:ext cx="3232" cy="3226"/>
            </a:xfrm>
            <a:custGeom>
              <a:gdLst>
                <a:gd fmla="*/ 713460 w 1426918" name="connsiteX0"/>
                <a:gd fmla="*/ 0 h 1426918" name="connsiteY0"/>
                <a:gd fmla="*/ 1426918 w 1426918" name="connsiteX1"/>
                <a:gd fmla="*/ 0 h 1426918" name="connsiteY1"/>
                <a:gd fmla="*/ 1426918 w 1426918" name="connsiteX2"/>
                <a:gd fmla="*/ 713459 h 1426918" name="connsiteY2"/>
                <a:gd fmla="*/ 713459 w 1426918" name="connsiteX3"/>
                <a:gd fmla="*/ 1426918 h 1426918" name="connsiteY3"/>
                <a:gd fmla="*/ 0 w 1426918" name="connsiteX4"/>
                <a:gd fmla="*/ 713459 h 1426918" name="connsiteY4"/>
                <a:gd fmla="*/ 1 w 1426918" name="connsiteX5"/>
                <a:gd fmla="*/ 713459 h 1426918" name="connsiteY5"/>
                <a:gd fmla="*/ 713460 w 1426918" name="connsiteX6"/>
                <a:gd fmla="*/ 0 h 1426918"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426918" w="1426918">
                  <a:moveTo>
                    <a:pt x="713460" y="0"/>
                  </a:moveTo>
                  <a:lnTo>
                    <a:pt x="1426918" y="0"/>
                  </a:lnTo>
                  <a:lnTo>
                    <a:pt x="1426918" y="713459"/>
                  </a:lnTo>
                  <a:cubicBezTo>
                    <a:pt x="1426918" y="1107492"/>
                    <a:pt x="1107492" y="1426918"/>
                    <a:pt x="713459" y="1426918"/>
                  </a:cubicBezTo>
                  <a:cubicBezTo>
                    <a:pt x="319426" y="1426918"/>
                    <a:pt x="0" y="1107492"/>
                    <a:pt x="0" y="713459"/>
                  </a:cubicBezTo>
                  <a:lnTo>
                    <a:pt x="1" y="713459"/>
                  </a:lnTo>
                  <a:cubicBezTo>
                    <a:pt x="1" y="319426"/>
                    <a:pt x="319427" y="0"/>
                    <a:pt x="713460" y="0"/>
                  </a:cubicBezTo>
                  <a:close/>
                </a:path>
              </a:pathLst>
            </a:custGeom>
            <a:solidFill>
              <a:srgbClr val="82B347"/>
            </a:solidFill>
            <a:ln algn="ctr" cap="flat" cmpd="sng" w="12700">
              <a:noFill/>
              <a:prstDash val="solid"/>
              <a:miter lim="800000"/>
            </a:ln>
            <a:effectLst/>
          </p:spPr>
          <p:txBody>
            <a:bodyPr anchor="ctr"/>
            <a:lstStyle/>
            <a:p>
              <a:pPr algn="ctr" defTabSz="914400" eaLnBrk="1" hangingPunct="1" indent="0" latinLnBrk="0" lvl="0" marL="0" marR="0" rtl="0">
                <a:spcBef>
                  <a:spcPct val="0"/>
                </a:spcBef>
                <a:spcAft>
                  <a:spcPct val="0"/>
                </a:spcAft>
                <a:buClrTx/>
                <a:buSzTx/>
                <a:buFontTx/>
                <a:buNone/>
                <a:defRPr/>
              </a:pPr>
              <a:r>
                <a:rPr altLang="zh-CN" b="1" baseline="0" cap="none" i="0" kern="0" kumimoji="0" lang="en-US" noProof="0" normalizeH="0" spc="0" strike="noStrike" sz="5400" u="none">
                  <a:ln>
                    <a:noFill/>
                  </a:ln>
                  <a:solidFill>
                    <a:schemeClr val="bg1"/>
                  </a:solidFill>
                  <a:effectLst/>
                  <a:uLnTx/>
                  <a:uFillTx/>
                  <a:latin panose="02020603050405020304" typeface="Times New Roman"/>
                  <a:ea charset="-122" panose="02010509060101010101" pitchFamily="49" typeface="幼圆"/>
                  <a:cs typeface="+mn-cs"/>
                </a:rPr>
                <a:t>O</a:t>
              </a:r>
            </a:p>
          </p:txBody>
        </p:sp>
        <p:sp>
          <p:nvSpPr>
            <p:cNvPr id="18" name="MH_SubTitle_4"/>
            <p:cNvSpPr/>
            <p:nvPr/>
          </p:nvSpPr>
          <p:spPr>
            <a:xfrm>
              <a:off x="9477" y="5524"/>
              <a:ext cx="3237" cy="3226"/>
            </a:xfrm>
            <a:custGeom>
              <a:gdLst>
                <a:gd fmla="*/ 0 w 1426918" name="connsiteX0"/>
                <a:gd fmla="*/ 0 h 1426918" name="connsiteY0"/>
                <a:gd fmla="*/ 713459 w 1426918" name="connsiteX1"/>
                <a:gd fmla="*/ 0 h 1426918" name="connsiteY1"/>
                <a:gd fmla="*/ 1426918 w 1426918" name="connsiteX2"/>
                <a:gd fmla="*/ 713459 h 1426918" name="connsiteY2"/>
                <a:gd fmla="*/ 713459 w 1426918" name="connsiteX3"/>
                <a:gd fmla="*/ 1426918 h 1426918" name="connsiteY3"/>
                <a:gd fmla="*/ 713459 w 1426918" name="connsiteX4"/>
                <a:gd fmla="*/ 1426917 h 1426918" name="connsiteY4"/>
                <a:gd fmla="*/ 0 w 1426918" name="connsiteX5"/>
                <a:gd fmla="*/ 713458 h 1426918" name="connsiteY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426918" w="1426918">
                  <a:moveTo>
                    <a:pt x="0" y="0"/>
                  </a:moveTo>
                  <a:lnTo>
                    <a:pt x="713459" y="0"/>
                  </a:lnTo>
                  <a:cubicBezTo>
                    <a:pt x="1107492" y="0"/>
                    <a:pt x="1426918" y="319426"/>
                    <a:pt x="1426918" y="713459"/>
                  </a:cubicBezTo>
                  <a:cubicBezTo>
                    <a:pt x="1426918" y="1107492"/>
                    <a:pt x="1107492" y="1426918"/>
                    <a:pt x="713459" y="1426918"/>
                  </a:cubicBezTo>
                  <a:lnTo>
                    <a:pt x="713459" y="1426917"/>
                  </a:lnTo>
                  <a:cubicBezTo>
                    <a:pt x="319426" y="1426917"/>
                    <a:pt x="0" y="1107491"/>
                    <a:pt x="0" y="713458"/>
                  </a:cubicBezTo>
                  <a:close/>
                </a:path>
              </a:pathLst>
            </a:custGeom>
            <a:solidFill>
              <a:srgbClr val="B9965A"/>
            </a:solidFill>
            <a:ln algn="ctr" cap="flat" cmpd="sng" w="12700">
              <a:noFill/>
              <a:prstDash val="solid"/>
              <a:miter lim="800000"/>
            </a:ln>
            <a:effectLst/>
          </p:spPr>
          <p:txBody>
            <a:bodyPr anchor="ctr"/>
            <a:lstStyle/>
            <a:p>
              <a:pPr algn="ctr" defTabSz="914400" eaLnBrk="1" hangingPunct="1" indent="0" latinLnBrk="0" lvl="0" marL="0" marR="0" rtl="0">
                <a:spcBef>
                  <a:spcPct val="0"/>
                </a:spcBef>
                <a:spcAft>
                  <a:spcPct val="0"/>
                </a:spcAft>
                <a:buClrTx/>
                <a:buSzTx/>
                <a:buFontTx/>
                <a:buNone/>
                <a:defRPr/>
              </a:pPr>
              <a:r>
                <a:rPr altLang="zh-CN" b="1" baseline="0" cap="none" i="0" kern="0" kumimoji="0" lang="en-US" noProof="0" normalizeH="0" spc="0" strike="noStrike" sz="5400" u="none">
                  <a:ln>
                    <a:noFill/>
                  </a:ln>
                  <a:solidFill>
                    <a:schemeClr val="bg1"/>
                  </a:solidFill>
                  <a:effectLst/>
                  <a:uLnTx/>
                  <a:uFillTx/>
                  <a:latin panose="02020603050405020304" typeface="Times New Roman"/>
                  <a:ea charset="-122" panose="02010509060101010101" pitchFamily="49" typeface="幼圆"/>
                  <a:cs typeface="+mn-cs"/>
                </a:rPr>
                <a:t>T</a:t>
              </a:r>
            </a:p>
          </p:txBody>
        </p:sp>
        <p:sp>
          <p:nvSpPr>
            <p:cNvPr id="88" name="文本框 87"/>
            <p:cNvSpPr txBox="1"/>
            <p:nvPr/>
          </p:nvSpPr>
          <p:spPr>
            <a:xfrm>
              <a:off x="13178" y="2908"/>
              <a:ext cx="4673" cy="3196"/>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indent="0"/>
              <a:r>
                <a:rPr altLang="da-DK" b="1" lang="zh-CN">
                  <a:solidFill>
                    <a:schemeClr val="tx1"/>
                  </a:solidFill>
                  <a:latin charset="-122" panose="020b0503020204020204" pitchFamily="34" typeface="微软雅黑"/>
                  <a:ea charset="-122" panose="020b0503020204020204" pitchFamily="34" typeface="微软雅黑"/>
                </a:rPr>
                <a:t>输入文本</a:t>
              </a:r>
            </a:p>
            <a:p>
              <a:pPr indent="0"/>
              <a:r>
                <a:rPr altLang="da-DK" b="1" lang="zh-CN">
                  <a:solidFill>
                    <a:schemeClr val="tx1"/>
                  </a:solidFill>
                  <a:latin charset="-122" panose="020b0503020204020204" pitchFamily="34" typeface="微软雅黑"/>
                  <a:ea charset="-122" panose="020b0503020204020204" pitchFamily="34" typeface="微软雅黑"/>
                </a:rPr>
                <a:t>单击此处输入文本，单击此处输入文本，单击此处输入文本，单击此处输入文本，单击此处输入文本</a:t>
              </a:r>
            </a:p>
          </p:txBody>
        </p:sp>
        <p:sp>
          <p:nvSpPr>
            <p:cNvPr id="10" name="文本框 9"/>
            <p:cNvSpPr txBox="1"/>
            <p:nvPr/>
          </p:nvSpPr>
          <p:spPr>
            <a:xfrm>
              <a:off x="1289" y="3360"/>
              <a:ext cx="4673" cy="1178"/>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indent="0"/>
              <a:r>
                <a:rPr altLang="da-DK" lang="zh-CN" sz="1200">
                  <a:solidFill>
                    <a:schemeClr val="tx1"/>
                  </a:solidFill>
                  <a:latin charset="-122" panose="020b0503020204020204" pitchFamily="34" typeface="微软雅黑"/>
                  <a:ea charset="-122" panose="020b0503020204020204" pitchFamily="34" typeface="微软雅黑"/>
                  <a:sym typeface="+mn-ea"/>
                </a:rPr>
                <a:t>单击此处输入文本，单击此处输入文本，单击此处输入文本，单击此处输入文本，单击此处输入文本</a:t>
              </a:r>
            </a:p>
          </p:txBody>
        </p:sp>
        <p:sp>
          <p:nvSpPr>
            <p:cNvPr id="11" name="文本框 10"/>
            <p:cNvSpPr txBox="1"/>
            <p:nvPr/>
          </p:nvSpPr>
          <p:spPr>
            <a:xfrm>
              <a:off x="3535" y="2799"/>
              <a:ext cx="2322" cy="67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indent="0"/>
              <a:r>
                <a:rPr altLang="da-DK" b="1" lang="zh-CN">
                  <a:solidFill>
                    <a:schemeClr val="tx1"/>
                  </a:solidFill>
                  <a:latin charset="-122" panose="020b0503020204020204" pitchFamily="34" typeface="微软雅黑"/>
                  <a:ea charset="-122" panose="020b0503020204020204" pitchFamily="34" typeface="微软雅黑"/>
                </a:rPr>
                <a:t>输入文本</a:t>
              </a:r>
            </a:p>
          </p:txBody>
        </p:sp>
        <p:sp>
          <p:nvSpPr>
            <p:cNvPr id="5" name="文本框 4"/>
            <p:cNvSpPr txBox="1"/>
            <p:nvPr/>
          </p:nvSpPr>
          <p:spPr>
            <a:xfrm>
              <a:off x="1288" y="7367"/>
              <a:ext cx="4767" cy="1178"/>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indent="0"/>
              <a:r>
                <a:rPr altLang="da-DK" lang="zh-CN" sz="1200">
                  <a:solidFill>
                    <a:schemeClr val="tx1"/>
                  </a:solidFill>
                  <a:latin charset="-122" panose="020b0503020204020204" pitchFamily="34" typeface="微软雅黑"/>
                  <a:ea charset="-122" panose="020b0503020204020204" pitchFamily="34" typeface="微软雅黑"/>
                  <a:sym typeface="+mn-ea"/>
                </a:rPr>
                <a:t>单击此处输入文本，单击此处输入文本，单击此处输入文本，单击此处输入文本，单击此处输入文本</a:t>
              </a:r>
            </a:p>
          </p:txBody>
        </p:sp>
        <p:sp>
          <p:nvSpPr>
            <p:cNvPr id="3" name="文本框 2"/>
            <p:cNvSpPr txBox="1"/>
            <p:nvPr/>
          </p:nvSpPr>
          <p:spPr>
            <a:xfrm>
              <a:off x="3733" y="6805"/>
              <a:ext cx="2125" cy="67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indent="0"/>
              <a:r>
                <a:rPr altLang="da-DK" b="1" lang="zh-CN">
                  <a:solidFill>
                    <a:schemeClr val="tx1"/>
                  </a:solidFill>
                  <a:latin charset="-122" panose="020b0503020204020204" pitchFamily="34" typeface="微软雅黑"/>
                  <a:ea charset="-122" panose="020b0503020204020204" pitchFamily="34" typeface="微软雅黑"/>
                </a:rPr>
                <a:t>输入文本</a:t>
              </a:r>
            </a:p>
          </p:txBody>
        </p:sp>
        <p:sp>
          <p:nvSpPr>
            <p:cNvPr id="4" name="文本框 3"/>
            <p:cNvSpPr txBox="1"/>
            <p:nvPr/>
          </p:nvSpPr>
          <p:spPr>
            <a:xfrm>
              <a:off x="13178" y="6698"/>
              <a:ext cx="4702" cy="2131"/>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indent="0"/>
              <a:r>
                <a:rPr altLang="da-DK" b="1" lang="zh-CN" sz="1400">
                  <a:solidFill>
                    <a:schemeClr val="tx1"/>
                  </a:solidFill>
                  <a:latin charset="-122" panose="020b0503020204020204" pitchFamily="34" typeface="微软雅黑"/>
                  <a:ea charset="-122" panose="020b0503020204020204" pitchFamily="34" typeface="微软雅黑"/>
                </a:rPr>
                <a:t>输入文本</a:t>
              </a:r>
            </a:p>
            <a:p>
              <a:pPr indent="0"/>
              <a:r>
                <a:rPr altLang="da-DK" b="1" lang="zh-CN" sz="1400">
                  <a:solidFill>
                    <a:schemeClr val="tx1"/>
                  </a:solidFill>
                  <a:latin charset="-122" panose="020b0503020204020204" pitchFamily="34" typeface="微软雅黑"/>
                  <a:ea charset="-122" panose="020b0503020204020204" pitchFamily="34" typeface="微软雅黑"/>
                </a:rPr>
                <a:t>单击此处输入文本，单击此处输入文本，单击此处输入文本，单击此处输入文本，单击此处输入文本</a:t>
              </a:r>
            </a:p>
          </p:txBody>
        </p:sp>
      </p:grpSp>
      <p:grpSp>
        <p:nvGrpSpPr>
          <p:cNvPr id="19" name="组合 18">
            <a:extLst>
              <a:ext uri="{FF2B5EF4-FFF2-40B4-BE49-F238E27FC236}">
                <a16:creationId xmlns:a16="http://schemas.microsoft.com/office/drawing/2014/main" id="{73681013-DC1A-4587-AA8B-FA0BA17664F0}"/>
              </a:ext>
            </a:extLst>
          </p:cNvPr>
          <p:cNvGrpSpPr/>
          <p:nvPr/>
        </p:nvGrpSpPr>
        <p:grpSpPr>
          <a:xfrm>
            <a:off x="0" y="426911"/>
            <a:ext cx="2671204" cy="568000"/>
            <a:chOff x="0" y="426911"/>
            <a:chExt cx="2671204" cy="568000"/>
          </a:xfrm>
        </p:grpSpPr>
        <p:sp>
          <p:nvSpPr>
            <p:cNvPr id="20" name="任意多边形 14">
              <a:extLst>
                <a:ext uri="{FF2B5EF4-FFF2-40B4-BE49-F238E27FC236}">
                  <a16:creationId xmlns:a16="http://schemas.microsoft.com/office/drawing/2014/main" id="{C9A9424A-D723-43D6-AD9C-7355791662FC}"/>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6" name="Text Box 39">
              <a:extLst>
                <a:ext uri="{FF2B5EF4-FFF2-40B4-BE49-F238E27FC236}">
                  <a16:creationId xmlns:a16="http://schemas.microsoft.com/office/drawing/2014/main" id="{266DF6BF-B6CC-4D92-AB40-545BA3276C90}"/>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27" name="矩形 26">
              <a:extLst>
                <a:ext uri="{FF2B5EF4-FFF2-40B4-BE49-F238E27FC236}">
                  <a16:creationId xmlns:a16="http://schemas.microsoft.com/office/drawing/2014/main" id="{059F2438-B02A-428A-8295-F8EF627ADFE0}"/>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8" name="Text Box 39">
              <a:extLst>
                <a:ext uri="{FF2B5EF4-FFF2-40B4-BE49-F238E27FC236}">
                  <a16:creationId xmlns:a16="http://schemas.microsoft.com/office/drawing/2014/main" id="{459C06E3-27C3-4434-BB75-10FE09E1CCBA}"/>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矩形 4"/>
          <p:cNvSpPr/>
          <p:nvPr/>
        </p:nvSpPr>
        <p:spPr>
          <a:xfrm>
            <a:off x="4614929" y="3126346"/>
            <a:ext cx="2962141" cy="605307"/>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3159617" y="4005329"/>
            <a:ext cx="2228045" cy="524814"/>
          </a:xfrm>
          <a:prstGeom prst="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6765702" y="4005329"/>
            <a:ext cx="2266681" cy="524814"/>
          </a:xfrm>
          <a:prstGeom prst="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1665668" y="4803819"/>
            <a:ext cx="2266681" cy="524814"/>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8221014" y="4803819"/>
            <a:ext cx="2266681" cy="524814"/>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矩形 7"/>
          <p:cNvSpPr/>
          <p:nvPr/>
        </p:nvSpPr>
        <p:spPr>
          <a:xfrm>
            <a:off x="4614929" y="3731653"/>
            <a:ext cx="772531" cy="278438"/>
          </a:xfrm>
          <a:custGeom>
            <a:gdLst>
              <a:gd fmla="*/ 0 w 624894" name="connsiteX0"/>
              <a:gd fmla="*/ 0 h 273676" name="connsiteY0"/>
              <a:gd fmla="*/ 624894 w 624894" name="connsiteX1"/>
              <a:gd fmla="*/ 0 h 273676" name="connsiteY1"/>
              <a:gd fmla="*/ 624894 w 624894" name="connsiteX2"/>
              <a:gd fmla="*/ 273676 h 273676" name="connsiteY2"/>
              <a:gd fmla="*/ 0 w 624894" name="connsiteX3"/>
              <a:gd fmla="*/ 273676 h 273676" name="connsiteY3"/>
              <a:gd fmla="*/ 0 w 624894" name="connsiteX4"/>
              <a:gd fmla="*/ 0 h 273676" name="connsiteY4"/>
              <a:gd fmla="*/ 0 w 772531" name="connsiteX0-1"/>
              <a:gd fmla="*/ 0 h 278438" name="connsiteY0-2"/>
              <a:gd fmla="*/ 624894 w 772531" name="connsiteX1-3"/>
              <a:gd fmla="*/ 0 h 278438" name="connsiteY1-4"/>
              <a:gd fmla="*/ 772531 w 772531" name="connsiteX2-5"/>
              <a:gd fmla="*/ 278438 h 278438" name="connsiteY2-6"/>
              <a:gd fmla="*/ 0 w 772531" name="connsiteX3-7"/>
              <a:gd fmla="*/ 273676 h 278438" name="connsiteY3-8"/>
              <a:gd fmla="*/ 0 w 772531" name="connsiteX4-9"/>
              <a:gd fmla="*/ 0 h 278438" name="connsiteY4-10"/>
              <a:gd fmla="*/ 0 w 772531" name="connsiteX0-11"/>
              <a:gd fmla="*/ 0 h 278438" name="connsiteY0-12"/>
              <a:gd fmla="*/ 624894 w 772531" name="connsiteX1-13"/>
              <a:gd fmla="*/ 0 h 278438" name="connsiteY1-14"/>
              <a:gd fmla="*/ 772531 w 772531" name="connsiteX2-15"/>
              <a:gd fmla="*/ 278438 h 278438" name="connsiteY2-16"/>
              <a:gd fmla="*/ 142875 w 772531" name="connsiteX3-17"/>
              <a:gd fmla="*/ 273676 h 278438" name="connsiteY3-18"/>
              <a:gd fmla="*/ 0 w 772531" name="connsiteX4-19"/>
              <a:gd fmla="*/ 0 h 278438" name="connsiteY4-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278438" w="772531">
                <a:moveTo>
                  <a:pt x="0" y="0"/>
                </a:moveTo>
                <a:lnTo>
                  <a:pt x="624894" y="0"/>
                </a:lnTo>
                <a:lnTo>
                  <a:pt x="772531" y="278438"/>
                </a:lnTo>
                <a:lnTo>
                  <a:pt x="142875" y="273676"/>
                </a:lnTo>
                <a:lnTo>
                  <a:pt x="0" y="0"/>
                </a:lnTo>
                <a:close/>
              </a:path>
            </a:pathLst>
          </a:custGeom>
          <a:solidFill>
            <a:srgbClr val="8F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7"/>
          <p:cNvSpPr/>
          <p:nvPr/>
        </p:nvSpPr>
        <p:spPr>
          <a:xfrm>
            <a:off x="3159818" y="4527762"/>
            <a:ext cx="772531" cy="278438"/>
          </a:xfrm>
          <a:custGeom>
            <a:gdLst>
              <a:gd fmla="*/ 0 w 624894" name="connsiteX0"/>
              <a:gd fmla="*/ 0 h 273676" name="connsiteY0"/>
              <a:gd fmla="*/ 624894 w 624894" name="connsiteX1"/>
              <a:gd fmla="*/ 0 h 273676" name="connsiteY1"/>
              <a:gd fmla="*/ 624894 w 624894" name="connsiteX2"/>
              <a:gd fmla="*/ 273676 h 273676" name="connsiteY2"/>
              <a:gd fmla="*/ 0 w 624894" name="connsiteX3"/>
              <a:gd fmla="*/ 273676 h 273676" name="connsiteY3"/>
              <a:gd fmla="*/ 0 w 624894" name="connsiteX4"/>
              <a:gd fmla="*/ 0 h 273676" name="connsiteY4"/>
              <a:gd fmla="*/ 0 w 772531" name="connsiteX0-1"/>
              <a:gd fmla="*/ 0 h 278438" name="connsiteY0-2"/>
              <a:gd fmla="*/ 624894 w 772531" name="connsiteX1-3"/>
              <a:gd fmla="*/ 0 h 278438" name="connsiteY1-4"/>
              <a:gd fmla="*/ 772531 w 772531" name="connsiteX2-5"/>
              <a:gd fmla="*/ 278438 h 278438" name="connsiteY2-6"/>
              <a:gd fmla="*/ 0 w 772531" name="connsiteX3-7"/>
              <a:gd fmla="*/ 273676 h 278438" name="connsiteY3-8"/>
              <a:gd fmla="*/ 0 w 772531" name="connsiteX4-9"/>
              <a:gd fmla="*/ 0 h 278438" name="connsiteY4-10"/>
              <a:gd fmla="*/ 0 w 772531" name="connsiteX0-11"/>
              <a:gd fmla="*/ 0 h 278438" name="connsiteY0-12"/>
              <a:gd fmla="*/ 624894 w 772531" name="connsiteX1-13"/>
              <a:gd fmla="*/ 0 h 278438" name="connsiteY1-14"/>
              <a:gd fmla="*/ 772531 w 772531" name="connsiteX2-15"/>
              <a:gd fmla="*/ 278438 h 278438" name="connsiteY2-16"/>
              <a:gd fmla="*/ 142875 w 772531" name="connsiteX3-17"/>
              <a:gd fmla="*/ 273676 h 278438" name="connsiteY3-18"/>
              <a:gd fmla="*/ 0 w 772531" name="connsiteX4-19"/>
              <a:gd fmla="*/ 0 h 278438" name="connsiteY4-2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278438" w="772531">
                <a:moveTo>
                  <a:pt x="0" y="0"/>
                </a:moveTo>
                <a:lnTo>
                  <a:pt x="624894" y="0"/>
                </a:lnTo>
                <a:lnTo>
                  <a:pt x="772531" y="278438"/>
                </a:lnTo>
                <a:lnTo>
                  <a:pt x="142875" y="273676"/>
                </a:lnTo>
                <a:lnTo>
                  <a:pt x="0" y="0"/>
                </a:lnTo>
                <a:close/>
              </a:path>
            </a:pathLst>
          </a:custGeom>
          <a:solidFill>
            <a:srgbClr val="8F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矩形 7"/>
          <p:cNvSpPr/>
          <p:nvPr/>
        </p:nvSpPr>
        <p:spPr>
          <a:xfrm>
            <a:off x="6762817" y="3731653"/>
            <a:ext cx="824919" cy="280465"/>
          </a:xfrm>
          <a:custGeom>
            <a:gdLst>
              <a:gd fmla="*/ 0 w 624894" name="connsiteX0"/>
              <a:gd fmla="*/ 0 h 273676" name="connsiteY0"/>
              <a:gd fmla="*/ 624894 w 624894" name="connsiteX1"/>
              <a:gd fmla="*/ 0 h 273676" name="connsiteY1"/>
              <a:gd fmla="*/ 624894 w 624894" name="connsiteX2"/>
              <a:gd fmla="*/ 273676 h 273676" name="connsiteY2"/>
              <a:gd fmla="*/ 0 w 624894" name="connsiteX3"/>
              <a:gd fmla="*/ 273676 h 273676" name="connsiteY3"/>
              <a:gd fmla="*/ 0 w 624894" name="connsiteX4"/>
              <a:gd fmla="*/ 0 h 273676" name="connsiteY4"/>
              <a:gd fmla="*/ 0 w 772531" name="connsiteX0-1"/>
              <a:gd fmla="*/ 0 h 278438" name="connsiteY0-2"/>
              <a:gd fmla="*/ 624894 w 772531" name="connsiteX1-3"/>
              <a:gd fmla="*/ 0 h 278438" name="connsiteY1-4"/>
              <a:gd fmla="*/ 772531 w 772531" name="connsiteX2-5"/>
              <a:gd fmla="*/ 278438 h 278438" name="connsiteY2-6"/>
              <a:gd fmla="*/ 0 w 772531" name="connsiteX3-7"/>
              <a:gd fmla="*/ 273676 h 278438" name="connsiteY3-8"/>
              <a:gd fmla="*/ 0 w 772531" name="connsiteX4-9"/>
              <a:gd fmla="*/ 0 h 278438" name="connsiteY4-10"/>
              <a:gd fmla="*/ 0 w 772531" name="connsiteX0-11"/>
              <a:gd fmla="*/ 0 h 278438" name="connsiteY0-12"/>
              <a:gd fmla="*/ 624894 w 772531" name="connsiteX1-13"/>
              <a:gd fmla="*/ 0 h 278438" name="connsiteY1-14"/>
              <a:gd fmla="*/ 772531 w 772531" name="connsiteX2-15"/>
              <a:gd fmla="*/ 278438 h 278438" name="connsiteY2-16"/>
              <a:gd fmla="*/ 142875 w 772531" name="connsiteX3-17"/>
              <a:gd fmla="*/ 273676 h 278438" name="connsiteY3-18"/>
              <a:gd fmla="*/ 0 w 772531" name="connsiteX4-19"/>
              <a:gd fmla="*/ 0 h 278438" name="connsiteY4-20"/>
              <a:gd fmla="*/ 0 w 967794" name="connsiteX0-21"/>
              <a:gd fmla="*/ 0 h 278438" name="connsiteY0-22"/>
              <a:gd fmla="*/ 967794 w 967794" name="connsiteX1-23"/>
              <a:gd fmla="*/ 23812 h 278438" name="connsiteY1-24"/>
              <a:gd fmla="*/ 772531 w 967794" name="connsiteX2-25"/>
              <a:gd fmla="*/ 278438 h 278438" name="connsiteY2-26"/>
              <a:gd fmla="*/ 142875 w 967794" name="connsiteX3-27"/>
              <a:gd fmla="*/ 273676 h 278438" name="connsiteY3-28"/>
              <a:gd fmla="*/ 0 w 967794" name="connsiteX4-29"/>
              <a:gd fmla="*/ 0 h 278438" name="connsiteY4-30"/>
              <a:gd fmla="*/ 490537 w 824919" name="connsiteX0-31"/>
              <a:gd fmla="*/ 0 h 340351" name="connsiteY0-32"/>
              <a:gd fmla="*/ 824919 w 824919" name="connsiteX1-33"/>
              <a:gd fmla="*/ 85725 h 340351" name="connsiteY1-34"/>
              <a:gd fmla="*/ 629656 w 824919" name="connsiteX2-35"/>
              <a:gd fmla="*/ 340351 h 340351" name="connsiteY2-36"/>
              <a:gd fmla="*/ 0 w 824919" name="connsiteX3-37"/>
              <a:gd fmla="*/ 335589 h 340351" name="connsiteY3-38"/>
              <a:gd fmla="*/ 490537 w 824919" name="connsiteX4-39"/>
              <a:gd fmla="*/ 0 h 340351" name="connsiteY4-40"/>
              <a:gd fmla="*/ 171450 w 824919" name="connsiteX0-41"/>
              <a:gd fmla="*/ 4763 h 254626" name="connsiteY0-42"/>
              <a:gd fmla="*/ 824919 w 824919" name="connsiteX1-43"/>
              <a:gd fmla="*/ 0 h 254626" name="connsiteY1-44"/>
              <a:gd fmla="*/ 629656 w 824919" name="connsiteX2-45"/>
              <a:gd fmla="*/ 254626 h 254626" name="connsiteY2-46"/>
              <a:gd fmla="*/ 0 w 824919" name="connsiteX3-47"/>
              <a:gd fmla="*/ 249864 h 254626" name="connsiteY3-48"/>
              <a:gd fmla="*/ 171450 w 824919" name="connsiteX4-49"/>
              <a:gd fmla="*/ 4763 h 254626" name="connsiteY4-50"/>
              <a:gd fmla="*/ 171450 w 824919" name="connsiteX0-51"/>
              <a:gd fmla="*/ 4763 h 260942" name="connsiteY0-52"/>
              <a:gd fmla="*/ 824919 w 824919" name="connsiteX1-53"/>
              <a:gd fmla="*/ 0 h 260942" name="connsiteY1-54"/>
              <a:gd fmla="*/ 629656 w 824919" name="connsiteX2-55"/>
              <a:gd fmla="*/ 254626 h 260942" name="connsiteY2-56"/>
              <a:gd fmla="*/ 0 w 824919" name="connsiteX3-57"/>
              <a:gd fmla="*/ 260942 h 260942" name="connsiteY3-58"/>
              <a:gd fmla="*/ 171450 w 824919" name="connsiteX4-59"/>
              <a:gd fmla="*/ 4763 h 260942" name="connsiteY4-6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260942" w="824919">
                <a:moveTo>
                  <a:pt x="171450" y="4763"/>
                </a:moveTo>
                <a:lnTo>
                  <a:pt x="824919" y="0"/>
                </a:lnTo>
                <a:lnTo>
                  <a:pt x="629656" y="254626"/>
                </a:lnTo>
                <a:lnTo>
                  <a:pt x="0" y="260942"/>
                </a:lnTo>
                <a:lnTo>
                  <a:pt x="171450" y="4763"/>
                </a:lnTo>
                <a:close/>
              </a:path>
            </a:pathLst>
          </a:custGeom>
          <a:solidFill>
            <a:srgbClr val="8F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矩形 7"/>
          <p:cNvSpPr/>
          <p:nvPr/>
        </p:nvSpPr>
        <p:spPr>
          <a:xfrm>
            <a:off x="8221014" y="4523793"/>
            <a:ext cx="812219" cy="280026"/>
          </a:xfrm>
          <a:custGeom>
            <a:gdLst>
              <a:gd fmla="*/ 0 w 624894" name="connsiteX0"/>
              <a:gd fmla="*/ 0 h 273676" name="connsiteY0"/>
              <a:gd fmla="*/ 624894 w 624894" name="connsiteX1"/>
              <a:gd fmla="*/ 0 h 273676" name="connsiteY1"/>
              <a:gd fmla="*/ 624894 w 624894" name="connsiteX2"/>
              <a:gd fmla="*/ 273676 h 273676" name="connsiteY2"/>
              <a:gd fmla="*/ 0 w 624894" name="connsiteX3"/>
              <a:gd fmla="*/ 273676 h 273676" name="connsiteY3"/>
              <a:gd fmla="*/ 0 w 624894" name="connsiteX4"/>
              <a:gd fmla="*/ 0 h 273676" name="connsiteY4"/>
              <a:gd fmla="*/ 0 w 772531" name="connsiteX0-1"/>
              <a:gd fmla="*/ 0 h 278438" name="connsiteY0-2"/>
              <a:gd fmla="*/ 624894 w 772531" name="connsiteX1-3"/>
              <a:gd fmla="*/ 0 h 278438" name="connsiteY1-4"/>
              <a:gd fmla="*/ 772531 w 772531" name="connsiteX2-5"/>
              <a:gd fmla="*/ 278438 h 278438" name="connsiteY2-6"/>
              <a:gd fmla="*/ 0 w 772531" name="connsiteX3-7"/>
              <a:gd fmla="*/ 273676 h 278438" name="connsiteY3-8"/>
              <a:gd fmla="*/ 0 w 772531" name="connsiteX4-9"/>
              <a:gd fmla="*/ 0 h 278438" name="connsiteY4-10"/>
              <a:gd fmla="*/ 0 w 772531" name="connsiteX0-11"/>
              <a:gd fmla="*/ 0 h 278438" name="connsiteY0-12"/>
              <a:gd fmla="*/ 624894 w 772531" name="connsiteX1-13"/>
              <a:gd fmla="*/ 0 h 278438" name="connsiteY1-14"/>
              <a:gd fmla="*/ 772531 w 772531" name="connsiteX2-15"/>
              <a:gd fmla="*/ 278438 h 278438" name="connsiteY2-16"/>
              <a:gd fmla="*/ 142875 w 772531" name="connsiteX3-17"/>
              <a:gd fmla="*/ 273676 h 278438" name="connsiteY3-18"/>
              <a:gd fmla="*/ 0 w 772531" name="connsiteX4-19"/>
              <a:gd fmla="*/ 0 h 278438" name="connsiteY4-20"/>
              <a:gd fmla="*/ 0 w 967794" name="connsiteX0-21"/>
              <a:gd fmla="*/ 0 h 278438" name="connsiteY0-22"/>
              <a:gd fmla="*/ 967794 w 967794" name="connsiteX1-23"/>
              <a:gd fmla="*/ 23812 h 278438" name="connsiteY1-24"/>
              <a:gd fmla="*/ 772531 w 967794" name="connsiteX2-25"/>
              <a:gd fmla="*/ 278438 h 278438" name="connsiteY2-26"/>
              <a:gd fmla="*/ 142875 w 967794" name="connsiteX3-27"/>
              <a:gd fmla="*/ 273676 h 278438" name="connsiteY3-28"/>
              <a:gd fmla="*/ 0 w 967794" name="connsiteX4-29"/>
              <a:gd fmla="*/ 0 h 278438" name="connsiteY4-30"/>
              <a:gd fmla="*/ 490537 w 824919" name="connsiteX0-31"/>
              <a:gd fmla="*/ 0 h 340351" name="connsiteY0-32"/>
              <a:gd fmla="*/ 824919 w 824919" name="connsiteX1-33"/>
              <a:gd fmla="*/ 85725 h 340351" name="connsiteY1-34"/>
              <a:gd fmla="*/ 629656 w 824919" name="connsiteX2-35"/>
              <a:gd fmla="*/ 340351 h 340351" name="connsiteY2-36"/>
              <a:gd fmla="*/ 0 w 824919" name="connsiteX3-37"/>
              <a:gd fmla="*/ 335589 h 340351" name="connsiteY3-38"/>
              <a:gd fmla="*/ 490537 w 824919" name="connsiteX4-39"/>
              <a:gd fmla="*/ 0 h 340351" name="connsiteY4-40"/>
              <a:gd fmla="*/ 171450 w 824919" name="connsiteX0-41"/>
              <a:gd fmla="*/ 4763 h 254626" name="connsiteY0-42"/>
              <a:gd fmla="*/ 824919 w 824919" name="connsiteX1-43"/>
              <a:gd fmla="*/ 0 h 254626" name="connsiteY1-44"/>
              <a:gd fmla="*/ 629656 w 824919" name="connsiteX2-45"/>
              <a:gd fmla="*/ 254626 h 254626" name="connsiteY2-46"/>
              <a:gd fmla="*/ 0 w 824919" name="connsiteX3-47"/>
              <a:gd fmla="*/ 249864 h 254626" name="connsiteY3-48"/>
              <a:gd fmla="*/ 171450 w 824919" name="connsiteX4-49"/>
              <a:gd fmla="*/ 4763 h 254626" name="connsiteY4-50"/>
              <a:gd fmla="*/ 180975 w 824919" name="connsiteX0-51"/>
              <a:gd fmla="*/ 0 h 272088" name="connsiteY0-52"/>
              <a:gd fmla="*/ 824919 w 824919" name="connsiteX1-53"/>
              <a:gd fmla="*/ 17462 h 272088" name="connsiteY1-54"/>
              <a:gd fmla="*/ 629656 w 824919" name="connsiteX2-55"/>
              <a:gd fmla="*/ 272088 h 272088" name="connsiteY2-56"/>
              <a:gd fmla="*/ 0 w 824919" name="connsiteX3-57"/>
              <a:gd fmla="*/ 267326 h 272088" name="connsiteY3-58"/>
              <a:gd fmla="*/ 180975 w 824919" name="connsiteX4-59"/>
              <a:gd fmla="*/ 0 h 272088" name="connsiteY4-60"/>
              <a:gd fmla="*/ 180975 w 812219" name="connsiteX0-61"/>
              <a:gd fmla="*/ 7938 h 280026" name="connsiteY0-62"/>
              <a:gd fmla="*/ 812219 w 812219" name="connsiteX1-63"/>
              <a:gd fmla="*/ 0 h 280026" name="connsiteY1-64"/>
              <a:gd fmla="*/ 629656 w 812219" name="connsiteX2-65"/>
              <a:gd fmla="*/ 280026 h 280026" name="connsiteY2-66"/>
              <a:gd fmla="*/ 0 w 812219" name="connsiteX3-67"/>
              <a:gd fmla="*/ 275264 h 280026" name="connsiteY3-68"/>
              <a:gd fmla="*/ 180975 w 812219" name="connsiteX4-69"/>
              <a:gd fmla="*/ 7938 h 280026" name="connsiteY4-70"/>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280026" w="812219">
                <a:moveTo>
                  <a:pt x="180975" y="7938"/>
                </a:moveTo>
                <a:lnTo>
                  <a:pt x="812219" y="0"/>
                </a:lnTo>
                <a:lnTo>
                  <a:pt x="629656" y="280026"/>
                </a:lnTo>
                <a:lnTo>
                  <a:pt x="0" y="275264"/>
                </a:lnTo>
                <a:lnTo>
                  <a:pt x="180975" y="7938"/>
                </a:lnTo>
                <a:close/>
              </a:path>
            </a:pathLst>
          </a:custGeom>
          <a:solidFill>
            <a:srgbClr val="8F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文本框 16"/>
          <p:cNvSpPr txBox="1"/>
          <p:nvPr/>
        </p:nvSpPr>
        <p:spPr>
          <a:xfrm>
            <a:off x="4722640" y="3114516"/>
            <a:ext cx="595630" cy="579120"/>
          </a:xfrm>
          <a:prstGeom prst="rect">
            <a:avLst/>
          </a:prstGeom>
          <a:noFill/>
        </p:spPr>
        <p:txBody>
          <a:bodyPr rtlCol="0" wrap="none">
            <a:spAutoFit/>
          </a:bodyPr>
          <a:lstStyle/>
          <a:p>
            <a:r>
              <a:rPr altLang="zh-CN" b="1" lang="en-US" sz="3200">
                <a:solidFill>
                  <a:schemeClr val="bg1"/>
                </a:solidFill>
              </a:rPr>
              <a:t>01</a:t>
            </a:r>
          </a:p>
        </p:txBody>
      </p:sp>
      <p:sp>
        <p:nvSpPr>
          <p:cNvPr id="18" name="文本框 17"/>
          <p:cNvSpPr txBox="1"/>
          <p:nvPr/>
        </p:nvSpPr>
        <p:spPr>
          <a:xfrm>
            <a:off x="3245359" y="3972346"/>
            <a:ext cx="595630" cy="579120"/>
          </a:xfrm>
          <a:prstGeom prst="rect">
            <a:avLst/>
          </a:prstGeom>
          <a:noFill/>
        </p:spPr>
        <p:txBody>
          <a:bodyPr rtlCol="0" wrap="none">
            <a:spAutoFit/>
          </a:bodyPr>
          <a:lstStyle/>
          <a:p>
            <a:r>
              <a:rPr altLang="zh-CN" b="1" lang="en-US" sz="3200">
                <a:solidFill>
                  <a:schemeClr val="bg1"/>
                </a:solidFill>
              </a:rPr>
              <a:t>02</a:t>
            </a:r>
          </a:p>
        </p:txBody>
      </p:sp>
      <p:sp>
        <p:nvSpPr>
          <p:cNvPr id="19" name="文本框 18"/>
          <p:cNvSpPr txBox="1"/>
          <p:nvPr/>
        </p:nvSpPr>
        <p:spPr>
          <a:xfrm>
            <a:off x="1665668" y="4773838"/>
            <a:ext cx="595630" cy="579120"/>
          </a:xfrm>
          <a:prstGeom prst="rect">
            <a:avLst/>
          </a:prstGeom>
          <a:noFill/>
        </p:spPr>
        <p:txBody>
          <a:bodyPr rtlCol="0" wrap="none">
            <a:spAutoFit/>
          </a:bodyPr>
          <a:lstStyle/>
          <a:p>
            <a:r>
              <a:rPr altLang="zh-CN" b="1" lang="en-US" sz="3200">
                <a:solidFill>
                  <a:schemeClr val="bg1"/>
                </a:solidFill>
              </a:rPr>
              <a:t>03</a:t>
            </a:r>
          </a:p>
        </p:txBody>
      </p:sp>
      <p:sp>
        <p:nvSpPr>
          <p:cNvPr id="20" name="文本框 19"/>
          <p:cNvSpPr txBox="1"/>
          <p:nvPr/>
        </p:nvSpPr>
        <p:spPr>
          <a:xfrm>
            <a:off x="6761966" y="3978743"/>
            <a:ext cx="595630" cy="579120"/>
          </a:xfrm>
          <a:prstGeom prst="rect">
            <a:avLst/>
          </a:prstGeom>
          <a:noFill/>
        </p:spPr>
        <p:txBody>
          <a:bodyPr rtlCol="0" wrap="none">
            <a:spAutoFit/>
          </a:bodyPr>
          <a:lstStyle/>
          <a:p>
            <a:r>
              <a:rPr altLang="zh-CN" b="1" lang="en-US" sz="3200">
                <a:solidFill>
                  <a:schemeClr val="bg1"/>
                </a:solidFill>
              </a:rPr>
              <a:t>04</a:t>
            </a:r>
          </a:p>
        </p:txBody>
      </p:sp>
      <p:sp>
        <p:nvSpPr>
          <p:cNvPr id="21" name="文本框 20"/>
          <p:cNvSpPr txBox="1"/>
          <p:nvPr/>
        </p:nvSpPr>
        <p:spPr>
          <a:xfrm>
            <a:off x="8221014" y="4773838"/>
            <a:ext cx="595630" cy="579120"/>
          </a:xfrm>
          <a:prstGeom prst="rect">
            <a:avLst/>
          </a:prstGeom>
          <a:noFill/>
        </p:spPr>
        <p:txBody>
          <a:bodyPr rtlCol="0" wrap="none">
            <a:spAutoFit/>
          </a:bodyPr>
          <a:lstStyle/>
          <a:p>
            <a:r>
              <a:rPr altLang="zh-CN" b="1" lang="en-US" sz="3200">
                <a:solidFill>
                  <a:schemeClr val="bg1"/>
                </a:solidFill>
              </a:rPr>
              <a:t>05</a:t>
            </a:r>
          </a:p>
        </p:txBody>
      </p:sp>
      <p:grpSp>
        <p:nvGrpSpPr>
          <p:cNvPr id="22" name="组合 21"/>
          <p:cNvGrpSpPr/>
          <p:nvPr/>
        </p:nvGrpSpPr>
        <p:grpSpPr>
          <a:xfrm>
            <a:off x="1117417" y="3487253"/>
            <a:ext cx="1295070" cy="1178538"/>
            <a:chOff x="1506187" y="3018971"/>
            <a:chExt cx="1295070" cy="1178538"/>
          </a:xfrm>
        </p:grpSpPr>
        <p:cxnSp>
          <p:nvCxnSpPr>
            <p:cNvPr id="23" name="直接连接符 22"/>
            <p:cNvCxnSpPr/>
            <p:nvPr/>
          </p:nvCxnSpPr>
          <p:spPr>
            <a:xfrm flipH="1" flipV="1">
              <a:off x="2193918" y="3018971"/>
              <a:ext cx="607339" cy="1178538"/>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506187" y="3018971"/>
              <a:ext cx="68488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5" name="组合 24"/>
          <p:cNvGrpSpPr/>
          <p:nvPr/>
        </p:nvGrpSpPr>
        <p:grpSpPr>
          <a:xfrm>
            <a:off x="2799008" y="2621927"/>
            <a:ext cx="1295070" cy="1178538"/>
            <a:chOff x="1506187" y="3018971"/>
            <a:chExt cx="1295070" cy="1178538"/>
          </a:xfrm>
        </p:grpSpPr>
        <p:cxnSp>
          <p:nvCxnSpPr>
            <p:cNvPr id="26" name="直接连接符 25"/>
            <p:cNvCxnSpPr/>
            <p:nvPr/>
          </p:nvCxnSpPr>
          <p:spPr>
            <a:xfrm flipH="1" flipV="1">
              <a:off x="2193918" y="3018971"/>
              <a:ext cx="607339" cy="1178538"/>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1506187" y="3018971"/>
              <a:ext cx="68488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8" name="组合 27"/>
          <p:cNvGrpSpPr/>
          <p:nvPr/>
        </p:nvGrpSpPr>
        <p:grpSpPr>
          <a:xfrm flipH="1">
            <a:off x="8123829" y="2705268"/>
            <a:ext cx="1230525" cy="1119801"/>
            <a:chOff x="1506187" y="3018971"/>
            <a:chExt cx="1295070" cy="1178538"/>
          </a:xfrm>
        </p:grpSpPr>
        <p:cxnSp>
          <p:nvCxnSpPr>
            <p:cNvPr id="29" name="直接连接符 28"/>
            <p:cNvCxnSpPr/>
            <p:nvPr/>
          </p:nvCxnSpPr>
          <p:spPr>
            <a:xfrm flipH="1" flipV="1">
              <a:off x="2193918" y="3018971"/>
              <a:ext cx="607339" cy="1178538"/>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1506187" y="3018971"/>
              <a:ext cx="68488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31" name="组合 30"/>
          <p:cNvGrpSpPr/>
          <p:nvPr/>
        </p:nvGrpSpPr>
        <p:grpSpPr>
          <a:xfrm flipH="1">
            <a:off x="9676125" y="3897878"/>
            <a:ext cx="811570" cy="738544"/>
            <a:chOff x="1506187" y="3018971"/>
            <a:chExt cx="1295070" cy="1178538"/>
          </a:xfrm>
        </p:grpSpPr>
        <p:cxnSp>
          <p:nvCxnSpPr>
            <p:cNvPr id="32" name="直接连接符 31"/>
            <p:cNvCxnSpPr/>
            <p:nvPr/>
          </p:nvCxnSpPr>
          <p:spPr>
            <a:xfrm flipH="1" flipV="1">
              <a:off x="2193918" y="3018971"/>
              <a:ext cx="607339" cy="1178538"/>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1506187" y="3018971"/>
              <a:ext cx="684887"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34" name="矩形 33"/>
          <p:cNvSpPr/>
          <p:nvPr/>
        </p:nvSpPr>
        <p:spPr>
          <a:xfrm>
            <a:off x="2576184" y="1810150"/>
            <a:ext cx="2599576" cy="731520"/>
          </a:xfrm>
          <a:prstGeom prst="rect">
            <a:avLst/>
          </a:prstGeom>
        </p:spPr>
        <p:txBody>
          <a:bodyPr wrap="square">
            <a:spAutoFit/>
          </a:bodyPr>
          <a:lstStyle/>
          <a:p>
            <a:pPr>
              <a:lnSpc>
                <a:spcPct val="150000"/>
              </a:lnSpc>
            </a:pPr>
            <a:r>
              <a:rPr altLang="en-US" lang="zh-CN" sz="1400">
                <a:solidFill>
                  <a:srgbClr val="373535"/>
                </a:solidFill>
                <a:latin charset="-122" panose="020b0503020204020204" pitchFamily="34" typeface="微软雅黑"/>
                <a:ea charset="-122" panose="020b0503020204020204" pitchFamily="34" typeface="微软雅黑"/>
              </a:rPr>
              <a:t>本模板的所有素材和逻辑图表，均可自由编辑替换和移动。</a:t>
            </a:r>
          </a:p>
        </p:txBody>
      </p:sp>
      <p:sp>
        <p:nvSpPr>
          <p:cNvPr id="35" name="文本框 34"/>
          <p:cNvSpPr txBox="1"/>
          <p:nvPr/>
        </p:nvSpPr>
        <p:spPr>
          <a:xfrm>
            <a:off x="2343525" y="1558156"/>
            <a:ext cx="1803667" cy="365760"/>
          </a:xfrm>
          <a:prstGeom prst="rect">
            <a:avLst/>
          </a:prstGeom>
          <a:noFill/>
        </p:spPr>
        <p:txBody>
          <a:bodyPr rtlCol="0" wrap="square">
            <a:spAutoFit/>
          </a:bodyPr>
          <a:lstStyle/>
          <a:p>
            <a:pPr algn="r"/>
            <a:r>
              <a:rPr altLang="en-US" lang="zh-CN">
                <a:solidFill>
                  <a:srgbClr val="82B347"/>
                </a:solidFill>
                <a:latin charset="-122" panose="020b0503020204020204" pitchFamily="34" typeface="微软雅黑"/>
                <a:ea charset="-122" panose="020b0503020204020204" pitchFamily="34" typeface="微软雅黑"/>
              </a:rPr>
              <a:t>单击添加标题</a:t>
            </a:r>
          </a:p>
        </p:txBody>
      </p:sp>
      <p:sp>
        <p:nvSpPr>
          <p:cNvPr id="36" name="矩形 35"/>
          <p:cNvSpPr/>
          <p:nvPr/>
        </p:nvSpPr>
        <p:spPr>
          <a:xfrm>
            <a:off x="773332" y="2710081"/>
            <a:ext cx="2599576" cy="731520"/>
          </a:xfrm>
          <a:prstGeom prst="rect">
            <a:avLst/>
          </a:prstGeom>
        </p:spPr>
        <p:txBody>
          <a:bodyPr wrap="square">
            <a:spAutoFit/>
          </a:bodyPr>
          <a:lstStyle/>
          <a:p>
            <a:pPr>
              <a:lnSpc>
                <a:spcPct val="150000"/>
              </a:lnSpc>
            </a:pPr>
            <a:r>
              <a:rPr altLang="en-US" lang="zh-CN" sz="1400">
                <a:solidFill>
                  <a:srgbClr val="373535"/>
                </a:solidFill>
                <a:latin charset="-122" panose="020b0503020204020204" pitchFamily="34" typeface="微软雅黑"/>
                <a:ea charset="-122" panose="020b0503020204020204" pitchFamily="34" typeface="微软雅黑"/>
              </a:rPr>
              <a:t>本模板的所有素材和逻辑图表，均可自由编辑替换和移动。</a:t>
            </a:r>
          </a:p>
        </p:txBody>
      </p:sp>
      <p:sp>
        <p:nvSpPr>
          <p:cNvPr id="37" name="文本框 36"/>
          <p:cNvSpPr txBox="1"/>
          <p:nvPr/>
        </p:nvSpPr>
        <p:spPr>
          <a:xfrm>
            <a:off x="540673" y="2458087"/>
            <a:ext cx="1803667" cy="365760"/>
          </a:xfrm>
          <a:prstGeom prst="rect">
            <a:avLst/>
          </a:prstGeom>
          <a:noFill/>
        </p:spPr>
        <p:txBody>
          <a:bodyPr rtlCol="0" wrap="square">
            <a:spAutoFit/>
          </a:bodyPr>
          <a:lstStyle/>
          <a:p>
            <a:pPr algn="r"/>
            <a:r>
              <a:rPr altLang="en-US" lang="zh-CN">
                <a:solidFill>
                  <a:srgbClr val="82B347"/>
                </a:solidFill>
                <a:latin charset="-122" panose="020b0503020204020204" pitchFamily="34" typeface="微软雅黑"/>
                <a:ea charset="-122" panose="020b0503020204020204" pitchFamily="34" typeface="微软雅黑"/>
              </a:rPr>
              <a:t>单击添加标题</a:t>
            </a:r>
          </a:p>
        </p:txBody>
      </p:sp>
      <p:sp>
        <p:nvSpPr>
          <p:cNvPr id="38" name="矩形 37"/>
          <p:cNvSpPr/>
          <p:nvPr/>
        </p:nvSpPr>
        <p:spPr>
          <a:xfrm>
            <a:off x="8307074" y="1862074"/>
            <a:ext cx="2599576" cy="731520"/>
          </a:xfrm>
          <a:prstGeom prst="rect">
            <a:avLst/>
          </a:prstGeom>
        </p:spPr>
        <p:txBody>
          <a:bodyPr wrap="square">
            <a:spAutoFit/>
          </a:bodyPr>
          <a:lstStyle/>
          <a:p>
            <a:pPr>
              <a:lnSpc>
                <a:spcPct val="150000"/>
              </a:lnSpc>
            </a:pPr>
            <a:r>
              <a:rPr altLang="en-US" lang="zh-CN" sz="1400">
                <a:solidFill>
                  <a:srgbClr val="373535"/>
                </a:solidFill>
                <a:latin charset="-122" panose="020b0503020204020204" pitchFamily="34" typeface="微软雅黑"/>
                <a:ea charset="-122" panose="020b0503020204020204" pitchFamily="34" typeface="微软雅黑"/>
              </a:rPr>
              <a:t>本模板的所有素材和逻辑图表，均可自由编辑替换和移动。</a:t>
            </a:r>
          </a:p>
        </p:txBody>
      </p:sp>
      <p:sp>
        <p:nvSpPr>
          <p:cNvPr id="39" name="文本框 38"/>
          <p:cNvSpPr txBox="1"/>
          <p:nvPr/>
        </p:nvSpPr>
        <p:spPr>
          <a:xfrm>
            <a:off x="8074416" y="1610080"/>
            <a:ext cx="1803667" cy="365760"/>
          </a:xfrm>
          <a:prstGeom prst="rect">
            <a:avLst/>
          </a:prstGeom>
          <a:noFill/>
        </p:spPr>
        <p:txBody>
          <a:bodyPr rtlCol="0" wrap="square">
            <a:spAutoFit/>
          </a:bodyPr>
          <a:lstStyle/>
          <a:p>
            <a:pPr algn="r"/>
            <a:r>
              <a:rPr altLang="en-US" lang="zh-CN">
                <a:solidFill>
                  <a:srgbClr val="82B347"/>
                </a:solidFill>
                <a:latin charset="-122" panose="020b0503020204020204" pitchFamily="34" typeface="微软雅黑"/>
                <a:ea charset="-122" panose="020b0503020204020204" pitchFamily="34" typeface="微软雅黑"/>
              </a:rPr>
              <a:t>单击添加标题</a:t>
            </a:r>
          </a:p>
        </p:txBody>
      </p:sp>
      <p:sp>
        <p:nvSpPr>
          <p:cNvPr id="40" name="矩形 39"/>
          <p:cNvSpPr/>
          <p:nvPr/>
        </p:nvSpPr>
        <p:spPr>
          <a:xfrm>
            <a:off x="9110336" y="3148372"/>
            <a:ext cx="2599576" cy="731520"/>
          </a:xfrm>
          <a:prstGeom prst="rect">
            <a:avLst/>
          </a:prstGeom>
        </p:spPr>
        <p:txBody>
          <a:bodyPr wrap="square">
            <a:spAutoFit/>
          </a:bodyPr>
          <a:lstStyle/>
          <a:p>
            <a:pPr>
              <a:lnSpc>
                <a:spcPct val="150000"/>
              </a:lnSpc>
            </a:pPr>
            <a:r>
              <a:rPr altLang="en-US" lang="zh-CN" sz="1400">
                <a:solidFill>
                  <a:srgbClr val="373535"/>
                </a:solidFill>
                <a:latin charset="-122" panose="020b0503020204020204" pitchFamily="34" typeface="微软雅黑"/>
                <a:ea charset="-122" panose="020b0503020204020204" pitchFamily="34" typeface="微软雅黑"/>
              </a:rPr>
              <a:t>本模板的所有素材和逻辑图表，均可自由编辑替换和移动。</a:t>
            </a:r>
          </a:p>
        </p:txBody>
      </p:sp>
      <p:sp>
        <p:nvSpPr>
          <p:cNvPr id="41" name="文本框 40"/>
          <p:cNvSpPr txBox="1"/>
          <p:nvPr/>
        </p:nvSpPr>
        <p:spPr>
          <a:xfrm>
            <a:off x="8877678" y="2896379"/>
            <a:ext cx="1803667" cy="365760"/>
          </a:xfrm>
          <a:prstGeom prst="rect">
            <a:avLst/>
          </a:prstGeom>
          <a:noFill/>
        </p:spPr>
        <p:txBody>
          <a:bodyPr rtlCol="0" wrap="square">
            <a:spAutoFit/>
          </a:bodyPr>
          <a:lstStyle/>
          <a:p>
            <a:pPr algn="r"/>
            <a:r>
              <a:rPr altLang="en-US" lang="zh-CN">
                <a:solidFill>
                  <a:srgbClr val="82B347"/>
                </a:solidFill>
                <a:latin charset="-122" panose="020b0503020204020204" pitchFamily="34" typeface="微软雅黑"/>
                <a:ea charset="-122" panose="020b0503020204020204" pitchFamily="34" typeface="微软雅黑"/>
              </a:rPr>
              <a:t>单击添加标题</a:t>
            </a:r>
          </a:p>
        </p:txBody>
      </p:sp>
      <p:sp>
        <p:nvSpPr>
          <p:cNvPr id="42" name="文本框 41"/>
          <p:cNvSpPr txBox="1"/>
          <p:nvPr/>
        </p:nvSpPr>
        <p:spPr>
          <a:xfrm>
            <a:off x="5168330" y="3244334"/>
            <a:ext cx="1803667" cy="365760"/>
          </a:xfrm>
          <a:prstGeom prst="rect">
            <a:avLst/>
          </a:prstGeom>
          <a:noFill/>
        </p:spPr>
        <p:txBody>
          <a:bodyPr rtlCol="0" wrap="square">
            <a:spAutoFit/>
          </a:bodyPr>
          <a:lstStyle/>
          <a:p>
            <a:pPr algn="r"/>
            <a:r>
              <a:rPr altLang="en-US" lang="zh-CN">
                <a:solidFill>
                  <a:schemeClr val="bg1"/>
                </a:solidFill>
                <a:latin charset="-122" panose="020b0503020204020204" pitchFamily="34" typeface="微软雅黑"/>
                <a:ea charset="-122" panose="020b0503020204020204" pitchFamily="34" typeface="微软雅黑"/>
              </a:rPr>
              <a:t>单击添加标题</a:t>
            </a:r>
          </a:p>
        </p:txBody>
      </p:sp>
      <p:sp>
        <p:nvSpPr>
          <p:cNvPr id="43" name="文本框 42"/>
          <p:cNvSpPr txBox="1"/>
          <p:nvPr/>
        </p:nvSpPr>
        <p:spPr>
          <a:xfrm>
            <a:off x="7031619" y="4086465"/>
            <a:ext cx="1803667" cy="365760"/>
          </a:xfrm>
          <a:prstGeom prst="rect">
            <a:avLst/>
          </a:prstGeom>
          <a:noFill/>
        </p:spPr>
        <p:txBody>
          <a:bodyPr rtlCol="0" wrap="square">
            <a:spAutoFit/>
          </a:bodyPr>
          <a:lstStyle/>
          <a:p>
            <a:pPr algn="r"/>
            <a:r>
              <a:rPr altLang="en-US" lang="zh-CN">
                <a:solidFill>
                  <a:schemeClr val="bg1"/>
                </a:solidFill>
                <a:latin charset="-122" panose="020b0503020204020204" pitchFamily="34" typeface="微软雅黑"/>
                <a:ea charset="-122" panose="020b0503020204020204" pitchFamily="34" typeface="微软雅黑"/>
              </a:rPr>
              <a:t>单击添加标题</a:t>
            </a:r>
          </a:p>
        </p:txBody>
      </p:sp>
      <p:sp>
        <p:nvSpPr>
          <p:cNvPr id="44" name="文本框 43"/>
          <p:cNvSpPr txBox="1"/>
          <p:nvPr/>
        </p:nvSpPr>
        <p:spPr>
          <a:xfrm>
            <a:off x="8521737" y="4881559"/>
            <a:ext cx="1803667" cy="365760"/>
          </a:xfrm>
          <a:prstGeom prst="rect">
            <a:avLst/>
          </a:prstGeom>
          <a:noFill/>
        </p:spPr>
        <p:txBody>
          <a:bodyPr rtlCol="0" wrap="square">
            <a:spAutoFit/>
          </a:bodyPr>
          <a:lstStyle/>
          <a:p>
            <a:pPr algn="r"/>
            <a:r>
              <a:rPr altLang="en-US" lang="zh-CN">
                <a:solidFill>
                  <a:schemeClr val="bg1"/>
                </a:solidFill>
                <a:latin charset="-122" panose="020b0503020204020204" pitchFamily="34" typeface="微软雅黑"/>
                <a:ea charset="-122" panose="020b0503020204020204" pitchFamily="34" typeface="微软雅黑"/>
              </a:rPr>
              <a:t>单击添加标题</a:t>
            </a:r>
          </a:p>
        </p:txBody>
      </p:sp>
      <p:sp>
        <p:nvSpPr>
          <p:cNvPr id="45" name="文本框 44"/>
          <p:cNvSpPr txBox="1"/>
          <p:nvPr/>
        </p:nvSpPr>
        <p:spPr>
          <a:xfrm>
            <a:off x="1986741" y="4894888"/>
            <a:ext cx="1803667" cy="365760"/>
          </a:xfrm>
          <a:prstGeom prst="rect">
            <a:avLst/>
          </a:prstGeom>
          <a:noFill/>
        </p:spPr>
        <p:txBody>
          <a:bodyPr rtlCol="0" wrap="square">
            <a:spAutoFit/>
          </a:bodyPr>
          <a:lstStyle/>
          <a:p>
            <a:pPr algn="r"/>
            <a:r>
              <a:rPr altLang="en-US" lang="zh-CN">
                <a:solidFill>
                  <a:schemeClr val="bg1"/>
                </a:solidFill>
                <a:latin charset="-122" panose="020b0503020204020204" pitchFamily="34" typeface="微软雅黑"/>
                <a:ea charset="-122" panose="020b0503020204020204" pitchFamily="34" typeface="微软雅黑"/>
              </a:rPr>
              <a:t>单击添加标题</a:t>
            </a:r>
          </a:p>
        </p:txBody>
      </p:sp>
      <p:sp>
        <p:nvSpPr>
          <p:cNvPr id="46" name="文本框 45"/>
          <p:cNvSpPr txBox="1"/>
          <p:nvPr/>
        </p:nvSpPr>
        <p:spPr>
          <a:xfrm>
            <a:off x="3486430" y="4081295"/>
            <a:ext cx="1803667" cy="365760"/>
          </a:xfrm>
          <a:prstGeom prst="rect">
            <a:avLst/>
          </a:prstGeom>
          <a:noFill/>
        </p:spPr>
        <p:txBody>
          <a:bodyPr rtlCol="0" wrap="square">
            <a:spAutoFit/>
          </a:bodyPr>
          <a:lstStyle/>
          <a:p>
            <a:pPr algn="r"/>
            <a:r>
              <a:rPr altLang="en-US" lang="zh-CN">
                <a:solidFill>
                  <a:schemeClr val="bg1"/>
                </a:solidFill>
                <a:latin charset="-122" panose="020b0503020204020204" pitchFamily="34" typeface="微软雅黑"/>
                <a:ea charset="-122" panose="020b0503020204020204" pitchFamily="34" typeface="微软雅黑"/>
              </a:rPr>
              <a:t>单击添加标题</a:t>
            </a:r>
          </a:p>
        </p:txBody>
      </p:sp>
      <p:grpSp>
        <p:nvGrpSpPr>
          <p:cNvPr id="47" name="组合 46">
            <a:extLst>
              <a:ext uri="{FF2B5EF4-FFF2-40B4-BE49-F238E27FC236}">
                <a16:creationId xmlns:a16="http://schemas.microsoft.com/office/drawing/2014/main" id="{BC91F506-3816-410A-806F-ADE724CB1C8B}"/>
              </a:ext>
            </a:extLst>
          </p:cNvPr>
          <p:cNvGrpSpPr/>
          <p:nvPr/>
        </p:nvGrpSpPr>
        <p:grpSpPr>
          <a:xfrm>
            <a:off x="0" y="426911"/>
            <a:ext cx="2671204" cy="568000"/>
            <a:chOff x="0" y="426911"/>
            <a:chExt cx="2671204" cy="568000"/>
          </a:xfrm>
        </p:grpSpPr>
        <p:sp>
          <p:nvSpPr>
            <p:cNvPr id="48" name="任意多边形 14">
              <a:extLst>
                <a:ext uri="{FF2B5EF4-FFF2-40B4-BE49-F238E27FC236}">
                  <a16:creationId xmlns:a16="http://schemas.microsoft.com/office/drawing/2014/main" id="{FC5892ED-65A7-450E-A138-15B91E3E57EE}"/>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50" name="Text Box 39">
              <a:extLst>
                <a:ext uri="{FF2B5EF4-FFF2-40B4-BE49-F238E27FC236}">
                  <a16:creationId xmlns:a16="http://schemas.microsoft.com/office/drawing/2014/main" id="{C0EC875D-EE51-40FE-882A-D7893A0033F1}"/>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51" name="矩形 50">
              <a:extLst>
                <a:ext uri="{FF2B5EF4-FFF2-40B4-BE49-F238E27FC236}">
                  <a16:creationId xmlns:a16="http://schemas.microsoft.com/office/drawing/2014/main" id="{7C9E18FB-6BED-44FD-8841-7A084453CA30}"/>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52" name="Text Box 39">
              <a:extLst>
                <a:ext uri="{FF2B5EF4-FFF2-40B4-BE49-F238E27FC236}">
                  <a16:creationId xmlns:a16="http://schemas.microsoft.com/office/drawing/2014/main" id="{E61709A5-FB4E-4A2C-BE01-870D24FD6A51}"/>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8" name="组合 117"/>
          <p:cNvGrpSpPr/>
          <p:nvPr/>
        </p:nvGrpSpPr>
        <p:grpSpPr>
          <a:xfrm>
            <a:off x="2152891" y="2588417"/>
            <a:ext cx="8290604" cy="678537"/>
            <a:chOff x="1828800" y="2750463"/>
            <a:chExt cx="8290604" cy="678537"/>
          </a:xfrm>
        </p:grpSpPr>
        <p:sp>
          <p:nvSpPr>
            <p:cNvPr id="124" name="矩形 123"/>
            <p:cNvSpPr/>
            <p:nvPr/>
          </p:nvSpPr>
          <p:spPr>
            <a:xfrm>
              <a:off x="1828800" y="2801257"/>
              <a:ext cx="145143" cy="627743"/>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25" name="矩形 124"/>
            <p:cNvSpPr/>
            <p:nvPr/>
          </p:nvSpPr>
          <p:spPr>
            <a:xfrm>
              <a:off x="1959429" y="2801256"/>
              <a:ext cx="1074057" cy="627743"/>
            </a:xfrm>
            <a:prstGeom prst="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26" name="矩形 125"/>
            <p:cNvSpPr/>
            <p:nvPr/>
          </p:nvSpPr>
          <p:spPr>
            <a:xfrm>
              <a:off x="3033486" y="2801256"/>
              <a:ext cx="1654628" cy="627743"/>
            </a:xfrm>
            <a:prstGeom prst="rect">
              <a:avLst/>
            </a:prstGeom>
            <a:solidFill>
              <a:srgbClr val="B9965A"/>
            </a:solidFill>
            <a:ln>
              <a:solidFill>
                <a:srgbClr val="A9D18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27" name="矩形 126"/>
            <p:cNvSpPr/>
            <p:nvPr/>
          </p:nvSpPr>
          <p:spPr>
            <a:xfrm>
              <a:off x="4688114" y="2801257"/>
              <a:ext cx="2570947" cy="627743"/>
            </a:xfrm>
            <a:prstGeom prst="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28" name="矩形 127"/>
            <p:cNvSpPr/>
            <p:nvPr/>
          </p:nvSpPr>
          <p:spPr>
            <a:xfrm>
              <a:off x="7259062" y="2801255"/>
              <a:ext cx="1304368" cy="627743"/>
            </a:xfrm>
            <a:prstGeom prst="rect">
              <a:avLst/>
            </a:prstGeom>
            <a:solidFill>
              <a:srgbClr val="B9965A"/>
            </a:solidFill>
            <a:ln>
              <a:solidFill>
                <a:srgbClr val="A9D18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29" name="矩形 128"/>
            <p:cNvSpPr/>
            <p:nvPr/>
          </p:nvSpPr>
          <p:spPr>
            <a:xfrm>
              <a:off x="8563430" y="2801257"/>
              <a:ext cx="1045027" cy="627743"/>
            </a:xfrm>
            <a:prstGeom prst="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30" name="等腰三角形 129"/>
            <p:cNvSpPr/>
            <p:nvPr/>
          </p:nvSpPr>
          <p:spPr>
            <a:xfrm rot="19699560">
              <a:off x="9399311" y="2750463"/>
              <a:ext cx="664009" cy="544778"/>
            </a:xfrm>
            <a:prstGeom prst="triangl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31" name="等腰三角形 130"/>
            <p:cNvSpPr/>
            <p:nvPr/>
          </p:nvSpPr>
          <p:spPr>
            <a:xfrm rot="19699560">
              <a:off x="9956354" y="2984994"/>
              <a:ext cx="163050" cy="1337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grpSp>
        <p:nvGrpSpPr>
          <p:cNvPr id="132" name="组合 131"/>
          <p:cNvGrpSpPr/>
          <p:nvPr/>
        </p:nvGrpSpPr>
        <p:grpSpPr>
          <a:xfrm>
            <a:off x="2381055" y="3437496"/>
            <a:ext cx="7586663" cy="1837364"/>
            <a:chOff x="2056964" y="3599542"/>
            <a:chExt cx="7586663" cy="1837364"/>
          </a:xfrm>
        </p:grpSpPr>
        <p:cxnSp>
          <p:nvCxnSpPr>
            <p:cNvPr id="133" name="直接箭头连接符 132"/>
            <p:cNvCxnSpPr/>
            <p:nvPr/>
          </p:nvCxnSpPr>
          <p:spPr>
            <a:xfrm flipH="1">
              <a:off x="2394857" y="3614057"/>
              <a:ext cx="0" cy="624114"/>
            </a:xfrm>
            <a:prstGeom prst="straightConnector1">
              <a:avLst/>
            </a:prstGeom>
            <a:ln>
              <a:solidFill>
                <a:srgbClr val="404040"/>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接箭头连接符 133"/>
            <p:cNvCxnSpPr/>
            <p:nvPr/>
          </p:nvCxnSpPr>
          <p:spPr>
            <a:xfrm flipH="1">
              <a:off x="3860800" y="3599542"/>
              <a:ext cx="0" cy="1349829"/>
            </a:xfrm>
            <a:prstGeom prst="straightConnector1">
              <a:avLst/>
            </a:prstGeom>
            <a:ln>
              <a:solidFill>
                <a:srgbClr val="404040"/>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直接箭头连接符 134"/>
            <p:cNvCxnSpPr/>
            <p:nvPr/>
          </p:nvCxnSpPr>
          <p:spPr>
            <a:xfrm flipH="1">
              <a:off x="5879873" y="3614057"/>
              <a:ext cx="0" cy="660399"/>
            </a:xfrm>
            <a:prstGeom prst="straightConnector1">
              <a:avLst/>
            </a:prstGeom>
            <a:ln>
              <a:solidFill>
                <a:srgbClr val="404040"/>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接箭头连接符 135"/>
            <p:cNvCxnSpPr/>
            <p:nvPr/>
          </p:nvCxnSpPr>
          <p:spPr>
            <a:xfrm flipH="1">
              <a:off x="7911246" y="3614057"/>
              <a:ext cx="0" cy="1335314"/>
            </a:xfrm>
            <a:prstGeom prst="straightConnector1">
              <a:avLst/>
            </a:prstGeom>
            <a:ln>
              <a:solidFill>
                <a:srgbClr val="404040"/>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接箭头连接符 136"/>
            <p:cNvCxnSpPr/>
            <p:nvPr/>
          </p:nvCxnSpPr>
          <p:spPr>
            <a:xfrm flipH="1">
              <a:off x="9292808" y="3614057"/>
              <a:ext cx="0" cy="660399"/>
            </a:xfrm>
            <a:prstGeom prst="straightConnector1">
              <a:avLst/>
            </a:prstGeom>
            <a:ln>
              <a:solidFill>
                <a:srgbClr val="404040"/>
              </a:solidFill>
              <a:tailEnd type="triangle"/>
            </a:ln>
          </p:spPr>
          <p:style>
            <a:lnRef idx="1">
              <a:schemeClr val="accent1"/>
            </a:lnRef>
            <a:fillRef idx="0">
              <a:schemeClr val="accent1"/>
            </a:fillRef>
            <a:effectRef idx="0">
              <a:schemeClr val="accent1"/>
            </a:effectRef>
            <a:fontRef idx="minor">
              <a:schemeClr val="tx1"/>
            </a:fontRef>
          </p:style>
        </p:cxnSp>
        <p:sp>
          <p:nvSpPr>
            <p:cNvPr id="138" name="椭圆 137"/>
            <p:cNvSpPr/>
            <p:nvPr/>
          </p:nvSpPr>
          <p:spPr>
            <a:xfrm>
              <a:off x="2056964" y="4085336"/>
              <a:ext cx="675785" cy="675785"/>
            </a:xfrm>
            <a:prstGeom prst="ellipse">
              <a:avLst/>
            </a:prstGeom>
            <a:solidFill>
              <a:srgbClr val="A9D1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39" name="椭圆 138"/>
            <p:cNvSpPr/>
            <p:nvPr/>
          </p:nvSpPr>
          <p:spPr>
            <a:xfrm>
              <a:off x="3522907" y="4761121"/>
              <a:ext cx="675785" cy="675785"/>
            </a:xfrm>
            <a:prstGeom prst="ellipse">
              <a:avLst/>
            </a:prstGeom>
            <a:solidFill>
              <a:srgbClr val="B9965A"/>
            </a:solidFill>
            <a:ln>
              <a:solidFill>
                <a:srgbClr val="B9965A"/>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40" name="椭圆 139"/>
            <p:cNvSpPr/>
            <p:nvPr/>
          </p:nvSpPr>
          <p:spPr>
            <a:xfrm>
              <a:off x="5539764" y="4085335"/>
              <a:ext cx="675785" cy="675785"/>
            </a:xfrm>
            <a:prstGeom prst="ellipse">
              <a:avLst/>
            </a:prstGeom>
            <a:solidFill>
              <a:srgbClr val="A9D1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41" name="椭圆 140"/>
            <p:cNvSpPr/>
            <p:nvPr/>
          </p:nvSpPr>
          <p:spPr>
            <a:xfrm>
              <a:off x="7573353" y="4717578"/>
              <a:ext cx="675785" cy="675785"/>
            </a:xfrm>
            <a:prstGeom prst="ellipse">
              <a:avLst/>
            </a:prstGeom>
            <a:solidFill>
              <a:srgbClr val="B9965A"/>
            </a:solidFill>
            <a:ln>
              <a:solidFill>
                <a:srgbClr val="B9965A"/>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142" name="椭圆 141"/>
            <p:cNvSpPr/>
            <p:nvPr/>
          </p:nvSpPr>
          <p:spPr>
            <a:xfrm>
              <a:off x="8967842" y="4121620"/>
              <a:ext cx="675785" cy="675785"/>
            </a:xfrm>
            <a:prstGeom prst="ellipse">
              <a:avLst/>
            </a:prstGeom>
            <a:solidFill>
              <a:srgbClr val="A9D1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grpSp>
      <p:sp>
        <p:nvSpPr>
          <p:cNvPr id="143" name="文本框 142"/>
          <p:cNvSpPr txBox="1"/>
          <p:nvPr/>
        </p:nvSpPr>
        <p:spPr>
          <a:xfrm>
            <a:off x="2357443" y="2754706"/>
            <a:ext cx="926210" cy="457200"/>
          </a:xfrm>
          <a:prstGeom prst="rect">
            <a:avLst/>
          </a:prstGeom>
          <a:noFill/>
        </p:spPr>
        <p:txBody>
          <a:bodyPr rtlCol="0" wrap="square">
            <a:spAutoFit/>
          </a:bodyPr>
          <a:lstStyle/>
          <a:p>
            <a:r>
              <a:rPr altLang="zh-CN" lang="en-US" sz="2400">
                <a:solidFill>
                  <a:prstClr val="white"/>
                </a:solidFill>
                <a:latin charset="-122" panose="020b0503020204020204" pitchFamily="34" typeface="微软雅黑"/>
                <a:ea charset="-122" panose="020b0503020204020204" pitchFamily="34" typeface="微软雅黑"/>
              </a:rPr>
              <a:t>2013</a:t>
            </a:r>
          </a:p>
        </p:txBody>
      </p:sp>
      <p:sp>
        <p:nvSpPr>
          <p:cNvPr id="144" name="文本框 143"/>
          <p:cNvSpPr txBox="1"/>
          <p:nvPr/>
        </p:nvSpPr>
        <p:spPr>
          <a:xfrm>
            <a:off x="3721786" y="2719128"/>
            <a:ext cx="926210" cy="457200"/>
          </a:xfrm>
          <a:prstGeom prst="rect">
            <a:avLst/>
          </a:prstGeom>
          <a:noFill/>
        </p:spPr>
        <p:txBody>
          <a:bodyPr rtlCol="0" wrap="square">
            <a:spAutoFit/>
          </a:bodyPr>
          <a:lstStyle/>
          <a:p>
            <a:r>
              <a:rPr altLang="zh-CN" lang="en-US" sz="2400">
                <a:solidFill>
                  <a:schemeClr val="bg1"/>
                </a:solidFill>
                <a:latin charset="-122" panose="020b0503020204020204" pitchFamily="34" typeface="微软雅黑"/>
                <a:ea charset="-122" panose="020b0503020204020204" pitchFamily="34" typeface="微软雅黑"/>
              </a:rPr>
              <a:t>2014</a:t>
            </a:r>
          </a:p>
        </p:txBody>
      </p:sp>
      <p:sp>
        <p:nvSpPr>
          <p:cNvPr id="145" name="文本框 144"/>
          <p:cNvSpPr txBox="1"/>
          <p:nvPr/>
        </p:nvSpPr>
        <p:spPr>
          <a:xfrm>
            <a:off x="5822686" y="2719128"/>
            <a:ext cx="926210" cy="457200"/>
          </a:xfrm>
          <a:prstGeom prst="rect">
            <a:avLst/>
          </a:prstGeom>
          <a:noFill/>
        </p:spPr>
        <p:txBody>
          <a:bodyPr rtlCol="0" wrap="square">
            <a:spAutoFit/>
          </a:bodyPr>
          <a:lstStyle/>
          <a:p>
            <a:r>
              <a:rPr altLang="zh-CN" lang="en-US" sz="2400">
                <a:solidFill>
                  <a:prstClr val="white"/>
                </a:solidFill>
                <a:latin charset="-122" panose="020b0503020204020204" pitchFamily="34" typeface="微软雅黑"/>
                <a:ea charset="-122" panose="020b0503020204020204" pitchFamily="34" typeface="微软雅黑"/>
              </a:rPr>
              <a:t>2015</a:t>
            </a:r>
          </a:p>
        </p:txBody>
      </p:sp>
      <p:sp>
        <p:nvSpPr>
          <p:cNvPr id="146" name="文本框 145"/>
          <p:cNvSpPr txBox="1"/>
          <p:nvPr/>
        </p:nvSpPr>
        <p:spPr>
          <a:xfrm>
            <a:off x="7798853" y="2747537"/>
            <a:ext cx="926210" cy="457200"/>
          </a:xfrm>
          <a:prstGeom prst="rect">
            <a:avLst/>
          </a:prstGeom>
          <a:noFill/>
        </p:spPr>
        <p:txBody>
          <a:bodyPr rtlCol="0" wrap="square">
            <a:spAutoFit/>
          </a:bodyPr>
          <a:lstStyle/>
          <a:p>
            <a:r>
              <a:rPr altLang="zh-CN" lang="en-US" sz="2400">
                <a:solidFill>
                  <a:schemeClr val="bg1"/>
                </a:solidFill>
                <a:latin charset="-122" panose="020b0503020204020204" pitchFamily="34" typeface="微软雅黑"/>
                <a:ea charset="-122" panose="020b0503020204020204" pitchFamily="34" typeface="微软雅黑"/>
              </a:rPr>
              <a:t>2016</a:t>
            </a:r>
          </a:p>
        </p:txBody>
      </p:sp>
      <p:sp>
        <p:nvSpPr>
          <p:cNvPr id="147" name="文本框 146"/>
          <p:cNvSpPr txBox="1"/>
          <p:nvPr/>
        </p:nvSpPr>
        <p:spPr>
          <a:xfrm>
            <a:off x="8940760" y="2736564"/>
            <a:ext cx="926210" cy="457200"/>
          </a:xfrm>
          <a:prstGeom prst="rect">
            <a:avLst/>
          </a:prstGeom>
          <a:noFill/>
        </p:spPr>
        <p:txBody>
          <a:bodyPr rtlCol="0" wrap="square">
            <a:spAutoFit/>
          </a:bodyPr>
          <a:lstStyle/>
          <a:p>
            <a:r>
              <a:rPr altLang="zh-CN" lang="en-US" sz="2400">
                <a:solidFill>
                  <a:prstClr val="white"/>
                </a:solidFill>
                <a:latin charset="-122" panose="020b0503020204020204" pitchFamily="34" typeface="微软雅黑"/>
                <a:ea charset="-122" panose="020b0503020204020204" pitchFamily="34" typeface="微软雅黑"/>
              </a:rPr>
              <a:t>2017</a:t>
            </a:r>
          </a:p>
        </p:txBody>
      </p:sp>
      <p:sp>
        <p:nvSpPr>
          <p:cNvPr id="148" name="矩形 147"/>
          <p:cNvSpPr/>
          <p:nvPr/>
        </p:nvSpPr>
        <p:spPr>
          <a:xfrm>
            <a:off x="1889768" y="4787324"/>
            <a:ext cx="1658358" cy="518160"/>
          </a:xfrm>
          <a:prstGeom prst="rect">
            <a:avLst/>
          </a:prstGeom>
        </p:spPr>
        <p:txBody>
          <a:bodyPr wrap="square">
            <a:spAutoFit/>
          </a:bodyPr>
          <a:lstStyle/>
          <a:p>
            <a:pPr algn="ct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149" name="矩形 148"/>
          <p:cNvSpPr/>
          <p:nvPr/>
        </p:nvSpPr>
        <p:spPr>
          <a:xfrm>
            <a:off x="3353847" y="5477625"/>
            <a:ext cx="1658358" cy="518160"/>
          </a:xfrm>
          <a:prstGeom prst="rect">
            <a:avLst/>
          </a:prstGeom>
        </p:spPr>
        <p:txBody>
          <a:bodyPr wrap="square">
            <a:spAutoFit/>
          </a:bodyPr>
          <a:lstStyle/>
          <a:p>
            <a:pPr algn="ct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150" name="矩形 149"/>
          <p:cNvSpPr/>
          <p:nvPr/>
        </p:nvSpPr>
        <p:spPr>
          <a:xfrm>
            <a:off x="5264429" y="4809966"/>
            <a:ext cx="1658358" cy="518160"/>
          </a:xfrm>
          <a:prstGeom prst="rect">
            <a:avLst/>
          </a:prstGeom>
        </p:spPr>
        <p:txBody>
          <a:bodyPr wrap="square">
            <a:spAutoFit/>
          </a:bodyPr>
          <a:lstStyle/>
          <a:p>
            <a:pPr algn="ct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151" name="矩形 150"/>
          <p:cNvSpPr/>
          <p:nvPr/>
        </p:nvSpPr>
        <p:spPr>
          <a:xfrm>
            <a:off x="7406158" y="5457591"/>
            <a:ext cx="1658358" cy="518160"/>
          </a:xfrm>
          <a:prstGeom prst="rect">
            <a:avLst/>
          </a:prstGeom>
        </p:spPr>
        <p:txBody>
          <a:bodyPr wrap="square">
            <a:spAutoFit/>
          </a:bodyPr>
          <a:lstStyle/>
          <a:p>
            <a:pPr algn="ct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152" name="矩形 151"/>
          <p:cNvSpPr/>
          <p:nvPr/>
        </p:nvSpPr>
        <p:spPr>
          <a:xfrm>
            <a:off x="8800647" y="4738960"/>
            <a:ext cx="1658358" cy="518160"/>
          </a:xfrm>
          <a:prstGeom prst="rect">
            <a:avLst/>
          </a:prstGeom>
        </p:spPr>
        <p:txBody>
          <a:bodyPr wrap="square">
            <a:spAutoFit/>
          </a:bodyPr>
          <a:lstStyle/>
          <a:p>
            <a:pPr algn="ctr"/>
            <a:r>
              <a:rPr altLang="en-US" lang="zh-CN" sz="14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sp>
        <p:nvSpPr>
          <p:cNvPr id="153" name="Freeform 92"/>
          <p:cNvSpPr>
            <a:spLocks noEditPoints="1"/>
          </p:cNvSpPr>
          <p:nvPr/>
        </p:nvSpPr>
        <p:spPr bwMode="auto">
          <a:xfrm>
            <a:off x="3951104" y="4709479"/>
            <a:ext cx="493750" cy="496778"/>
          </a:xfrm>
          <a:custGeom>
            <a:gdLst>
              <a:gd fmla="*/ 144 w 288" name="T0"/>
              <a:gd fmla="*/ 0 h 288" name="T1"/>
              <a:gd fmla="*/ 0 w 288" name="T2"/>
              <a:gd fmla="*/ 144 h 288" name="T3"/>
              <a:gd fmla="*/ 144 w 288" name="T4"/>
              <a:gd fmla="*/ 288 h 288" name="T5"/>
              <a:gd fmla="*/ 288 w 288" name="T6"/>
              <a:gd fmla="*/ 144 h 288" name="T7"/>
              <a:gd fmla="*/ 144 w 288" name="T8"/>
              <a:gd fmla="*/ 0 h 288" name="T9"/>
              <a:gd fmla="*/ 185 w 288" name="T10"/>
              <a:gd fmla="*/ 226 h 288" name="T11"/>
              <a:gd fmla="*/ 104 w 288" name="T12"/>
              <a:gd fmla="*/ 226 h 288" name="T13"/>
              <a:gd fmla="*/ 124 w 288" name="T14"/>
              <a:gd fmla="*/ 139 h 288" name="T15"/>
              <a:gd fmla="*/ 104 w 288" name="T16"/>
              <a:gd fmla="*/ 104 h 288" name="T17"/>
              <a:gd fmla="*/ 145 w 288" name="T18"/>
              <a:gd fmla="*/ 63 h 288" name="T19"/>
              <a:gd fmla="*/ 185 w 288" name="T20"/>
              <a:gd fmla="*/ 104 h 288" name="T21"/>
              <a:gd fmla="*/ 165 w 288" name="T22"/>
              <a:gd fmla="*/ 139 h 288" name="T23"/>
              <a:gd fmla="*/ 185 w 288" name="T24"/>
              <a:gd fmla="*/ 226 h 28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88" w="288">
                <a:moveTo>
                  <a:pt x="144" y="0"/>
                </a:moveTo>
                <a:cubicBezTo>
                  <a:pt x="65" y="0"/>
                  <a:pt x="0" y="65"/>
                  <a:pt x="0" y="144"/>
                </a:cubicBezTo>
                <a:cubicBezTo>
                  <a:pt x="0" y="224"/>
                  <a:pt x="65" y="288"/>
                  <a:pt x="144" y="288"/>
                </a:cubicBezTo>
                <a:cubicBezTo>
                  <a:pt x="224" y="288"/>
                  <a:pt x="288" y="224"/>
                  <a:pt x="288" y="144"/>
                </a:cubicBezTo>
                <a:cubicBezTo>
                  <a:pt x="288" y="65"/>
                  <a:pt x="224" y="0"/>
                  <a:pt x="144" y="0"/>
                </a:cubicBezTo>
                <a:close/>
                <a:moveTo>
                  <a:pt x="185" y="226"/>
                </a:moveTo>
                <a:cubicBezTo>
                  <a:pt x="104" y="226"/>
                  <a:pt x="104" y="226"/>
                  <a:pt x="104" y="226"/>
                </a:cubicBezTo>
                <a:cubicBezTo>
                  <a:pt x="124" y="139"/>
                  <a:pt x="124" y="139"/>
                  <a:pt x="124" y="139"/>
                </a:cubicBezTo>
                <a:cubicBezTo>
                  <a:pt x="112" y="132"/>
                  <a:pt x="104" y="119"/>
                  <a:pt x="104" y="104"/>
                </a:cubicBezTo>
                <a:cubicBezTo>
                  <a:pt x="104" y="81"/>
                  <a:pt x="122" y="63"/>
                  <a:pt x="145" y="63"/>
                </a:cubicBezTo>
                <a:cubicBezTo>
                  <a:pt x="167" y="63"/>
                  <a:pt x="185" y="81"/>
                  <a:pt x="185" y="104"/>
                </a:cubicBezTo>
                <a:cubicBezTo>
                  <a:pt x="185" y="119"/>
                  <a:pt x="177" y="132"/>
                  <a:pt x="165" y="139"/>
                </a:cubicBezTo>
                <a:lnTo>
                  <a:pt x="185" y="226"/>
                </a:lnTo>
                <a:close/>
              </a:path>
            </a:pathLst>
          </a:custGeom>
          <a:solidFill>
            <a:schemeClr val="bg1"/>
          </a:solidFill>
          <a:ln>
            <a:noFill/>
          </a:ln>
        </p:spPr>
        <p:txBody>
          <a:bodyPr anchor="t" anchorCtr="0" bIns="45720" compatLnSpc="1" lIns="91440" numCol="1" rIns="91440" tIns="45720" vert="horz" wrap="square"/>
          <a:lstStyle/>
          <a:p>
            <a:endParaRPr altLang="en-US" lang="zh-CN">
              <a:solidFill>
                <a:prstClr val="black"/>
              </a:solidFill>
            </a:endParaRPr>
          </a:p>
        </p:txBody>
      </p:sp>
      <p:sp>
        <p:nvSpPr>
          <p:cNvPr id="154" name="Freeform 93"/>
          <p:cNvSpPr>
            <a:spLocks noEditPoints="1"/>
          </p:cNvSpPr>
          <p:nvPr/>
        </p:nvSpPr>
        <p:spPr bwMode="auto">
          <a:xfrm>
            <a:off x="6050537" y="4018404"/>
            <a:ext cx="319130" cy="428994"/>
          </a:xfrm>
          <a:custGeom>
            <a:gdLst>
              <a:gd fmla="*/ 188 w 216" name="T0"/>
              <a:gd fmla="*/ 126 h 288" name="T1"/>
              <a:gd fmla="*/ 188 w 216" name="T2"/>
              <a:gd fmla="*/ 79 h 288" name="T3"/>
              <a:gd fmla="*/ 109 w 216" name="T4"/>
              <a:gd fmla="*/ 0 h 288" name="T5"/>
              <a:gd fmla="*/ 108 w 216" name="T6"/>
              <a:gd fmla="*/ 0 h 288" name="T7"/>
              <a:gd fmla="*/ 106 w 216" name="T8"/>
              <a:gd fmla="*/ 0 h 288" name="T9"/>
              <a:gd fmla="*/ 28 w 216" name="T10"/>
              <a:gd fmla="*/ 79 h 288" name="T11"/>
              <a:gd fmla="*/ 28 w 216" name="T12"/>
              <a:gd fmla="*/ 126 h 288" name="T13"/>
              <a:gd fmla="*/ 0 w 216" name="T14"/>
              <a:gd fmla="*/ 126 h 288" name="T15"/>
              <a:gd fmla="*/ 0 w 216" name="T16"/>
              <a:gd fmla="*/ 288 h 288" name="T17"/>
              <a:gd fmla="*/ 216 w 216" name="T18"/>
              <a:gd fmla="*/ 288 h 288" name="T19"/>
              <a:gd fmla="*/ 216 w 216" name="T20"/>
              <a:gd fmla="*/ 126 h 288" name="T21"/>
              <a:gd fmla="*/ 188 w 216" name="T22"/>
              <a:gd fmla="*/ 126 h 288" name="T23"/>
              <a:gd fmla="*/ 133 w 216" name="T24"/>
              <a:gd fmla="*/ 259 h 288" name="T25"/>
              <a:gd fmla="*/ 84 w 216" name="T26"/>
              <a:gd fmla="*/ 259 h 288" name="T27"/>
              <a:gd fmla="*/ 96 w 216" name="T28"/>
              <a:gd fmla="*/ 206 h 288" name="T29"/>
              <a:gd fmla="*/ 84 w 216" name="T30"/>
              <a:gd fmla="*/ 185 h 288" name="T31"/>
              <a:gd fmla="*/ 108 w 216" name="T32"/>
              <a:gd fmla="*/ 161 h 288" name="T33"/>
              <a:gd fmla="*/ 133 w 216" name="T34"/>
              <a:gd fmla="*/ 185 h 288" name="T35"/>
              <a:gd fmla="*/ 120 w 216" name="T36"/>
              <a:gd fmla="*/ 206 h 288" name="T37"/>
              <a:gd fmla="*/ 133 w 216" name="T38"/>
              <a:gd fmla="*/ 259 h 288" name="T39"/>
              <a:gd fmla="*/ 148 w 216" name="T40"/>
              <a:gd fmla="*/ 126 h 288" name="T41"/>
              <a:gd fmla="*/ 67 w 216" name="T42"/>
              <a:gd fmla="*/ 126 h 288" name="T43"/>
              <a:gd fmla="*/ 67 w 216" name="T44"/>
              <a:gd fmla="*/ 79 h 288" name="T45"/>
              <a:gd fmla="*/ 106 w 216" name="T46"/>
              <a:gd fmla="*/ 40 h 288" name="T47"/>
              <a:gd fmla="*/ 108 w 216" name="T48"/>
              <a:gd fmla="*/ 40 h 288" name="T49"/>
              <a:gd fmla="*/ 109 w 216" name="T50"/>
              <a:gd fmla="*/ 40 h 288" name="T51"/>
              <a:gd fmla="*/ 148 w 216" name="T52"/>
              <a:gd fmla="*/ 79 h 288" name="T53"/>
              <a:gd fmla="*/ 148 w 216" name="T54"/>
              <a:gd fmla="*/ 126 h 288"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88" w="216">
                <a:moveTo>
                  <a:pt x="188" y="126"/>
                </a:moveTo>
                <a:cubicBezTo>
                  <a:pt x="188" y="79"/>
                  <a:pt x="188" y="79"/>
                  <a:pt x="188" y="79"/>
                </a:cubicBezTo>
                <a:cubicBezTo>
                  <a:pt x="188" y="36"/>
                  <a:pt x="152" y="0"/>
                  <a:pt x="109" y="0"/>
                </a:cubicBezTo>
                <a:cubicBezTo>
                  <a:pt x="109" y="0"/>
                  <a:pt x="108" y="0"/>
                  <a:pt x="108" y="0"/>
                </a:cubicBezTo>
                <a:cubicBezTo>
                  <a:pt x="107" y="0"/>
                  <a:pt x="107" y="0"/>
                  <a:pt x="106" y="0"/>
                </a:cubicBezTo>
                <a:cubicBezTo>
                  <a:pt x="63" y="0"/>
                  <a:pt x="28" y="36"/>
                  <a:pt x="28" y="79"/>
                </a:cubicBezTo>
                <a:cubicBezTo>
                  <a:pt x="28" y="126"/>
                  <a:pt x="28" y="126"/>
                  <a:pt x="28" y="126"/>
                </a:cubicBezTo>
                <a:cubicBezTo>
                  <a:pt x="0" y="126"/>
                  <a:pt x="0" y="126"/>
                  <a:pt x="0" y="126"/>
                </a:cubicBezTo>
                <a:cubicBezTo>
                  <a:pt x="0" y="288"/>
                  <a:pt x="0" y="288"/>
                  <a:pt x="0" y="288"/>
                </a:cubicBezTo>
                <a:cubicBezTo>
                  <a:pt x="216" y="288"/>
                  <a:pt x="216" y="288"/>
                  <a:pt x="216" y="288"/>
                </a:cubicBezTo>
                <a:cubicBezTo>
                  <a:pt x="216" y="126"/>
                  <a:pt x="216" y="126"/>
                  <a:pt x="216" y="126"/>
                </a:cubicBezTo>
                <a:lnTo>
                  <a:pt x="188" y="126"/>
                </a:lnTo>
                <a:close/>
                <a:moveTo>
                  <a:pt x="133" y="259"/>
                </a:moveTo>
                <a:cubicBezTo>
                  <a:pt x="84" y="259"/>
                  <a:pt x="84" y="259"/>
                  <a:pt x="84" y="259"/>
                </a:cubicBezTo>
                <a:cubicBezTo>
                  <a:pt x="96" y="206"/>
                  <a:pt x="96" y="206"/>
                  <a:pt x="96" y="206"/>
                </a:cubicBezTo>
                <a:cubicBezTo>
                  <a:pt x="88" y="202"/>
                  <a:pt x="84" y="194"/>
                  <a:pt x="84" y="185"/>
                </a:cubicBezTo>
                <a:cubicBezTo>
                  <a:pt x="84" y="172"/>
                  <a:pt x="95" y="161"/>
                  <a:pt x="108" y="161"/>
                </a:cubicBezTo>
                <a:cubicBezTo>
                  <a:pt x="122" y="161"/>
                  <a:pt x="133" y="172"/>
                  <a:pt x="133" y="185"/>
                </a:cubicBezTo>
                <a:cubicBezTo>
                  <a:pt x="133" y="194"/>
                  <a:pt x="128" y="202"/>
                  <a:pt x="120" y="206"/>
                </a:cubicBezTo>
                <a:lnTo>
                  <a:pt x="133" y="259"/>
                </a:lnTo>
                <a:close/>
                <a:moveTo>
                  <a:pt x="148" y="126"/>
                </a:moveTo>
                <a:cubicBezTo>
                  <a:pt x="67" y="126"/>
                  <a:pt x="67" y="126"/>
                  <a:pt x="67" y="126"/>
                </a:cubicBezTo>
                <a:cubicBezTo>
                  <a:pt x="67" y="79"/>
                  <a:pt x="67" y="79"/>
                  <a:pt x="67" y="79"/>
                </a:cubicBezTo>
                <a:cubicBezTo>
                  <a:pt x="67" y="57"/>
                  <a:pt x="85" y="40"/>
                  <a:pt x="106" y="40"/>
                </a:cubicBezTo>
                <a:cubicBezTo>
                  <a:pt x="107" y="40"/>
                  <a:pt x="108" y="40"/>
                  <a:pt x="108" y="40"/>
                </a:cubicBezTo>
                <a:cubicBezTo>
                  <a:pt x="108" y="40"/>
                  <a:pt x="109" y="40"/>
                  <a:pt x="109" y="40"/>
                </a:cubicBezTo>
                <a:cubicBezTo>
                  <a:pt x="131" y="40"/>
                  <a:pt x="148" y="57"/>
                  <a:pt x="148" y="79"/>
                </a:cubicBezTo>
                <a:lnTo>
                  <a:pt x="148" y="126"/>
                </a:lnTo>
                <a:close/>
              </a:path>
            </a:pathLst>
          </a:custGeom>
          <a:solidFill>
            <a:schemeClr val="bg1"/>
          </a:solidFill>
          <a:ln>
            <a:noFill/>
          </a:ln>
        </p:spPr>
        <p:txBody>
          <a:bodyPr anchor="t" anchorCtr="0" bIns="45720" compatLnSpc="1" lIns="91440" numCol="1" rIns="91440" tIns="45720" vert="horz" wrap="square"/>
          <a:lstStyle/>
          <a:p>
            <a:endParaRPr altLang="en-US" lang="zh-CN">
              <a:solidFill>
                <a:prstClr val="black"/>
              </a:solidFill>
            </a:endParaRPr>
          </a:p>
        </p:txBody>
      </p:sp>
      <p:sp>
        <p:nvSpPr>
          <p:cNvPr id="155" name="Freeform 112"/>
          <p:cNvSpPr>
            <a:spLocks noEditPoints="1"/>
          </p:cNvSpPr>
          <p:nvPr/>
        </p:nvSpPr>
        <p:spPr bwMode="auto">
          <a:xfrm>
            <a:off x="7988460" y="4659879"/>
            <a:ext cx="493750" cy="496778"/>
          </a:xfrm>
          <a:custGeom>
            <a:gdLst>
              <a:gd fmla="*/ 179 w 288" name="T0"/>
              <a:gd fmla="*/ 120 h 288" name="T1"/>
              <a:gd fmla="*/ 183 w 288" name="T2"/>
              <a:gd fmla="*/ 92 h 288" name="T3"/>
              <a:gd fmla="*/ 92 w 288" name="T4"/>
              <a:gd fmla="*/ 0 h 288" name="T5"/>
              <a:gd fmla="*/ 0 w 288" name="T6"/>
              <a:gd fmla="*/ 92 h 288" name="T7"/>
              <a:gd fmla="*/ 92 w 288" name="T8"/>
              <a:gd fmla="*/ 183 h 288" name="T9"/>
              <a:gd fmla="*/ 121 w 288" name="T10"/>
              <a:gd fmla="*/ 178 h 288" name="T11"/>
              <a:gd fmla="*/ 142 w 288" name="T12"/>
              <a:gd fmla="*/ 199 h 288" name="T13"/>
              <a:gd fmla="*/ 186 w 288" name="T14"/>
              <a:gd fmla="*/ 199 h 288" name="T15"/>
              <a:gd fmla="*/ 186 w 288" name="T16"/>
              <a:gd fmla="*/ 244 h 288" name="T17"/>
              <a:gd fmla="*/ 186 w 288" name="T18"/>
              <a:gd fmla="*/ 244 h 288" name="T19"/>
              <a:gd fmla="*/ 230 w 288" name="T20"/>
              <a:gd fmla="*/ 244 h 288" name="T21"/>
              <a:gd fmla="*/ 230 w 288" name="T22"/>
              <a:gd fmla="*/ 288 h 288" name="T23"/>
              <a:gd fmla="*/ 230 w 288" name="T24"/>
              <a:gd fmla="*/ 288 h 288" name="T25"/>
              <a:gd fmla="*/ 288 w 288" name="T26"/>
              <a:gd fmla="*/ 288 h 288" name="T27"/>
              <a:gd fmla="*/ 288 w 288" name="T28"/>
              <a:gd fmla="*/ 288 h 288" name="T29"/>
              <a:gd fmla="*/ 288 w 288" name="T30"/>
              <a:gd fmla="*/ 288 h 288" name="T31"/>
              <a:gd fmla="*/ 288 w 288" name="T32"/>
              <a:gd fmla="*/ 230 h 288" name="T33"/>
              <a:gd fmla="*/ 179 w 288" name="T34"/>
              <a:gd fmla="*/ 120 h 288" name="T35"/>
              <a:gd fmla="*/ 73 w 288" name="T36"/>
              <a:gd fmla="*/ 103 h 288" name="T37"/>
              <a:gd fmla="*/ 42 w 288" name="T38"/>
              <a:gd fmla="*/ 72 h 288" name="T39"/>
              <a:gd fmla="*/ 73 w 288" name="T40"/>
              <a:gd fmla="*/ 41 h 288" name="T41"/>
              <a:gd fmla="*/ 104 w 288" name="T42"/>
              <a:gd fmla="*/ 72 h 288" name="T43"/>
              <a:gd fmla="*/ 73 w 288" name="T44"/>
              <a:gd fmla="*/ 103 h 288"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288" w="288">
                <a:moveTo>
                  <a:pt x="179" y="120"/>
                </a:moveTo>
                <a:cubicBezTo>
                  <a:pt x="182" y="111"/>
                  <a:pt x="183" y="102"/>
                  <a:pt x="183" y="92"/>
                </a:cubicBezTo>
                <a:cubicBezTo>
                  <a:pt x="183" y="41"/>
                  <a:pt x="142" y="0"/>
                  <a:pt x="92" y="0"/>
                </a:cubicBezTo>
                <a:cubicBezTo>
                  <a:pt x="41" y="0"/>
                  <a:pt x="0" y="41"/>
                  <a:pt x="0" y="92"/>
                </a:cubicBezTo>
                <a:cubicBezTo>
                  <a:pt x="0" y="142"/>
                  <a:pt x="41" y="183"/>
                  <a:pt x="92" y="183"/>
                </a:cubicBezTo>
                <a:cubicBezTo>
                  <a:pt x="102" y="183"/>
                  <a:pt x="112" y="181"/>
                  <a:pt x="121" y="178"/>
                </a:cubicBezTo>
                <a:cubicBezTo>
                  <a:pt x="142" y="199"/>
                  <a:pt x="142" y="199"/>
                  <a:pt x="142" y="199"/>
                </a:cubicBezTo>
                <a:cubicBezTo>
                  <a:pt x="186" y="199"/>
                  <a:pt x="186" y="199"/>
                  <a:pt x="186" y="199"/>
                </a:cubicBezTo>
                <a:cubicBezTo>
                  <a:pt x="186" y="244"/>
                  <a:pt x="186" y="244"/>
                  <a:pt x="186" y="244"/>
                </a:cubicBezTo>
                <a:cubicBezTo>
                  <a:pt x="186" y="244"/>
                  <a:pt x="186" y="244"/>
                  <a:pt x="186" y="244"/>
                </a:cubicBezTo>
                <a:cubicBezTo>
                  <a:pt x="230" y="244"/>
                  <a:pt x="230" y="244"/>
                  <a:pt x="230" y="244"/>
                </a:cubicBezTo>
                <a:cubicBezTo>
                  <a:pt x="230" y="288"/>
                  <a:pt x="230" y="288"/>
                  <a:pt x="230" y="288"/>
                </a:cubicBezTo>
                <a:cubicBezTo>
                  <a:pt x="230" y="288"/>
                  <a:pt x="230" y="288"/>
                  <a:pt x="230" y="288"/>
                </a:cubicBezTo>
                <a:cubicBezTo>
                  <a:pt x="288" y="288"/>
                  <a:pt x="288" y="288"/>
                  <a:pt x="288" y="288"/>
                </a:cubicBezTo>
                <a:cubicBezTo>
                  <a:pt x="288" y="288"/>
                  <a:pt x="288" y="288"/>
                  <a:pt x="288" y="288"/>
                </a:cubicBezTo>
                <a:cubicBezTo>
                  <a:pt x="288" y="288"/>
                  <a:pt x="288" y="288"/>
                  <a:pt x="288" y="288"/>
                </a:cubicBezTo>
                <a:cubicBezTo>
                  <a:pt x="288" y="230"/>
                  <a:pt x="288" y="230"/>
                  <a:pt x="288" y="230"/>
                </a:cubicBezTo>
                <a:lnTo>
                  <a:pt x="179" y="120"/>
                </a:lnTo>
                <a:close/>
                <a:moveTo>
                  <a:pt x="73" y="103"/>
                </a:moveTo>
                <a:cubicBezTo>
                  <a:pt x="56" y="103"/>
                  <a:pt x="42" y="89"/>
                  <a:pt x="42" y="72"/>
                </a:cubicBezTo>
                <a:cubicBezTo>
                  <a:pt x="42" y="55"/>
                  <a:pt x="56" y="41"/>
                  <a:pt x="73" y="41"/>
                </a:cubicBezTo>
                <a:cubicBezTo>
                  <a:pt x="90" y="41"/>
                  <a:pt x="104" y="55"/>
                  <a:pt x="104" y="72"/>
                </a:cubicBezTo>
                <a:cubicBezTo>
                  <a:pt x="104" y="89"/>
                  <a:pt x="90" y="103"/>
                  <a:pt x="73" y="103"/>
                </a:cubicBezTo>
                <a:close/>
              </a:path>
            </a:pathLst>
          </a:custGeom>
          <a:solidFill>
            <a:schemeClr val="bg1"/>
          </a:solidFill>
          <a:ln>
            <a:noFill/>
          </a:ln>
        </p:spPr>
        <p:txBody>
          <a:bodyPr anchor="t" anchorCtr="0" bIns="45720" compatLnSpc="1" lIns="91440" numCol="1" rIns="91440" tIns="45720" vert="horz" wrap="square"/>
          <a:lstStyle/>
          <a:p>
            <a:endParaRPr altLang="en-US" lang="zh-CN">
              <a:solidFill>
                <a:prstClr val="black"/>
              </a:solidFill>
            </a:endParaRPr>
          </a:p>
        </p:txBody>
      </p:sp>
      <p:sp>
        <p:nvSpPr>
          <p:cNvPr id="156" name="Freeform 355"/>
          <p:cNvSpPr>
            <a:spLocks noEditPoints="1"/>
          </p:cNvSpPr>
          <p:nvPr/>
        </p:nvSpPr>
        <p:spPr bwMode="auto">
          <a:xfrm>
            <a:off x="2570258" y="4114192"/>
            <a:ext cx="363496" cy="333205"/>
          </a:xfrm>
          <a:custGeom>
            <a:gdLst>
              <a:gd fmla="*/ 191 w 212" name="T0"/>
              <a:gd fmla="*/ 58 h 194" name="T1"/>
              <a:gd fmla="*/ 156 w 212" name="T2"/>
              <a:gd fmla="*/ 48 h 194" name="T3"/>
              <a:gd fmla="*/ 152 w 212" name="T4"/>
              <a:gd fmla="*/ 48 h 194" name="T5"/>
              <a:gd fmla="*/ 152 w 212" name="T6"/>
              <a:gd fmla="*/ 27 h 194" name="T7"/>
              <a:gd fmla="*/ 0 w 212" name="T8"/>
              <a:gd fmla="*/ 27 h 194" name="T9"/>
              <a:gd fmla="*/ 0 w 212" name="T10"/>
              <a:gd fmla="*/ 127 h 194" name="T11"/>
              <a:gd fmla="*/ 67 w 212" name="T12"/>
              <a:gd fmla="*/ 194 h 194" name="T13"/>
              <a:gd fmla="*/ 85 w 212" name="T14"/>
              <a:gd fmla="*/ 194 h 194" name="T15"/>
              <a:gd fmla="*/ 142 w 212" name="T16"/>
              <a:gd fmla="*/ 161 h 194" name="T17"/>
              <a:gd fmla="*/ 153 w 212" name="T18"/>
              <a:gd fmla="*/ 161 h 194" name="T19"/>
              <a:gd fmla="*/ 189 w 212" name="T20"/>
              <a:gd fmla="*/ 152 h 194" name="T21"/>
              <a:gd fmla="*/ 212 w 212" name="T22"/>
              <a:gd fmla="*/ 104 h 194" name="T23"/>
              <a:gd fmla="*/ 191 w 212" name="T24"/>
              <a:gd fmla="*/ 58 h 194" name="T25"/>
              <a:gd fmla="*/ 176 w 212" name="T26"/>
              <a:gd fmla="*/ 132 h 194" name="T27"/>
              <a:gd fmla="*/ 153 w 212" name="T28"/>
              <a:gd fmla="*/ 138 h 194" name="T29"/>
              <a:gd fmla="*/ 151 w 212" name="T30"/>
              <a:gd fmla="*/ 138 h 194" name="T31"/>
              <a:gd fmla="*/ 152 w 212" name="T32"/>
              <a:gd fmla="*/ 127 h 194" name="T33"/>
              <a:gd fmla="*/ 152 w 212" name="T34"/>
              <a:gd fmla="*/ 72 h 194" name="T35"/>
              <a:gd fmla="*/ 156 w 212" name="T36"/>
              <a:gd fmla="*/ 72 h 194" name="T37"/>
              <a:gd fmla="*/ 177 w 212" name="T38"/>
              <a:gd fmla="*/ 77 h 194" name="T39"/>
              <a:gd fmla="*/ 188 w 212" name="T40"/>
              <a:gd fmla="*/ 104 h 194" name="T41"/>
              <a:gd fmla="*/ 176 w 212" name="T42"/>
              <a:gd fmla="*/ 132 h 19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94" w="211">
                <a:moveTo>
                  <a:pt x="191" y="58"/>
                </a:moveTo>
                <a:cubicBezTo>
                  <a:pt x="179" y="49"/>
                  <a:pt x="165" y="48"/>
                  <a:pt x="156" y="48"/>
                </a:cubicBezTo>
                <a:cubicBezTo>
                  <a:pt x="154" y="48"/>
                  <a:pt x="153" y="48"/>
                  <a:pt x="152" y="48"/>
                </a:cubicBezTo>
                <a:cubicBezTo>
                  <a:pt x="152" y="27"/>
                  <a:pt x="152" y="27"/>
                  <a:pt x="152" y="27"/>
                </a:cubicBezTo>
                <a:cubicBezTo>
                  <a:pt x="152" y="0"/>
                  <a:pt x="0" y="0"/>
                  <a:pt x="0" y="27"/>
                </a:cubicBezTo>
                <a:cubicBezTo>
                  <a:pt x="0" y="127"/>
                  <a:pt x="0" y="127"/>
                  <a:pt x="0" y="127"/>
                </a:cubicBezTo>
                <a:cubicBezTo>
                  <a:pt x="0" y="164"/>
                  <a:pt x="30" y="194"/>
                  <a:pt x="67" y="194"/>
                </a:cubicBezTo>
                <a:cubicBezTo>
                  <a:pt x="85" y="194"/>
                  <a:pt x="85" y="194"/>
                  <a:pt x="85" y="194"/>
                </a:cubicBezTo>
                <a:cubicBezTo>
                  <a:pt x="109" y="194"/>
                  <a:pt x="131" y="181"/>
                  <a:pt x="142" y="161"/>
                </a:cubicBezTo>
                <a:cubicBezTo>
                  <a:pt x="144" y="161"/>
                  <a:pt x="148" y="161"/>
                  <a:pt x="153" y="161"/>
                </a:cubicBezTo>
                <a:cubicBezTo>
                  <a:pt x="162" y="161"/>
                  <a:pt x="176" y="160"/>
                  <a:pt x="189" y="152"/>
                </a:cubicBezTo>
                <a:cubicBezTo>
                  <a:pt x="202" y="143"/>
                  <a:pt x="212" y="127"/>
                  <a:pt x="212" y="104"/>
                </a:cubicBezTo>
                <a:cubicBezTo>
                  <a:pt x="212" y="82"/>
                  <a:pt x="203" y="66"/>
                  <a:pt x="191" y="58"/>
                </a:cubicBezTo>
                <a:close/>
                <a:moveTo>
                  <a:pt x="176" y="132"/>
                </a:moveTo>
                <a:cubicBezTo>
                  <a:pt x="169" y="136"/>
                  <a:pt x="160" y="138"/>
                  <a:pt x="153" y="138"/>
                </a:cubicBezTo>
                <a:cubicBezTo>
                  <a:pt x="152" y="138"/>
                  <a:pt x="151" y="138"/>
                  <a:pt x="151" y="138"/>
                </a:cubicBezTo>
                <a:cubicBezTo>
                  <a:pt x="151" y="134"/>
                  <a:pt x="152" y="131"/>
                  <a:pt x="152" y="127"/>
                </a:cubicBezTo>
                <a:cubicBezTo>
                  <a:pt x="152" y="72"/>
                  <a:pt x="152" y="72"/>
                  <a:pt x="152" y="72"/>
                </a:cubicBezTo>
                <a:cubicBezTo>
                  <a:pt x="153" y="72"/>
                  <a:pt x="154" y="72"/>
                  <a:pt x="156" y="72"/>
                </a:cubicBezTo>
                <a:cubicBezTo>
                  <a:pt x="163" y="72"/>
                  <a:pt x="171" y="73"/>
                  <a:pt x="177" y="77"/>
                </a:cubicBezTo>
                <a:cubicBezTo>
                  <a:pt x="183" y="82"/>
                  <a:pt x="187" y="87"/>
                  <a:pt x="188" y="104"/>
                </a:cubicBezTo>
                <a:cubicBezTo>
                  <a:pt x="187" y="121"/>
                  <a:pt x="182" y="127"/>
                  <a:pt x="176" y="132"/>
                </a:cubicBezTo>
                <a:close/>
              </a:path>
            </a:pathLst>
          </a:custGeom>
          <a:solidFill>
            <a:schemeClr val="bg1"/>
          </a:solidFill>
          <a:ln>
            <a:noFill/>
          </a:ln>
        </p:spPr>
        <p:txBody>
          <a:bodyPr anchor="t" anchorCtr="0" bIns="45720" compatLnSpc="1" lIns="91440" numCol="1" rIns="91440" tIns="45720" vert="horz" wrap="square"/>
          <a:lstStyle/>
          <a:p>
            <a:endParaRPr altLang="en-US" lang="zh-CN">
              <a:solidFill>
                <a:prstClr val="black"/>
              </a:solidFill>
            </a:endParaRPr>
          </a:p>
        </p:txBody>
      </p:sp>
      <p:grpSp>
        <p:nvGrpSpPr>
          <p:cNvPr id="157" name="组合 156"/>
          <p:cNvGrpSpPr/>
          <p:nvPr/>
        </p:nvGrpSpPr>
        <p:grpSpPr>
          <a:xfrm>
            <a:off x="9417728" y="4119668"/>
            <a:ext cx="449243" cy="424316"/>
            <a:chOff x="817563" y="4075113"/>
            <a:chExt cx="257175" cy="257176"/>
          </a:xfrm>
          <a:solidFill>
            <a:schemeClr val="bg1"/>
          </a:solidFill>
        </p:grpSpPr>
        <p:sp>
          <p:nvSpPr>
            <p:cNvPr id="158" name="Freeform 408"/>
            <p:cNvSpPr/>
            <p:nvPr/>
          </p:nvSpPr>
          <p:spPr bwMode="auto">
            <a:xfrm>
              <a:off x="942975" y="4075113"/>
              <a:ext cx="131763" cy="249238"/>
            </a:xfrm>
            <a:custGeom>
              <a:gdLst>
                <a:gd fmla="*/ 0 w 83" name="T0"/>
                <a:gd fmla="*/ 86 h 157" name="T1"/>
                <a:gd fmla="*/ 21 w 83" name="T2"/>
                <a:gd fmla="*/ 157 h 157" name="T3"/>
                <a:gd fmla="*/ 83 w 83" name="T4"/>
                <a:gd fmla="*/ 0 h 157" name="T5"/>
                <a:gd fmla="*/ 0 w 83" name="T6"/>
                <a:gd fmla="*/ 86 h 157" name="T7"/>
              </a:gdLst>
              <a:cxnLst>
                <a:cxn ang="0">
                  <a:pos x="T0" y="T1"/>
                </a:cxn>
                <a:cxn ang="0">
                  <a:pos x="T2" y="T3"/>
                </a:cxn>
                <a:cxn ang="0">
                  <a:pos x="T4" y="T5"/>
                </a:cxn>
                <a:cxn ang="0">
                  <a:pos x="T6" y="T7"/>
                </a:cxn>
              </a:cxnLst>
              <a:rect b="b" l="0" r="r" t="0"/>
              <a:pathLst>
                <a:path h="157" w="83">
                  <a:moveTo>
                    <a:pt x="0" y="86"/>
                  </a:moveTo>
                  <a:lnTo>
                    <a:pt x="21" y="157"/>
                  </a:lnTo>
                  <a:lnTo>
                    <a:pt x="83" y="0"/>
                  </a:lnTo>
                  <a:lnTo>
                    <a:pt x="0" y="86"/>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solidFill>
                  <a:prstClr val="black"/>
                </a:solidFill>
              </a:endParaRPr>
            </a:p>
          </p:txBody>
        </p:sp>
        <p:sp>
          <p:nvSpPr>
            <p:cNvPr id="159" name="Freeform 409"/>
            <p:cNvSpPr/>
            <p:nvPr/>
          </p:nvSpPr>
          <p:spPr bwMode="auto">
            <a:xfrm>
              <a:off x="896938" y="4222751"/>
              <a:ext cx="69850" cy="109538"/>
            </a:xfrm>
            <a:custGeom>
              <a:gdLst>
                <a:gd fmla="*/ 0 w 44" name="T0"/>
                <a:gd fmla="*/ 23 h 69" name="T1"/>
                <a:gd fmla="*/ 15 w 44" name="T2"/>
                <a:gd fmla="*/ 69 h 69" name="T3"/>
                <a:gd fmla="*/ 44 w 44" name="T4"/>
                <a:gd fmla="*/ 69 h 69" name="T5"/>
                <a:gd fmla="*/ 23 w 44" name="T6"/>
                <a:gd fmla="*/ 0 h 69" name="T7"/>
                <a:gd fmla="*/ 0 w 44" name="T8"/>
                <a:gd fmla="*/ 23 h 69" name="T9"/>
              </a:gdLst>
              <a:cxnLst>
                <a:cxn ang="0">
                  <a:pos x="T0" y="T1"/>
                </a:cxn>
                <a:cxn ang="0">
                  <a:pos x="T2" y="T3"/>
                </a:cxn>
                <a:cxn ang="0">
                  <a:pos x="T4" y="T5"/>
                </a:cxn>
                <a:cxn ang="0">
                  <a:pos x="T6" y="T7"/>
                </a:cxn>
                <a:cxn ang="0">
                  <a:pos x="T8" y="T9"/>
                </a:cxn>
              </a:cxnLst>
              <a:rect b="b" l="0" r="r" t="0"/>
              <a:pathLst>
                <a:path h="69" w="44">
                  <a:moveTo>
                    <a:pt x="0" y="23"/>
                  </a:moveTo>
                  <a:lnTo>
                    <a:pt x="15" y="69"/>
                  </a:lnTo>
                  <a:lnTo>
                    <a:pt x="44" y="69"/>
                  </a:lnTo>
                  <a:lnTo>
                    <a:pt x="23" y="0"/>
                  </a:lnTo>
                  <a:lnTo>
                    <a:pt x="0" y="23"/>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solidFill>
                  <a:prstClr val="black"/>
                </a:solidFill>
              </a:endParaRPr>
            </a:p>
          </p:txBody>
        </p:sp>
        <p:sp>
          <p:nvSpPr>
            <p:cNvPr id="160" name="Freeform 410"/>
            <p:cNvSpPr/>
            <p:nvPr/>
          </p:nvSpPr>
          <p:spPr bwMode="auto">
            <a:xfrm>
              <a:off x="825500" y="4075113"/>
              <a:ext cx="247650" cy="131763"/>
            </a:xfrm>
            <a:custGeom>
              <a:gdLst>
                <a:gd fmla="*/ 156 w 156" name="T0"/>
                <a:gd fmla="*/ 0 h 83" name="T1"/>
                <a:gd fmla="*/ 0 w 156" name="T2"/>
                <a:gd fmla="*/ 62 h 83" name="T3"/>
                <a:gd fmla="*/ 71 w 156" name="T4"/>
                <a:gd fmla="*/ 83 h 83" name="T5"/>
                <a:gd fmla="*/ 156 w 156" name="T6"/>
                <a:gd fmla="*/ 0 h 83" name="T7"/>
              </a:gdLst>
              <a:cxnLst>
                <a:cxn ang="0">
                  <a:pos x="T0" y="T1"/>
                </a:cxn>
                <a:cxn ang="0">
                  <a:pos x="T2" y="T3"/>
                </a:cxn>
                <a:cxn ang="0">
                  <a:pos x="T4" y="T5"/>
                </a:cxn>
                <a:cxn ang="0">
                  <a:pos x="T6" y="T7"/>
                </a:cxn>
              </a:cxnLst>
              <a:rect b="b" l="0" r="r" t="0"/>
              <a:pathLst>
                <a:path h="83" w="156">
                  <a:moveTo>
                    <a:pt x="156" y="0"/>
                  </a:moveTo>
                  <a:lnTo>
                    <a:pt x="0" y="62"/>
                  </a:lnTo>
                  <a:lnTo>
                    <a:pt x="71" y="83"/>
                  </a:lnTo>
                  <a:lnTo>
                    <a:pt x="156" y="0"/>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solidFill>
                  <a:prstClr val="black"/>
                </a:solidFill>
              </a:endParaRPr>
            </a:p>
          </p:txBody>
        </p:sp>
        <p:sp>
          <p:nvSpPr>
            <p:cNvPr id="161" name="Freeform 411"/>
            <p:cNvSpPr/>
            <p:nvPr/>
          </p:nvSpPr>
          <p:spPr bwMode="auto">
            <a:xfrm>
              <a:off x="817563" y="4183063"/>
              <a:ext cx="109538" cy="69850"/>
            </a:xfrm>
            <a:custGeom>
              <a:gdLst>
                <a:gd fmla="*/ 69 w 69" name="T0"/>
                <a:gd fmla="*/ 21 h 44" name="T1"/>
                <a:gd fmla="*/ 0 w 69" name="T2"/>
                <a:gd fmla="*/ 0 h 44" name="T3"/>
                <a:gd fmla="*/ 0 w 69" name="T4"/>
                <a:gd fmla="*/ 29 h 44" name="T5"/>
                <a:gd fmla="*/ 46 w 69" name="T6"/>
                <a:gd fmla="*/ 44 h 44" name="T7"/>
                <a:gd fmla="*/ 69 w 69" name="T8"/>
                <a:gd fmla="*/ 21 h 44" name="T9"/>
              </a:gdLst>
              <a:cxnLst>
                <a:cxn ang="0">
                  <a:pos x="T0" y="T1"/>
                </a:cxn>
                <a:cxn ang="0">
                  <a:pos x="T2" y="T3"/>
                </a:cxn>
                <a:cxn ang="0">
                  <a:pos x="T4" y="T5"/>
                </a:cxn>
                <a:cxn ang="0">
                  <a:pos x="T6" y="T7"/>
                </a:cxn>
                <a:cxn ang="0">
                  <a:pos x="T8" y="T9"/>
                </a:cxn>
              </a:cxnLst>
              <a:rect b="b" l="0" r="r" t="0"/>
              <a:pathLst>
                <a:path h="44" w="69">
                  <a:moveTo>
                    <a:pt x="69" y="21"/>
                  </a:moveTo>
                  <a:lnTo>
                    <a:pt x="0" y="0"/>
                  </a:lnTo>
                  <a:lnTo>
                    <a:pt x="0" y="29"/>
                  </a:lnTo>
                  <a:lnTo>
                    <a:pt x="46" y="44"/>
                  </a:lnTo>
                  <a:lnTo>
                    <a:pt x="69" y="2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solidFill>
                  <a:prstClr val="black"/>
                </a:solidFill>
              </a:endParaRPr>
            </a:p>
          </p:txBody>
        </p:sp>
        <p:sp>
          <p:nvSpPr>
            <p:cNvPr id="162" name="Freeform 412"/>
            <p:cNvSpPr/>
            <p:nvPr/>
          </p:nvSpPr>
          <p:spPr bwMode="auto">
            <a:xfrm>
              <a:off x="868363" y="4265613"/>
              <a:ext cx="23813" cy="38100"/>
            </a:xfrm>
            <a:custGeom>
              <a:gdLst>
                <a:gd fmla="*/ 0 w 15" name="T0"/>
                <a:gd fmla="*/ 11 h 24" name="T1"/>
                <a:gd fmla="*/ 2 w 15" name="T2"/>
                <a:gd fmla="*/ 24 h 24" name="T3"/>
                <a:gd fmla="*/ 15 w 15" name="T4"/>
                <a:gd fmla="*/ 11 h 24" name="T5"/>
                <a:gd fmla="*/ 11 w 15" name="T6"/>
                <a:gd fmla="*/ 0 h 24" name="T7"/>
                <a:gd fmla="*/ 0 w 15" name="T8"/>
                <a:gd fmla="*/ 11 h 24" name="T9"/>
              </a:gdLst>
              <a:cxnLst>
                <a:cxn ang="0">
                  <a:pos x="T0" y="T1"/>
                </a:cxn>
                <a:cxn ang="0">
                  <a:pos x="T2" y="T3"/>
                </a:cxn>
                <a:cxn ang="0">
                  <a:pos x="T4" y="T5"/>
                </a:cxn>
                <a:cxn ang="0">
                  <a:pos x="T6" y="T7"/>
                </a:cxn>
                <a:cxn ang="0">
                  <a:pos x="T8" y="T9"/>
                </a:cxn>
              </a:cxnLst>
              <a:rect b="b" l="0" r="r" t="0"/>
              <a:pathLst>
                <a:path h="24" w="15">
                  <a:moveTo>
                    <a:pt x="0" y="11"/>
                  </a:moveTo>
                  <a:lnTo>
                    <a:pt x="2" y="24"/>
                  </a:lnTo>
                  <a:lnTo>
                    <a:pt x="15" y="11"/>
                  </a:lnTo>
                  <a:lnTo>
                    <a:pt x="11" y="0"/>
                  </a:lnTo>
                  <a:lnTo>
                    <a:pt x="0" y="1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altLang="en-US" lang="zh-CN">
                <a:solidFill>
                  <a:prstClr val="black"/>
                </a:solidFill>
              </a:endParaRPr>
            </a:p>
          </p:txBody>
        </p:sp>
      </p:grpSp>
      <p:sp>
        <p:nvSpPr>
          <p:cNvPr id="163" name="矩形 162"/>
          <p:cNvSpPr/>
          <p:nvPr/>
        </p:nvSpPr>
        <p:spPr>
          <a:xfrm>
            <a:off x="5264429" y="1297584"/>
            <a:ext cx="2326122" cy="518160"/>
          </a:xfrm>
          <a:prstGeom prst="rect">
            <a:avLst/>
          </a:prstGeom>
        </p:spPr>
        <p:txBody>
          <a:bodyPr wrap="square">
            <a:spAutoFit/>
          </a:bodyPr>
          <a:lstStyle/>
          <a:p>
            <a:r>
              <a:rPr altLang="en-US" b="1" lang="zh-CN" sz="2800">
                <a:solidFill>
                  <a:schemeClr val="bg2">
                    <a:lumMod val="25000"/>
                  </a:schemeClr>
                </a:solidFill>
                <a:latin charset="-122" panose="020b0503020204020204" pitchFamily="34" typeface="微软雅黑"/>
                <a:ea charset="-122" panose="020b0503020204020204" pitchFamily="34" typeface="微软雅黑"/>
              </a:rPr>
              <a:t>企业发展历程</a:t>
            </a:r>
          </a:p>
        </p:txBody>
      </p:sp>
      <p:sp>
        <p:nvSpPr>
          <p:cNvPr id="164" name="矩形 163"/>
          <p:cNvSpPr/>
          <p:nvPr/>
        </p:nvSpPr>
        <p:spPr>
          <a:xfrm>
            <a:off x="5155388" y="1891452"/>
            <a:ext cx="2621280" cy="335280"/>
          </a:xfrm>
          <a:prstGeom prst="rect">
            <a:avLst/>
          </a:prstGeom>
        </p:spPr>
        <p:txBody>
          <a:bodyPr wrap="none">
            <a:spAutoFit/>
          </a:bodyPr>
          <a:lstStyle/>
          <a:p>
            <a:r>
              <a:rPr altLang="en-US" lang="zh-CN" sz="1600">
                <a:solidFill>
                  <a:schemeClr val="bg2">
                    <a:lumMod val="25000"/>
                  </a:schemeClr>
                </a:solidFill>
                <a:latin charset="-122" panose="020b0503020204020204" pitchFamily="34" typeface="微软雅黑"/>
                <a:ea charset="-122" panose="020b0503020204020204" pitchFamily="34" typeface="微软雅黑"/>
              </a:rPr>
              <a:t>单击此处添加您的文字内容。</a:t>
            </a:r>
          </a:p>
        </p:txBody>
      </p:sp>
      <p:grpSp>
        <p:nvGrpSpPr>
          <p:cNvPr id="54" name="组合 53">
            <a:extLst>
              <a:ext uri="{FF2B5EF4-FFF2-40B4-BE49-F238E27FC236}">
                <a16:creationId xmlns:a16="http://schemas.microsoft.com/office/drawing/2014/main" id="{71F45380-E766-4CC6-96E9-CD77A794989B}"/>
              </a:ext>
            </a:extLst>
          </p:cNvPr>
          <p:cNvGrpSpPr/>
          <p:nvPr/>
        </p:nvGrpSpPr>
        <p:grpSpPr>
          <a:xfrm>
            <a:off x="0" y="426911"/>
            <a:ext cx="2671204" cy="568000"/>
            <a:chOff x="0" y="426911"/>
            <a:chExt cx="2671204" cy="568000"/>
          </a:xfrm>
        </p:grpSpPr>
        <p:sp>
          <p:nvSpPr>
            <p:cNvPr id="55" name="任意多边形 14">
              <a:extLst>
                <a:ext uri="{FF2B5EF4-FFF2-40B4-BE49-F238E27FC236}">
                  <a16:creationId xmlns:a16="http://schemas.microsoft.com/office/drawing/2014/main" id="{531CC4D6-9829-4CF6-8029-235CAB67A736}"/>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56" name="Text Box 39">
              <a:extLst>
                <a:ext uri="{FF2B5EF4-FFF2-40B4-BE49-F238E27FC236}">
                  <a16:creationId xmlns:a16="http://schemas.microsoft.com/office/drawing/2014/main" id="{5DC22692-E341-4C87-BE7B-E99F42D5F23A}"/>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57" name="矩形 56">
              <a:extLst>
                <a:ext uri="{FF2B5EF4-FFF2-40B4-BE49-F238E27FC236}">
                  <a16:creationId xmlns:a16="http://schemas.microsoft.com/office/drawing/2014/main" id="{C597982A-ECE7-4AD0-9566-1E7C725A512F}"/>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58" name="Text Box 39">
              <a:extLst>
                <a:ext uri="{FF2B5EF4-FFF2-40B4-BE49-F238E27FC236}">
                  <a16:creationId xmlns:a16="http://schemas.microsoft.com/office/drawing/2014/main" id="{5C434C3A-7C77-4ECD-A60A-62500CEA30C0}"/>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8" name="直接连接符 17"/>
          <p:cNvCxnSpPr>
            <a:stCxn id="2" idx="4"/>
          </p:cNvCxnSpPr>
          <p:nvPr/>
        </p:nvCxnSpPr>
        <p:spPr>
          <a:xfrm flipH="1">
            <a:off x="2214643" y="1651456"/>
            <a:ext cx="1" cy="4481555"/>
          </a:xfrm>
          <a:prstGeom prst="line">
            <a:avLst/>
          </a:prstGeom>
          <a:ln w="12700">
            <a:solidFill>
              <a:schemeClr val="tx1">
                <a:lumMod val="75000"/>
                <a:lumOff val="25000"/>
              </a:schemeClr>
            </a:solidFill>
            <a:prstDash val="lgDash"/>
          </a:ln>
        </p:spPr>
        <p:style>
          <a:lnRef idx="1">
            <a:schemeClr val="accent1"/>
          </a:lnRef>
          <a:fillRef idx="0">
            <a:schemeClr val="accent1"/>
          </a:fillRef>
          <a:effectRef idx="0">
            <a:schemeClr val="accent1"/>
          </a:effectRef>
          <a:fontRef idx="minor">
            <a:schemeClr val="tx1"/>
          </a:fontRef>
        </p:style>
      </p:cxnSp>
      <p:sp>
        <p:nvSpPr>
          <p:cNvPr id="2" name="椭圆 1"/>
          <p:cNvSpPr/>
          <p:nvPr/>
        </p:nvSpPr>
        <p:spPr>
          <a:xfrm>
            <a:off x="2087234" y="1396637"/>
            <a:ext cx="254819" cy="254819"/>
          </a:xfrm>
          <a:prstGeom prst="ellipse">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椭圆 9"/>
          <p:cNvSpPr/>
          <p:nvPr/>
        </p:nvSpPr>
        <p:spPr>
          <a:xfrm>
            <a:off x="2087234" y="2551480"/>
            <a:ext cx="254819" cy="254819"/>
          </a:xfrm>
          <a:prstGeom prst="ellipse">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椭圆 10"/>
          <p:cNvSpPr/>
          <p:nvPr/>
        </p:nvSpPr>
        <p:spPr>
          <a:xfrm>
            <a:off x="2087234" y="3706323"/>
            <a:ext cx="254819" cy="254819"/>
          </a:xfrm>
          <a:prstGeom prst="ellipse">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椭圆 11"/>
          <p:cNvSpPr/>
          <p:nvPr/>
        </p:nvSpPr>
        <p:spPr>
          <a:xfrm>
            <a:off x="2087234" y="4861167"/>
            <a:ext cx="254819" cy="254819"/>
          </a:xfrm>
          <a:prstGeom prst="ellipse">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p:cNvSpPr/>
          <p:nvPr/>
        </p:nvSpPr>
        <p:spPr>
          <a:xfrm>
            <a:off x="2087234" y="5950827"/>
            <a:ext cx="254819" cy="254819"/>
          </a:xfrm>
          <a:prstGeom prst="ellipse">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文本框 118"/>
          <p:cNvSpPr txBox="1"/>
          <p:nvPr/>
        </p:nvSpPr>
        <p:spPr>
          <a:xfrm>
            <a:off x="2526399" y="1797623"/>
            <a:ext cx="8287913"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600">
                <a:solidFill>
                  <a:srgbClr val="505050"/>
                </a:solidFill>
                <a:latin charset="-122" panose="020b0503020204020204" pitchFamily="34" typeface="微软雅黑"/>
                <a:ea charset="-122" panose="020b0503020204020204" pitchFamily="34" typeface="微软雅黑"/>
              </a:rPr>
              <a:t>单击此处添加您的编辑文字标题，您的团队名称您的公司名称单击此处添加您</a:t>
            </a:r>
          </a:p>
        </p:txBody>
      </p:sp>
      <p:sp>
        <p:nvSpPr>
          <p:cNvPr id="25" name="文本框 119"/>
          <p:cNvSpPr txBox="1"/>
          <p:nvPr/>
        </p:nvSpPr>
        <p:spPr>
          <a:xfrm>
            <a:off x="2589299" y="1396637"/>
            <a:ext cx="1921186"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2000">
                <a:solidFill>
                  <a:srgbClr val="B9965A"/>
                </a:solidFill>
                <a:latin charset="-122" panose="020b0503020204020204" pitchFamily="34" typeface="微软雅黑"/>
                <a:ea charset="-122" panose="020b0503020204020204" pitchFamily="34" typeface="微软雅黑"/>
              </a:rPr>
              <a:t>输入文字</a:t>
            </a:r>
          </a:p>
        </p:txBody>
      </p:sp>
      <p:sp>
        <p:nvSpPr>
          <p:cNvPr id="26" name="文本框 118"/>
          <p:cNvSpPr txBox="1"/>
          <p:nvPr/>
        </p:nvSpPr>
        <p:spPr>
          <a:xfrm>
            <a:off x="2526399" y="2857309"/>
            <a:ext cx="8287913"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600">
                <a:solidFill>
                  <a:srgbClr val="505050"/>
                </a:solidFill>
                <a:latin charset="-122" panose="020b0503020204020204" pitchFamily="34" typeface="微软雅黑"/>
                <a:ea charset="-122" panose="020b0503020204020204" pitchFamily="34" typeface="微软雅黑"/>
              </a:rPr>
              <a:t>单击此处添加您的编辑文字标题，您的团队名称您的公司名称单击此处添加您</a:t>
            </a:r>
          </a:p>
        </p:txBody>
      </p:sp>
      <p:sp>
        <p:nvSpPr>
          <p:cNvPr id="27" name="文本框 119"/>
          <p:cNvSpPr txBox="1"/>
          <p:nvPr/>
        </p:nvSpPr>
        <p:spPr>
          <a:xfrm>
            <a:off x="2589299" y="2467009"/>
            <a:ext cx="1921186"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2000">
                <a:solidFill>
                  <a:srgbClr val="82B347"/>
                </a:solidFill>
                <a:latin charset="-122" panose="020b0503020204020204" pitchFamily="34" typeface="微软雅黑"/>
                <a:ea charset="-122" panose="020b0503020204020204" pitchFamily="34" typeface="微软雅黑"/>
              </a:rPr>
              <a:t>输入文字</a:t>
            </a:r>
          </a:p>
        </p:txBody>
      </p:sp>
      <p:sp>
        <p:nvSpPr>
          <p:cNvPr id="28" name="文本框 118"/>
          <p:cNvSpPr txBox="1"/>
          <p:nvPr/>
        </p:nvSpPr>
        <p:spPr>
          <a:xfrm>
            <a:off x="2526399" y="3916995"/>
            <a:ext cx="8287913"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600">
                <a:solidFill>
                  <a:srgbClr val="505050"/>
                </a:solidFill>
                <a:latin charset="-122" panose="020b0503020204020204" pitchFamily="34" typeface="微软雅黑"/>
                <a:ea charset="-122" panose="020b0503020204020204" pitchFamily="34" typeface="微软雅黑"/>
              </a:rPr>
              <a:t>单击此处添加您的编辑文字标题，您的团队名称您的公司名称单击此处添加您</a:t>
            </a:r>
          </a:p>
        </p:txBody>
      </p:sp>
      <p:sp>
        <p:nvSpPr>
          <p:cNvPr id="29" name="文本框 119"/>
          <p:cNvSpPr txBox="1"/>
          <p:nvPr/>
        </p:nvSpPr>
        <p:spPr>
          <a:xfrm>
            <a:off x="2589299" y="3537381"/>
            <a:ext cx="1921186"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2000">
                <a:solidFill>
                  <a:srgbClr val="B9965A"/>
                </a:solidFill>
                <a:latin charset="-122" panose="020b0503020204020204" pitchFamily="34" typeface="微软雅黑"/>
                <a:ea charset="-122" panose="020b0503020204020204" pitchFamily="34" typeface="微软雅黑"/>
              </a:rPr>
              <a:t>输入文字</a:t>
            </a:r>
          </a:p>
        </p:txBody>
      </p:sp>
      <p:sp>
        <p:nvSpPr>
          <p:cNvPr id="30" name="文本框 118"/>
          <p:cNvSpPr txBox="1"/>
          <p:nvPr/>
        </p:nvSpPr>
        <p:spPr>
          <a:xfrm>
            <a:off x="2526399" y="4976682"/>
            <a:ext cx="8287913"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600">
                <a:solidFill>
                  <a:srgbClr val="505050"/>
                </a:solidFill>
                <a:latin charset="-122" panose="020b0503020204020204" pitchFamily="34" typeface="微软雅黑"/>
                <a:ea charset="-122" panose="020b0503020204020204" pitchFamily="34" typeface="微软雅黑"/>
              </a:rPr>
              <a:t>单击此处添加您的编辑文字标题，您的团队名称您的公司名称单击此处添加您</a:t>
            </a:r>
          </a:p>
        </p:txBody>
      </p:sp>
      <p:sp>
        <p:nvSpPr>
          <p:cNvPr id="31" name="文本框 119"/>
          <p:cNvSpPr txBox="1"/>
          <p:nvPr/>
        </p:nvSpPr>
        <p:spPr>
          <a:xfrm>
            <a:off x="2589299" y="4607752"/>
            <a:ext cx="1921186"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2000">
                <a:solidFill>
                  <a:srgbClr val="82B347"/>
                </a:solidFill>
                <a:latin charset="-122" panose="020b0503020204020204" pitchFamily="34" typeface="微软雅黑"/>
                <a:ea charset="-122" panose="020b0503020204020204" pitchFamily="34" typeface="微软雅黑"/>
              </a:rPr>
              <a:t>输入文字</a:t>
            </a:r>
          </a:p>
        </p:txBody>
      </p:sp>
      <p:sp>
        <p:nvSpPr>
          <p:cNvPr id="32" name="文本框 118"/>
          <p:cNvSpPr txBox="1"/>
          <p:nvPr/>
        </p:nvSpPr>
        <p:spPr>
          <a:xfrm>
            <a:off x="2526399" y="6036370"/>
            <a:ext cx="8287913" cy="33528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600">
                <a:solidFill>
                  <a:srgbClr val="505050"/>
                </a:solidFill>
                <a:latin charset="-122" panose="020b0503020204020204" pitchFamily="34" typeface="微软雅黑"/>
                <a:ea charset="-122" panose="020b0503020204020204" pitchFamily="34" typeface="微软雅黑"/>
              </a:rPr>
              <a:t>单击此处添加您的编辑文字标题，您的团队名称您的公司名称单击此处添加您</a:t>
            </a:r>
          </a:p>
        </p:txBody>
      </p:sp>
      <p:sp>
        <p:nvSpPr>
          <p:cNvPr id="34" name="文本框 119"/>
          <p:cNvSpPr txBox="1"/>
          <p:nvPr/>
        </p:nvSpPr>
        <p:spPr>
          <a:xfrm>
            <a:off x="2589299" y="5678126"/>
            <a:ext cx="1921186" cy="39624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2000">
                <a:solidFill>
                  <a:srgbClr val="B9965A"/>
                </a:solidFill>
                <a:latin charset="-122" panose="020b0503020204020204" pitchFamily="34" typeface="微软雅黑"/>
                <a:ea charset="-122" panose="020b0503020204020204" pitchFamily="34" typeface="微软雅黑"/>
              </a:rPr>
              <a:t>输入文字</a:t>
            </a:r>
          </a:p>
        </p:txBody>
      </p:sp>
      <p:grpSp>
        <p:nvGrpSpPr>
          <p:cNvPr id="33" name="组合 32">
            <a:extLst>
              <a:ext uri="{FF2B5EF4-FFF2-40B4-BE49-F238E27FC236}">
                <a16:creationId xmlns:a16="http://schemas.microsoft.com/office/drawing/2014/main" id="{F2BEFFBC-9D30-4D6C-BC91-2B553D5CCC52}"/>
              </a:ext>
            </a:extLst>
          </p:cNvPr>
          <p:cNvGrpSpPr/>
          <p:nvPr/>
        </p:nvGrpSpPr>
        <p:grpSpPr>
          <a:xfrm>
            <a:off x="0" y="426911"/>
            <a:ext cx="2671204" cy="568000"/>
            <a:chOff x="0" y="426911"/>
            <a:chExt cx="2671204" cy="568000"/>
          </a:xfrm>
        </p:grpSpPr>
        <p:sp>
          <p:nvSpPr>
            <p:cNvPr id="35" name="任意多边形 14">
              <a:extLst>
                <a:ext uri="{FF2B5EF4-FFF2-40B4-BE49-F238E27FC236}">
                  <a16:creationId xmlns:a16="http://schemas.microsoft.com/office/drawing/2014/main" id="{1E9171C3-EAC1-427A-8E0B-4C12715DC60E}"/>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6" name="Text Box 39">
              <a:extLst>
                <a:ext uri="{FF2B5EF4-FFF2-40B4-BE49-F238E27FC236}">
                  <a16:creationId xmlns:a16="http://schemas.microsoft.com/office/drawing/2014/main" id="{EB92764A-7F6A-4E54-892B-99AC9EF7521A}"/>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7" name="矩形 36">
              <a:extLst>
                <a:ext uri="{FF2B5EF4-FFF2-40B4-BE49-F238E27FC236}">
                  <a16:creationId xmlns:a16="http://schemas.microsoft.com/office/drawing/2014/main" id="{C9EDBD20-7426-4EA6-A715-856ECB4031C6}"/>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8" name="Text Box 39">
              <a:extLst>
                <a:ext uri="{FF2B5EF4-FFF2-40B4-BE49-F238E27FC236}">
                  <a16:creationId xmlns:a16="http://schemas.microsoft.com/office/drawing/2014/main" id="{4A5A9050-1483-4B9F-9CF9-98F4F5861309}"/>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4F0E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3">
            <a:extLst>
              <a:ext uri="{28A0092B-C50C-407E-A947-70E740481C1C}">
                <a14:useLocalDpi val="0"/>
              </a:ext>
            </a:extLst>
          </a:blip>
          <a:srcRect b="32797" r="38907" t="-1"/>
          <a:stretch>
            <a:fillRect/>
          </a:stretch>
        </p:blipFill>
        <p:spPr>
          <a:xfrm flipH="1" rot="6406611">
            <a:off x="5042189" y="-578221"/>
            <a:ext cx="8416635" cy="6172201"/>
          </a:xfrm>
          <a:prstGeom prst="rect">
            <a:avLst/>
          </a:prstGeom>
        </p:spPr>
      </p:pic>
      <p:sp>
        <p:nvSpPr>
          <p:cNvPr id="3" name="矩形 2">
            <a:extLst>
              <a:ext uri="{FF2B5EF4-FFF2-40B4-BE49-F238E27FC236}">
                <a16:creationId xmlns:a16="http://schemas.microsoft.com/office/drawing/2014/main" id="{C9BF6B4E-7D7C-4935-8DC9-E8B646C8204D}"/>
              </a:ext>
            </a:extLst>
          </p:cNvPr>
          <p:cNvSpPr/>
          <p:nvPr/>
        </p:nvSpPr>
        <p:spPr>
          <a:xfrm>
            <a:off x="771525" y="1257300"/>
            <a:ext cx="2521627" cy="4829175"/>
          </a:xfrm>
          <a:prstGeom prst="rect">
            <a:avLst/>
          </a:prstGeom>
          <a:noFill/>
          <a:ln w="28575">
            <a:solidFill>
              <a:srgbClr val="E1DCB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a:extLst>
              <a:ext uri="{FF2B5EF4-FFF2-40B4-BE49-F238E27FC236}">
                <a16:creationId xmlns:a16="http://schemas.microsoft.com/office/drawing/2014/main" id="{71EE91C0-57D6-4987-9239-933FECE21D77}"/>
              </a:ext>
            </a:extLst>
          </p:cNvPr>
          <p:cNvSpPr/>
          <p:nvPr/>
        </p:nvSpPr>
        <p:spPr>
          <a:xfrm>
            <a:off x="1590392" y="2766541"/>
            <a:ext cx="5540721" cy="1810693"/>
          </a:xfrm>
          <a:prstGeom prst="rect">
            <a:avLst/>
          </a:prstGeom>
          <a:solidFill>
            <a:srgbClr val="F4F0E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文本框 30"/>
          <p:cNvSpPr txBox="1"/>
          <p:nvPr/>
        </p:nvSpPr>
        <p:spPr>
          <a:xfrm>
            <a:off x="1934593" y="2802061"/>
            <a:ext cx="6062662" cy="640080"/>
          </a:xfrm>
          <a:prstGeom prst="rect">
            <a:avLst/>
          </a:prstGeom>
          <a:noFill/>
        </p:spPr>
        <p:txBody>
          <a:bodyPr rtlCol="0" wrap="square">
            <a:spAutoFit/>
          </a:bodyPr>
          <a:lstStyle/>
          <a:p>
            <a:r>
              <a:rPr altLang="en-US" lang="zh-CN" sz="3600">
                <a:solidFill>
                  <a:srgbClr val="B9965A"/>
                </a:solidFill>
                <a:latin charset="-122" panose="02010509060101010101" pitchFamily="49" typeface="幼圆"/>
                <a:ea charset="-122" panose="02010509060101010101" pitchFamily="49" typeface="幼圆"/>
              </a:rPr>
              <a:t>感谢大家的关注与支持</a:t>
            </a:r>
          </a:p>
        </p:txBody>
      </p:sp>
      <p:grpSp>
        <p:nvGrpSpPr>
          <p:cNvPr id="34" name="组合 33"/>
          <p:cNvGrpSpPr/>
          <p:nvPr/>
        </p:nvGrpSpPr>
        <p:grpSpPr>
          <a:xfrm>
            <a:off x="2052293" y="3879222"/>
            <a:ext cx="2588566" cy="495752"/>
            <a:chOff x="5885610" y="4438773"/>
            <a:chExt cx="3249344" cy="622301"/>
          </a:xfrm>
        </p:grpSpPr>
        <p:sp>
          <p:nvSpPr>
            <p:cNvPr id="20" name="椭圆 19"/>
            <p:cNvSpPr/>
            <p:nvPr/>
          </p:nvSpPr>
          <p:spPr>
            <a:xfrm>
              <a:off x="8512653"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1" name="Freeform 90"/>
            <p:cNvSpPr>
              <a:spLocks noEditPoints="1"/>
            </p:cNvSpPr>
            <p:nvPr/>
          </p:nvSpPr>
          <p:spPr bwMode="auto">
            <a:xfrm>
              <a:off x="8741097" y="4587691"/>
              <a:ext cx="203511" cy="325219"/>
            </a:xfrm>
            <a:custGeom>
              <a:gdLst>
                <a:gd fmla="*/ 102 w 102" name="T0"/>
                <a:gd fmla="*/ 92 h 163" name="T1"/>
                <a:gd fmla="*/ 0 w 102" name="T2"/>
                <a:gd fmla="*/ 0 h 163" name="T3"/>
                <a:gd fmla="*/ 0 w 102" name="T4"/>
                <a:gd fmla="*/ 0 h 163" name="T5"/>
                <a:gd fmla="*/ 0 w 102" name="T6"/>
                <a:gd fmla="*/ 137 h 163" name="T7"/>
                <a:gd fmla="*/ 36 w 102" name="T8"/>
                <a:gd fmla="*/ 114 h 163" name="T9"/>
                <a:gd fmla="*/ 57 w 102" name="T10"/>
                <a:gd fmla="*/ 163 h 163" name="T11"/>
                <a:gd fmla="*/ 83 w 102" name="T12"/>
                <a:gd fmla="*/ 152 h 163" name="T13"/>
                <a:gd fmla="*/ 61 w 102" name="T14"/>
                <a:gd fmla="*/ 102 h 163" name="T15"/>
                <a:gd fmla="*/ 102 w 102" name="T16"/>
                <a:gd fmla="*/ 92 h 163" name="T17"/>
                <a:gd fmla="*/ 41 w 102" name="T18"/>
                <a:gd fmla="*/ 93 h 163" name="T19"/>
                <a:gd fmla="*/ 28 w 102" name="T20"/>
                <a:gd fmla="*/ 102 h 163" name="T21"/>
                <a:gd fmla="*/ 14 w 102" name="T22"/>
                <a:gd fmla="*/ 111 h 163" name="T23"/>
                <a:gd fmla="*/ 14 w 102" name="T24"/>
                <a:gd fmla="*/ 30 h 163" name="T25"/>
                <a:gd fmla="*/ 74 w 102" name="T26"/>
                <a:gd fmla="*/ 85 h 163" name="T27"/>
                <a:gd fmla="*/ 57 w 102" name="T28"/>
                <a:gd fmla="*/ 89 h 163" name="T29"/>
                <a:gd fmla="*/ 41 w 102" name="T30"/>
                <a:gd fmla="*/ 93 h 16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63" w="102">
                  <a:moveTo>
                    <a:pt x="102" y="92"/>
                  </a:moveTo>
                  <a:lnTo>
                    <a:pt x="0" y="0"/>
                  </a:lnTo>
                  <a:lnTo>
                    <a:pt x="0" y="0"/>
                  </a:lnTo>
                  <a:lnTo>
                    <a:pt x="0" y="137"/>
                  </a:lnTo>
                  <a:lnTo>
                    <a:pt x="36" y="114"/>
                  </a:lnTo>
                  <a:lnTo>
                    <a:pt x="57" y="163"/>
                  </a:lnTo>
                  <a:lnTo>
                    <a:pt x="83" y="152"/>
                  </a:lnTo>
                  <a:lnTo>
                    <a:pt x="61" y="102"/>
                  </a:lnTo>
                  <a:lnTo>
                    <a:pt x="102" y="92"/>
                  </a:lnTo>
                  <a:close/>
                  <a:moveTo>
                    <a:pt x="41" y="93"/>
                  </a:moveTo>
                  <a:lnTo>
                    <a:pt x="28" y="102"/>
                  </a:lnTo>
                  <a:lnTo>
                    <a:pt x="14" y="111"/>
                  </a:lnTo>
                  <a:lnTo>
                    <a:pt x="14" y="30"/>
                  </a:lnTo>
                  <a:lnTo>
                    <a:pt x="74" y="85"/>
                  </a:lnTo>
                  <a:lnTo>
                    <a:pt x="57" y="89"/>
                  </a:lnTo>
                  <a:lnTo>
                    <a:pt x="41" y="93"/>
                  </a:ln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sp>
          <p:nvSpPr>
            <p:cNvPr id="22" name="椭圆 21"/>
            <p:cNvSpPr/>
            <p:nvPr/>
          </p:nvSpPr>
          <p:spPr>
            <a:xfrm>
              <a:off x="6761291"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3" name="Freeform 98"/>
            <p:cNvSpPr>
              <a:spLocks noEditPoints="1"/>
            </p:cNvSpPr>
            <p:nvPr/>
          </p:nvSpPr>
          <p:spPr bwMode="auto">
            <a:xfrm>
              <a:off x="6909831" y="4612254"/>
              <a:ext cx="325219" cy="275338"/>
            </a:xfrm>
            <a:custGeom>
              <a:gdLst>
                <a:gd fmla="*/ 262 w 288" name="T0"/>
                <a:gd fmla="*/ 36 h 244" name="T1"/>
                <a:gd fmla="*/ 262 w 288" name="T2"/>
                <a:gd fmla="*/ 0 h 244" name="T3"/>
                <a:gd fmla="*/ 144 w 288" name="T4"/>
                <a:gd fmla="*/ 35 h 244" name="T5"/>
                <a:gd fmla="*/ 26 w 288" name="T6"/>
                <a:gd fmla="*/ 0 h 244" name="T7"/>
                <a:gd fmla="*/ 26 w 288" name="T8"/>
                <a:gd fmla="*/ 36 h 244" name="T9"/>
                <a:gd fmla="*/ 0 w 288" name="T10"/>
                <a:gd fmla="*/ 35 h 244" name="T11"/>
                <a:gd fmla="*/ 0 w 288" name="T12"/>
                <a:gd fmla="*/ 219 h 244" name="T13"/>
                <a:gd fmla="*/ 119 w 288" name="T14"/>
                <a:gd fmla="*/ 231 h 244" name="T15"/>
                <a:gd fmla="*/ 144 w 288" name="T16"/>
                <a:gd fmla="*/ 244 h 244" name="T17"/>
                <a:gd fmla="*/ 169 w 288" name="T18"/>
                <a:gd fmla="*/ 231 h 244" name="T19"/>
                <a:gd fmla="*/ 288 w 288" name="T20"/>
                <a:gd fmla="*/ 219 h 244" name="T21"/>
                <a:gd fmla="*/ 288 w 288" name="T22"/>
                <a:gd fmla="*/ 35 h 244" name="T23"/>
                <a:gd fmla="*/ 262 w 288" name="T24"/>
                <a:gd fmla="*/ 36 h 244" name="T25"/>
                <a:gd fmla="*/ 39 w 288" name="T26"/>
                <a:gd fmla="*/ 13 h 244" name="T27"/>
                <a:gd fmla="*/ 132 w 288" name="T28"/>
                <a:gd fmla="*/ 41 h 244" name="T29"/>
                <a:gd fmla="*/ 135 w 288" name="T30"/>
                <a:gd fmla="*/ 48 h 244" name="T31"/>
                <a:gd fmla="*/ 135 w 288" name="T32"/>
                <a:gd fmla="*/ 207 h 244" name="T33"/>
                <a:gd fmla="*/ 40 w 288" name="T34"/>
                <a:gd fmla="*/ 188 h 244" name="T35"/>
                <a:gd fmla="*/ 39 w 288" name="T36"/>
                <a:gd fmla="*/ 188 h 244" name="T37"/>
                <a:gd fmla="*/ 39 w 288" name="T38"/>
                <a:gd fmla="*/ 13 h 244" name="T39"/>
                <a:gd fmla="*/ 248 w 288" name="T40"/>
                <a:gd fmla="*/ 13 h 244" name="T41"/>
                <a:gd fmla="*/ 248 w 288" name="T42"/>
                <a:gd fmla="*/ 188 h 244" name="T43"/>
                <a:gd fmla="*/ 247 w 288" name="T44"/>
                <a:gd fmla="*/ 188 h 244" name="T45"/>
                <a:gd fmla="*/ 152 w 288" name="T46"/>
                <a:gd fmla="*/ 207 h 244" name="T47"/>
                <a:gd fmla="*/ 152 w 288" name="T48"/>
                <a:gd fmla="*/ 49 h 244" name="T49"/>
                <a:gd fmla="*/ 156 w 288" name="T50"/>
                <a:gd fmla="*/ 41 h 244" name="T51"/>
                <a:gd fmla="*/ 248 w 288" name="T52"/>
                <a:gd fmla="*/ 13 h 244"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244" w="288">
                  <a:moveTo>
                    <a:pt x="262" y="36"/>
                  </a:moveTo>
                  <a:cubicBezTo>
                    <a:pt x="262" y="0"/>
                    <a:pt x="262" y="0"/>
                    <a:pt x="262" y="0"/>
                  </a:cubicBezTo>
                  <a:cubicBezTo>
                    <a:pt x="160" y="0"/>
                    <a:pt x="145" y="33"/>
                    <a:pt x="144" y="35"/>
                  </a:cubicBezTo>
                  <a:cubicBezTo>
                    <a:pt x="143" y="33"/>
                    <a:pt x="127" y="0"/>
                    <a:pt x="26" y="0"/>
                  </a:cubicBezTo>
                  <a:cubicBezTo>
                    <a:pt x="26" y="36"/>
                    <a:pt x="26" y="36"/>
                    <a:pt x="26" y="36"/>
                  </a:cubicBezTo>
                  <a:cubicBezTo>
                    <a:pt x="18" y="35"/>
                    <a:pt x="9" y="35"/>
                    <a:pt x="0" y="35"/>
                  </a:cubicBezTo>
                  <a:cubicBezTo>
                    <a:pt x="0" y="219"/>
                    <a:pt x="0" y="219"/>
                    <a:pt x="0" y="219"/>
                  </a:cubicBezTo>
                  <a:cubicBezTo>
                    <a:pt x="0" y="219"/>
                    <a:pt x="79" y="210"/>
                    <a:pt x="119" y="231"/>
                  </a:cubicBezTo>
                  <a:cubicBezTo>
                    <a:pt x="126" y="235"/>
                    <a:pt x="133" y="244"/>
                    <a:pt x="144" y="244"/>
                  </a:cubicBezTo>
                  <a:cubicBezTo>
                    <a:pt x="155" y="244"/>
                    <a:pt x="162" y="235"/>
                    <a:pt x="169" y="231"/>
                  </a:cubicBezTo>
                  <a:cubicBezTo>
                    <a:pt x="208" y="210"/>
                    <a:pt x="288" y="219"/>
                    <a:pt x="288" y="219"/>
                  </a:cubicBezTo>
                  <a:cubicBezTo>
                    <a:pt x="288" y="35"/>
                    <a:pt x="288" y="35"/>
                    <a:pt x="288" y="35"/>
                  </a:cubicBezTo>
                  <a:cubicBezTo>
                    <a:pt x="278" y="35"/>
                    <a:pt x="270" y="35"/>
                    <a:pt x="262" y="36"/>
                  </a:cubicBezTo>
                  <a:close/>
                  <a:moveTo>
                    <a:pt x="39" y="13"/>
                  </a:moveTo>
                  <a:cubicBezTo>
                    <a:pt x="117" y="16"/>
                    <a:pt x="131" y="39"/>
                    <a:pt x="132" y="41"/>
                  </a:cubicBezTo>
                  <a:cubicBezTo>
                    <a:pt x="135" y="48"/>
                    <a:pt x="135" y="48"/>
                    <a:pt x="135" y="48"/>
                  </a:cubicBezTo>
                  <a:cubicBezTo>
                    <a:pt x="135" y="207"/>
                    <a:pt x="135" y="207"/>
                    <a:pt x="135" y="207"/>
                  </a:cubicBezTo>
                  <a:cubicBezTo>
                    <a:pt x="107" y="191"/>
                    <a:pt x="66" y="188"/>
                    <a:pt x="40" y="188"/>
                  </a:cubicBezTo>
                  <a:cubicBezTo>
                    <a:pt x="40" y="188"/>
                    <a:pt x="39" y="188"/>
                    <a:pt x="39" y="188"/>
                  </a:cubicBezTo>
                  <a:lnTo>
                    <a:pt x="39" y="13"/>
                  </a:lnTo>
                  <a:close/>
                  <a:moveTo>
                    <a:pt x="248" y="13"/>
                  </a:moveTo>
                  <a:cubicBezTo>
                    <a:pt x="248" y="188"/>
                    <a:pt x="248" y="188"/>
                    <a:pt x="248" y="188"/>
                  </a:cubicBezTo>
                  <a:cubicBezTo>
                    <a:pt x="248" y="188"/>
                    <a:pt x="248" y="188"/>
                    <a:pt x="247" y="188"/>
                  </a:cubicBezTo>
                  <a:cubicBezTo>
                    <a:pt x="221" y="188"/>
                    <a:pt x="180" y="191"/>
                    <a:pt x="152" y="207"/>
                  </a:cubicBezTo>
                  <a:cubicBezTo>
                    <a:pt x="152" y="49"/>
                    <a:pt x="152" y="49"/>
                    <a:pt x="152" y="49"/>
                  </a:cubicBezTo>
                  <a:cubicBezTo>
                    <a:pt x="156" y="41"/>
                    <a:pt x="156" y="41"/>
                    <a:pt x="156" y="41"/>
                  </a:cubicBezTo>
                  <a:cubicBezTo>
                    <a:pt x="156" y="39"/>
                    <a:pt x="171" y="16"/>
                    <a:pt x="248" y="13"/>
                  </a:cubicBez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sp>
          <p:nvSpPr>
            <p:cNvPr id="24" name="椭圆 23"/>
            <p:cNvSpPr/>
            <p:nvPr/>
          </p:nvSpPr>
          <p:spPr>
            <a:xfrm>
              <a:off x="7636972" y="4438773"/>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sp>
          <p:nvSpPr>
            <p:cNvPr id="25" name="Freeform 242"/>
            <p:cNvSpPr>
              <a:spLocks noEditPoints="1"/>
            </p:cNvSpPr>
            <p:nvPr/>
          </p:nvSpPr>
          <p:spPr bwMode="auto">
            <a:xfrm>
              <a:off x="7756323" y="4554856"/>
              <a:ext cx="327213" cy="325219"/>
            </a:xfrm>
            <a:custGeom>
              <a:gdLst>
                <a:gd fmla="*/ 164 w 164" name="T0"/>
                <a:gd fmla="*/ 0 h 163" name="T1"/>
                <a:gd fmla="*/ 164 w 164" name="T2"/>
                <a:gd fmla="*/ 0 h 163" name="T3"/>
                <a:gd fmla="*/ 0 w 164" name="T4"/>
                <a:gd fmla="*/ 163 h 163" name="T5"/>
                <a:gd fmla="*/ 0 w 164" name="T6"/>
                <a:gd fmla="*/ 163 h 163" name="T7"/>
                <a:gd fmla="*/ 164 w 164" name="T8"/>
                <a:gd fmla="*/ 163 h 163" name="T9"/>
                <a:gd fmla="*/ 164 w 164" name="T10"/>
                <a:gd fmla="*/ 0 h 163" name="T11"/>
                <a:gd fmla="*/ 129 w 164" name="T12"/>
                <a:gd fmla="*/ 42 h 163" name="T13"/>
                <a:gd fmla="*/ 137 w 164" name="T14"/>
                <a:gd fmla="*/ 50 h 163" name="T15"/>
                <a:gd fmla="*/ 132 w 164" name="T16"/>
                <a:gd fmla="*/ 55 h 163" name="T17"/>
                <a:gd fmla="*/ 125 w 164" name="T18"/>
                <a:gd fmla="*/ 47 h 163" name="T19"/>
                <a:gd fmla="*/ 129 w 164" name="T20"/>
                <a:gd fmla="*/ 42 h 163" name="T21"/>
                <a:gd fmla="*/ 115 w 164" name="T22"/>
                <a:gd fmla="*/ 56 h 163" name="T23"/>
                <a:gd fmla="*/ 130 w 164" name="T24"/>
                <a:gd fmla="*/ 71 h 163" name="T25"/>
                <a:gd fmla="*/ 125 w 164" name="T26"/>
                <a:gd fmla="*/ 75 h 163" name="T27"/>
                <a:gd fmla="*/ 111 w 164" name="T28"/>
                <a:gd fmla="*/ 60 h 163" name="T29"/>
                <a:gd fmla="*/ 115 w 164" name="T30"/>
                <a:gd fmla="*/ 56 h 163" name="T31"/>
                <a:gd fmla="*/ 102 w 164" name="T32"/>
                <a:gd fmla="*/ 69 h 163" name="T33"/>
                <a:gd fmla="*/ 110 w 164" name="T34"/>
                <a:gd fmla="*/ 77 h 163" name="T35"/>
                <a:gd fmla="*/ 105 w 164" name="T36"/>
                <a:gd fmla="*/ 82 h 163" name="T37"/>
                <a:gd fmla="*/ 97 w 164" name="T38"/>
                <a:gd fmla="*/ 74 h 163" name="T39"/>
                <a:gd fmla="*/ 102 w 164" name="T40"/>
                <a:gd fmla="*/ 69 h 163" name="T41"/>
                <a:gd fmla="*/ 88 w 164" name="T42"/>
                <a:gd fmla="*/ 83 h 163" name="T43"/>
                <a:gd fmla="*/ 102 w 164" name="T44"/>
                <a:gd fmla="*/ 98 h 163" name="T45"/>
                <a:gd fmla="*/ 98 w 164" name="T46"/>
                <a:gd fmla="*/ 102 h 163" name="T47"/>
                <a:gd fmla="*/ 84 w 164" name="T48"/>
                <a:gd fmla="*/ 88 h 163" name="T49"/>
                <a:gd fmla="*/ 88 w 164" name="T50"/>
                <a:gd fmla="*/ 83 h 163" name="T51"/>
                <a:gd fmla="*/ 75 w 164" name="T52"/>
                <a:gd fmla="*/ 97 h 163" name="T53"/>
                <a:gd fmla="*/ 83 w 164" name="T54"/>
                <a:gd fmla="*/ 105 h 163" name="T55"/>
                <a:gd fmla="*/ 78 w 164" name="T56"/>
                <a:gd fmla="*/ 109 h 163" name="T57"/>
                <a:gd fmla="*/ 70 w 164" name="T58"/>
                <a:gd fmla="*/ 101 h 163" name="T59"/>
                <a:gd fmla="*/ 75 w 164" name="T60"/>
                <a:gd fmla="*/ 97 h 163" name="T61"/>
                <a:gd fmla="*/ 61 w 164" name="T62"/>
                <a:gd fmla="*/ 110 h 163" name="T63"/>
                <a:gd fmla="*/ 75 w 164" name="T64"/>
                <a:gd fmla="*/ 125 h 163" name="T65"/>
                <a:gd fmla="*/ 71 w 164" name="T66"/>
                <a:gd fmla="*/ 129 h 163" name="T67"/>
                <a:gd fmla="*/ 56 w 164" name="T68"/>
                <a:gd fmla="*/ 115 h 163" name="T69"/>
                <a:gd fmla="*/ 61 w 164" name="T70"/>
                <a:gd fmla="*/ 110 h 163" name="T71"/>
                <a:gd fmla="*/ 51 w 164" name="T72"/>
                <a:gd fmla="*/ 136 h 163" name="T73"/>
                <a:gd fmla="*/ 43 w 164" name="T74"/>
                <a:gd fmla="*/ 128 h 163" name="T75"/>
                <a:gd fmla="*/ 47 w 164" name="T76"/>
                <a:gd fmla="*/ 124 h 163" name="T77"/>
                <a:gd fmla="*/ 55 w 164" name="T78"/>
                <a:gd fmla="*/ 132 h 163" name="T79"/>
                <a:gd fmla="*/ 51 w 164" name="T80"/>
                <a:gd fmla="*/ 136 h 163" name="T81"/>
                <a:gd fmla="*/ 136 w 164" name="T82"/>
                <a:gd fmla="*/ 136 h 163" name="T83"/>
                <a:gd fmla="*/ 82 w 164" name="T84"/>
                <a:gd fmla="*/ 136 h 163" name="T85"/>
                <a:gd fmla="*/ 136 w 164" name="T86"/>
                <a:gd fmla="*/ 81 h 163" name="T87"/>
                <a:gd fmla="*/ 136 w 164" name="T88"/>
                <a:gd fmla="*/ 136 h 163"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163" w="164">
                  <a:moveTo>
                    <a:pt x="164" y="0"/>
                  </a:moveTo>
                  <a:lnTo>
                    <a:pt x="164" y="0"/>
                  </a:lnTo>
                  <a:lnTo>
                    <a:pt x="0" y="163"/>
                  </a:lnTo>
                  <a:lnTo>
                    <a:pt x="0" y="163"/>
                  </a:lnTo>
                  <a:lnTo>
                    <a:pt x="164" y="163"/>
                  </a:lnTo>
                  <a:lnTo>
                    <a:pt x="164" y="0"/>
                  </a:lnTo>
                  <a:close/>
                  <a:moveTo>
                    <a:pt x="129" y="42"/>
                  </a:moveTo>
                  <a:lnTo>
                    <a:pt x="137" y="50"/>
                  </a:lnTo>
                  <a:lnTo>
                    <a:pt x="132" y="55"/>
                  </a:lnTo>
                  <a:lnTo>
                    <a:pt x="125" y="47"/>
                  </a:lnTo>
                  <a:lnTo>
                    <a:pt x="129" y="42"/>
                  </a:lnTo>
                  <a:close/>
                  <a:moveTo>
                    <a:pt x="115" y="56"/>
                  </a:moveTo>
                  <a:lnTo>
                    <a:pt x="130" y="71"/>
                  </a:lnTo>
                  <a:lnTo>
                    <a:pt x="125" y="75"/>
                  </a:lnTo>
                  <a:lnTo>
                    <a:pt x="111" y="60"/>
                  </a:lnTo>
                  <a:lnTo>
                    <a:pt x="115" y="56"/>
                  </a:lnTo>
                  <a:close/>
                  <a:moveTo>
                    <a:pt x="102" y="69"/>
                  </a:moveTo>
                  <a:lnTo>
                    <a:pt x="110" y="77"/>
                  </a:lnTo>
                  <a:lnTo>
                    <a:pt x="105" y="82"/>
                  </a:lnTo>
                  <a:lnTo>
                    <a:pt x="97" y="74"/>
                  </a:lnTo>
                  <a:lnTo>
                    <a:pt x="102" y="69"/>
                  </a:lnTo>
                  <a:close/>
                  <a:moveTo>
                    <a:pt x="88" y="83"/>
                  </a:moveTo>
                  <a:lnTo>
                    <a:pt x="102" y="98"/>
                  </a:lnTo>
                  <a:lnTo>
                    <a:pt x="98" y="102"/>
                  </a:lnTo>
                  <a:lnTo>
                    <a:pt x="84" y="88"/>
                  </a:lnTo>
                  <a:lnTo>
                    <a:pt x="88" y="83"/>
                  </a:lnTo>
                  <a:close/>
                  <a:moveTo>
                    <a:pt x="75" y="97"/>
                  </a:moveTo>
                  <a:lnTo>
                    <a:pt x="83" y="105"/>
                  </a:lnTo>
                  <a:lnTo>
                    <a:pt x="78" y="109"/>
                  </a:lnTo>
                  <a:lnTo>
                    <a:pt x="70" y="101"/>
                  </a:lnTo>
                  <a:lnTo>
                    <a:pt x="75" y="97"/>
                  </a:lnTo>
                  <a:close/>
                  <a:moveTo>
                    <a:pt x="61" y="110"/>
                  </a:moveTo>
                  <a:lnTo>
                    <a:pt x="75" y="125"/>
                  </a:lnTo>
                  <a:lnTo>
                    <a:pt x="71" y="129"/>
                  </a:lnTo>
                  <a:lnTo>
                    <a:pt x="56" y="115"/>
                  </a:lnTo>
                  <a:lnTo>
                    <a:pt x="61" y="110"/>
                  </a:lnTo>
                  <a:close/>
                  <a:moveTo>
                    <a:pt x="51" y="136"/>
                  </a:moveTo>
                  <a:lnTo>
                    <a:pt x="43" y="128"/>
                  </a:lnTo>
                  <a:lnTo>
                    <a:pt x="47" y="124"/>
                  </a:lnTo>
                  <a:lnTo>
                    <a:pt x="55" y="132"/>
                  </a:lnTo>
                  <a:lnTo>
                    <a:pt x="51" y="136"/>
                  </a:lnTo>
                  <a:close/>
                  <a:moveTo>
                    <a:pt x="136" y="136"/>
                  </a:moveTo>
                  <a:lnTo>
                    <a:pt x="82" y="136"/>
                  </a:lnTo>
                  <a:lnTo>
                    <a:pt x="136" y="81"/>
                  </a:lnTo>
                  <a:lnTo>
                    <a:pt x="136" y="136"/>
                  </a:lnTo>
                  <a:close/>
                </a:path>
              </a:pathLst>
            </a:custGeom>
            <a:solidFill>
              <a:schemeClr val="bg1"/>
            </a:solidFill>
            <a:ln>
              <a:noFill/>
            </a:ln>
          </p:spPr>
          <p:txBody>
            <a:bodyPr anchor="t" anchorCtr="0" bIns="57462" compatLnSpc="1" lIns="114924" numCol="1" rIns="114924" tIns="57462" vert="horz" wrap="square"/>
            <a:lstStyle/>
            <a:p>
              <a:endParaRPr altLang="en-US" lang="zh-CN" sz="1100">
                <a:solidFill>
                  <a:srgbClr val="8E6D48"/>
                </a:solidFill>
              </a:endParaRPr>
            </a:p>
          </p:txBody>
        </p:sp>
        <p:grpSp>
          <p:nvGrpSpPr>
            <p:cNvPr id="26" name="组合 25"/>
            <p:cNvGrpSpPr/>
            <p:nvPr/>
          </p:nvGrpSpPr>
          <p:grpSpPr>
            <a:xfrm>
              <a:off x="5885610" y="4438773"/>
              <a:ext cx="622301" cy="622301"/>
              <a:chOff x="2724106" y="3957885"/>
              <a:chExt cx="622301" cy="622301"/>
            </a:xfrm>
          </p:grpSpPr>
          <p:sp>
            <p:nvSpPr>
              <p:cNvPr id="27" name="椭圆 26"/>
              <p:cNvSpPr/>
              <p:nvPr/>
            </p:nvSpPr>
            <p:spPr>
              <a:xfrm>
                <a:off x="2724106" y="3957885"/>
                <a:ext cx="622301" cy="622301"/>
              </a:xfrm>
              <a:prstGeom prst="ellipse">
                <a:avLst/>
              </a:prstGeom>
              <a:solidFill>
                <a:srgbClr val="8E6D4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400">
                  <a:solidFill>
                    <a:srgbClr val="8E6D48"/>
                  </a:solidFill>
                </a:endParaRPr>
              </a:p>
            </p:txBody>
          </p:sp>
          <p:grpSp>
            <p:nvGrpSpPr>
              <p:cNvPr id="28" name="组合 27"/>
              <p:cNvGrpSpPr/>
              <p:nvPr/>
            </p:nvGrpSpPr>
            <p:grpSpPr>
              <a:xfrm>
                <a:off x="2872035" y="4106803"/>
                <a:ext cx="326442" cy="324464"/>
                <a:chOff x="4283702" y="1539998"/>
                <a:chExt cx="329209" cy="327214"/>
              </a:xfrm>
              <a:solidFill>
                <a:schemeClr val="bg1"/>
              </a:solidFill>
            </p:grpSpPr>
            <p:sp>
              <p:nvSpPr>
                <p:cNvPr id="29" name="Freeform 81"/>
                <p:cNvSpPr>
                  <a:spLocks noEditPoints="1"/>
                </p:cNvSpPr>
                <p:nvPr/>
              </p:nvSpPr>
              <p:spPr bwMode="auto">
                <a:xfrm>
                  <a:off x="4283702" y="1751490"/>
                  <a:ext cx="115722" cy="115722"/>
                </a:xfrm>
                <a:custGeom>
                  <a:gdLst>
                    <a:gd fmla="*/ 15 w 102" name="T0"/>
                    <a:gd fmla="*/ 40 h 102" name="T1"/>
                    <a:gd fmla="*/ 0 w 102" name="T2"/>
                    <a:gd fmla="*/ 87 h 102" name="T3"/>
                    <a:gd fmla="*/ 15 w 102" name="T4"/>
                    <a:gd fmla="*/ 102 h 102" name="T5"/>
                    <a:gd fmla="*/ 62 w 102" name="T6"/>
                    <a:gd fmla="*/ 87 h 102" name="T7"/>
                    <a:gd fmla="*/ 102 w 102" name="T8"/>
                    <a:gd fmla="*/ 32 h 102" name="T9"/>
                    <a:gd fmla="*/ 69 w 102" name="T10"/>
                    <a:gd fmla="*/ 0 h 102" name="T11"/>
                    <a:gd fmla="*/ 15 w 102" name="T12"/>
                    <a:gd fmla="*/ 40 h 102" name="T13"/>
                    <a:gd fmla="*/ 47 w 102" name="T14"/>
                    <a:gd fmla="*/ 68 h 102" name="T15"/>
                    <a:gd fmla="*/ 34 w 102" name="T16"/>
                    <a:gd fmla="*/ 68 h 102" name="T17"/>
                    <a:gd fmla="*/ 34 w 102" name="T18"/>
                    <a:gd fmla="*/ 55 h 102" name="T19"/>
                    <a:gd fmla="*/ 47 w 102" name="T20"/>
                    <a:gd fmla="*/ 55 h 102" name="T21"/>
                    <a:gd fmla="*/ 47 w 102" name="T22"/>
                    <a:gd fmla="*/ 68 h 10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2" w="102">
                      <a:moveTo>
                        <a:pt x="15" y="40"/>
                      </a:moveTo>
                      <a:cubicBezTo>
                        <a:pt x="22" y="50"/>
                        <a:pt x="16" y="69"/>
                        <a:pt x="0" y="87"/>
                      </a:cubicBezTo>
                      <a:cubicBezTo>
                        <a:pt x="15" y="102"/>
                        <a:pt x="15" y="102"/>
                        <a:pt x="15" y="102"/>
                      </a:cubicBezTo>
                      <a:cubicBezTo>
                        <a:pt x="32" y="87"/>
                        <a:pt x="52" y="80"/>
                        <a:pt x="62" y="87"/>
                      </a:cubicBezTo>
                      <a:cubicBezTo>
                        <a:pt x="102" y="32"/>
                        <a:pt x="102" y="32"/>
                        <a:pt x="102" y="32"/>
                      </a:cubicBezTo>
                      <a:cubicBezTo>
                        <a:pt x="69" y="0"/>
                        <a:pt x="69" y="0"/>
                        <a:pt x="69" y="0"/>
                      </a:cubicBezTo>
                      <a:lnTo>
                        <a:pt x="15" y="40"/>
                      </a:lnTo>
                      <a:close/>
                      <a:moveTo>
                        <a:pt x="47" y="68"/>
                      </a:moveTo>
                      <a:cubicBezTo>
                        <a:pt x="43" y="72"/>
                        <a:pt x="37" y="72"/>
                        <a:pt x="34" y="68"/>
                      </a:cubicBezTo>
                      <a:cubicBezTo>
                        <a:pt x="30" y="65"/>
                        <a:pt x="30" y="59"/>
                        <a:pt x="34" y="55"/>
                      </a:cubicBezTo>
                      <a:cubicBezTo>
                        <a:pt x="37" y="52"/>
                        <a:pt x="43" y="52"/>
                        <a:pt x="47" y="55"/>
                      </a:cubicBezTo>
                      <a:cubicBezTo>
                        <a:pt x="50" y="59"/>
                        <a:pt x="50" y="65"/>
                        <a:pt x="47" y="68"/>
                      </a:cubicBezTo>
                      <a:close/>
                    </a:path>
                  </a:pathLst>
                </a:custGeom>
                <a:grpFill/>
                <a:ln>
                  <a:noFill/>
                </a:ln>
                <a:extLst>
                  <a:ext uri="{91240B29-F687-4F45-9708-019B960494DF}">
                    <a14:hiddenLine w="9525">
                      <a:solidFill>
                        <a:srgbClr val="000000"/>
                      </a:solidFill>
                      <a:round/>
                    </a14:hiddenLine>
                  </a:ext>
                </a:extLst>
              </p:spPr>
              <p:txBody>
                <a:bodyPr anchor="t" anchorCtr="0" bIns="57462" compatLnSpc="1" lIns="114924" numCol="1" rIns="114924" tIns="57462" vert="horz" wrap="square"/>
                <a:lstStyle/>
                <a:p>
                  <a:endParaRPr altLang="en-US" lang="zh-CN" sz="1100">
                    <a:solidFill>
                      <a:srgbClr val="8E6D48"/>
                    </a:solidFill>
                  </a:endParaRPr>
                </a:p>
              </p:txBody>
            </p:sp>
            <p:sp>
              <p:nvSpPr>
                <p:cNvPr id="30" name="Freeform 82"/>
                <p:cNvSpPr/>
                <p:nvPr/>
              </p:nvSpPr>
              <p:spPr bwMode="auto">
                <a:xfrm>
                  <a:off x="4363510" y="1539998"/>
                  <a:ext cx="249401" cy="247405"/>
                </a:xfrm>
                <a:custGeom>
                  <a:gdLst>
                    <a:gd fmla="*/ 209 w 220" name="T0"/>
                    <a:gd fmla="*/ 10 h 220" name="T1"/>
                    <a:gd fmla="*/ 171 w 220" name="T2"/>
                    <a:gd fmla="*/ 10 h 220" name="T3"/>
                    <a:gd fmla="*/ 53 w 220" name="T4"/>
                    <a:gd fmla="*/ 129 h 220" name="T5"/>
                    <a:gd fmla="*/ 48 w 220" name="T6"/>
                    <a:gd fmla="*/ 124 h 220" name="T7"/>
                    <a:gd fmla="*/ 0 w 220" name="T8"/>
                    <a:gd fmla="*/ 172 h 220" name="T9"/>
                    <a:gd fmla="*/ 48 w 220" name="T10"/>
                    <a:gd fmla="*/ 220 h 220" name="T11"/>
                    <a:gd fmla="*/ 96 w 220" name="T12"/>
                    <a:gd fmla="*/ 172 h 220" name="T13"/>
                    <a:gd fmla="*/ 91 w 220" name="T14"/>
                    <a:gd fmla="*/ 167 h 220" name="T15"/>
                    <a:gd fmla="*/ 209 w 220" name="T16"/>
                    <a:gd fmla="*/ 49 h 220" name="T17"/>
                    <a:gd fmla="*/ 209 w 220" name="T18"/>
                    <a:gd fmla="*/ 10 h 2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20" w="220">
                      <a:moveTo>
                        <a:pt x="209" y="10"/>
                      </a:moveTo>
                      <a:cubicBezTo>
                        <a:pt x="199" y="0"/>
                        <a:pt x="182" y="0"/>
                        <a:pt x="171" y="10"/>
                      </a:cubicBezTo>
                      <a:cubicBezTo>
                        <a:pt x="53" y="129"/>
                        <a:pt x="53" y="129"/>
                        <a:pt x="53" y="129"/>
                      </a:cubicBezTo>
                      <a:cubicBezTo>
                        <a:pt x="48" y="124"/>
                        <a:pt x="48" y="124"/>
                        <a:pt x="48" y="124"/>
                      </a:cubicBezTo>
                      <a:cubicBezTo>
                        <a:pt x="0" y="172"/>
                        <a:pt x="0" y="172"/>
                        <a:pt x="0" y="172"/>
                      </a:cubicBezTo>
                      <a:cubicBezTo>
                        <a:pt x="48" y="220"/>
                        <a:pt x="48" y="220"/>
                        <a:pt x="48" y="220"/>
                      </a:cubicBezTo>
                      <a:cubicBezTo>
                        <a:pt x="96" y="172"/>
                        <a:pt x="96" y="172"/>
                        <a:pt x="96" y="172"/>
                      </a:cubicBezTo>
                      <a:cubicBezTo>
                        <a:pt x="91" y="167"/>
                        <a:pt x="91" y="167"/>
                        <a:pt x="91" y="167"/>
                      </a:cubicBezTo>
                      <a:cubicBezTo>
                        <a:pt x="209" y="49"/>
                        <a:pt x="209" y="49"/>
                        <a:pt x="209" y="49"/>
                      </a:cubicBezTo>
                      <a:cubicBezTo>
                        <a:pt x="220" y="38"/>
                        <a:pt x="220" y="21"/>
                        <a:pt x="209" y="10"/>
                      </a:cubicBezTo>
                      <a:close/>
                    </a:path>
                  </a:pathLst>
                </a:custGeom>
                <a:grpFill/>
                <a:ln>
                  <a:noFill/>
                </a:ln>
                <a:extLst>
                  <a:ext uri="{91240B29-F687-4F45-9708-019B960494DF}">
                    <a14:hiddenLine w="9525">
                      <a:solidFill>
                        <a:srgbClr val="000000"/>
                      </a:solidFill>
                      <a:round/>
                    </a14:hiddenLine>
                  </a:ext>
                </a:extLst>
              </p:spPr>
              <p:txBody>
                <a:bodyPr anchor="t" anchorCtr="0" bIns="57462" compatLnSpc="1" lIns="114924" numCol="1" rIns="114924" tIns="57462" vert="horz" wrap="square"/>
                <a:lstStyle/>
                <a:p>
                  <a:endParaRPr altLang="en-US" lang="zh-CN" sz="1100">
                    <a:solidFill>
                      <a:srgbClr val="8E6D48"/>
                    </a:solidFill>
                  </a:endParaRPr>
                </a:p>
              </p:txBody>
            </p:sp>
          </p:grpSp>
        </p:grpSp>
      </p:grpSp>
      <p:sp>
        <p:nvSpPr>
          <p:cNvPr id="18" name="文本框 17"/>
          <p:cNvSpPr txBox="1"/>
          <p:nvPr/>
        </p:nvSpPr>
        <p:spPr>
          <a:xfrm>
            <a:off x="2009101" y="3448391"/>
            <a:ext cx="3401853" cy="259080"/>
          </a:xfrm>
          <a:prstGeom prst="rect">
            <a:avLst/>
          </a:prstGeom>
          <a:noFill/>
        </p:spPr>
        <p:txBody>
          <a:bodyPr rtlCol="0" wrap="square">
            <a:spAutoFit/>
          </a:bodyPr>
          <a:lstStyle/>
          <a:p>
            <a:pPr algn="dist"/>
            <a:r>
              <a:rPr altLang="zh-CN" lang="en-US" sz="1100">
                <a:solidFill>
                  <a:srgbClr val="8E6D48"/>
                </a:solidFill>
                <a:latin typeface="+mj-lt"/>
                <a:ea charset="-122" panose="02010509060101010101" pitchFamily="49" typeface="幼圆"/>
              </a:rPr>
              <a:t>POWERPOINT TEMPLATE</a:t>
            </a:r>
          </a:p>
        </p:txBody>
      </p:sp>
      <p:cxnSp>
        <p:nvCxnSpPr>
          <p:cNvPr id="35" name="直接连接符 34"/>
          <p:cNvCxnSpPr/>
          <p:nvPr/>
        </p:nvCxnSpPr>
        <p:spPr>
          <a:xfrm>
            <a:off x="2066303" y="3790874"/>
            <a:ext cx="4588898" cy="0"/>
          </a:xfrm>
          <a:prstGeom prst="line">
            <a:avLst/>
          </a:prstGeom>
          <a:ln>
            <a:solidFill>
              <a:srgbClr val="8E6D48">
                <a:alpha val="35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13076268"/>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2EEE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2">
            <a:extLst>
              <a:ext uri="{28A0092B-C50C-407E-A947-70E740481C1C}">
                <a14:useLocalDpi val="0"/>
              </a:ext>
            </a:extLst>
          </a:blip>
          <a:srcRect b="32797" r="38907" t="-1"/>
          <a:stretch>
            <a:fillRect/>
          </a:stretch>
        </p:blipFill>
        <p:spPr>
          <a:xfrm rot="10800000">
            <a:off x="3775365" y="-635000"/>
            <a:ext cx="8416635" cy="6172201"/>
          </a:xfrm>
          <a:prstGeom prst="rect">
            <a:avLst/>
          </a:prstGeom>
        </p:spPr>
      </p:pic>
      <p:sp>
        <p:nvSpPr>
          <p:cNvPr id="30" name="文本框 15"/>
          <p:cNvSpPr txBox="1">
            <a:spLocks noChangeArrowheads="1"/>
          </p:cNvSpPr>
          <p:nvPr/>
        </p:nvSpPr>
        <p:spPr bwMode="auto">
          <a:xfrm>
            <a:off x="349679" y="3424518"/>
            <a:ext cx="4121413"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en-US" lang="zh-CN" smtClean="0">
                <a:solidFill>
                  <a:srgbClr val="8E6D48"/>
                </a:solidFill>
                <a:latin charset="-122" panose="02010509060101010101" pitchFamily="49" typeface="幼圆"/>
                <a:ea charset="-122" panose="02010509060101010101" pitchFamily="49" typeface="幼圆"/>
              </a:rPr>
              <a:t>点击添加标题</a:t>
            </a:r>
          </a:p>
        </p:txBody>
      </p:sp>
      <p:sp>
        <p:nvSpPr>
          <p:cNvPr id="31" name="文本框 14"/>
          <p:cNvSpPr txBox="1">
            <a:spLocks noChangeArrowheads="1"/>
          </p:cNvSpPr>
          <p:nvPr/>
        </p:nvSpPr>
        <p:spPr bwMode="auto">
          <a:xfrm>
            <a:off x="968068" y="2716633"/>
            <a:ext cx="2437079"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zh-CN" b="1" lang="en-US" sz="4000">
                <a:solidFill>
                  <a:srgbClr val="8E6D48"/>
                </a:solidFill>
                <a:latin typeface="+mj-lt"/>
                <a:ea charset="-122" panose="02000000000000000000" pitchFamily="2" typeface="张海山锐谐体"/>
              </a:rPr>
              <a:t>Part one</a:t>
            </a:r>
          </a:p>
        </p:txBody>
      </p:sp>
      <p:sp>
        <p:nvSpPr>
          <p:cNvPr id="34" name="TextBox 13"/>
          <p:cNvSpPr txBox="1">
            <a:spLocks noChangeArrowheads="1"/>
          </p:cNvSpPr>
          <p:nvPr/>
        </p:nvSpPr>
        <p:spPr bwMode="auto">
          <a:xfrm>
            <a:off x="1407852" y="4064694"/>
            <a:ext cx="5025179"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50000"/>
              </a:lnSpc>
            </a:pPr>
            <a:r>
              <a:rPr altLang="en-US" lang="zh-CN" smtClean="0" spc="300" sz="1200">
                <a:solidFill>
                  <a:schemeClr val="tx1">
                    <a:lumMod val="50000"/>
                    <a:lumOff val="50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点击输入简要文字内容，文字内容概括精炼，不用多余的文字修饰，言短意赅的说明该项内容。点击输入简要文字内容，文字内容概括精炼，不用多余的文字修饰，言短意赅的说明该项内容。</a:t>
            </a:r>
          </a:p>
        </p:txBody>
      </p:sp>
      <p:sp>
        <p:nvSpPr>
          <p:cNvPr id="3" name="文本框 2">
            <a:extLst>
              <a:ext uri="{FF2B5EF4-FFF2-40B4-BE49-F238E27FC236}">
                <a16:creationId xmlns:a16="http://schemas.microsoft.com/office/drawing/2014/main" id="{EB487D91-5FBE-4CB4-BF39-6A4F2BCEAA3C}"/>
              </a:ext>
            </a:extLst>
          </p:cNvPr>
          <p:cNvSpPr txBox="1"/>
          <p:nvPr/>
        </p:nvSpPr>
        <p:spPr>
          <a:xfrm>
            <a:off x="1133748" y="608518"/>
            <a:ext cx="2915721" cy="2621280"/>
          </a:xfrm>
          <a:prstGeom prst="rect">
            <a:avLst/>
          </a:prstGeom>
          <a:noFill/>
        </p:spPr>
        <p:txBody>
          <a:bodyPr rtlCol="0" wrap="square">
            <a:spAutoFit/>
          </a:bodyPr>
          <a:lstStyle/>
          <a:p>
            <a:r>
              <a:rPr altLang="zh-CN" lang="en-US" sz="16600">
                <a:solidFill>
                  <a:srgbClr val="B9965A">
                    <a:alpha val="15000"/>
                  </a:srgbClr>
                </a:solidFill>
              </a:rPr>
              <a:t>01</a:t>
            </a:r>
          </a:p>
        </p:txBody>
      </p: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tretch>
            <a:fillRect/>
          </a:stretch>
        </p:blipFill>
        <p:spPr>
          <a:xfrm>
            <a:off x="1280857" y="2129691"/>
            <a:ext cx="4852839" cy="3229144"/>
          </a:xfrm>
          <a:prstGeom prst="rect">
            <a:avLst/>
          </a:prstGeom>
        </p:spPr>
      </p:pic>
      <p:sp>
        <p:nvSpPr>
          <p:cNvPr id="3" name="矩形 2"/>
          <p:cNvSpPr/>
          <p:nvPr/>
        </p:nvSpPr>
        <p:spPr>
          <a:xfrm>
            <a:off x="6214752" y="2129691"/>
            <a:ext cx="4752685" cy="3229144"/>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400"/>
          </a:p>
        </p:txBody>
      </p:sp>
      <p:sp>
        <p:nvSpPr>
          <p:cNvPr id="4" name="文本框 5"/>
          <p:cNvSpPr txBox="1">
            <a:spLocks noChangeArrowheads="1"/>
          </p:cNvSpPr>
          <p:nvPr/>
        </p:nvSpPr>
        <p:spPr bwMode="auto">
          <a:xfrm>
            <a:off x="6472575" y="2453993"/>
            <a:ext cx="1811655" cy="41681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a:defRPr sz="1300">
                <a:solidFill>
                  <a:schemeClr val="tx1"/>
                </a:solidFill>
                <a:latin charset="0" panose="020f0302020204030204" pitchFamily="34" typeface="Calibri Light"/>
                <a:ea charset="-122" panose="02000000000000000000" pitchFamily="2" typeface="方正宋刻本秀楷简体"/>
              </a:defRPr>
            </a:lvl1pPr>
            <a:lvl2pPr indent="-285750" marL="742950">
              <a:defRPr sz="1300">
                <a:solidFill>
                  <a:schemeClr val="tx1"/>
                </a:solidFill>
                <a:latin charset="0" panose="020f0302020204030204" pitchFamily="34" typeface="Calibri Light"/>
                <a:ea charset="-122" panose="02000000000000000000" pitchFamily="2" typeface="方正宋刻本秀楷简体"/>
              </a:defRPr>
            </a:lvl2pPr>
            <a:lvl3pPr indent="-228600" marL="1143000">
              <a:defRPr sz="1300">
                <a:solidFill>
                  <a:schemeClr val="tx1"/>
                </a:solidFill>
                <a:latin charset="0" panose="020f0302020204030204" pitchFamily="34" typeface="Calibri Light"/>
                <a:ea charset="-122" panose="02000000000000000000" pitchFamily="2" typeface="方正宋刻本秀楷简体"/>
              </a:defRPr>
            </a:lvl3pPr>
            <a:lvl4pPr indent="-228600" marL="1600200">
              <a:defRPr sz="1300">
                <a:solidFill>
                  <a:schemeClr val="tx1"/>
                </a:solidFill>
                <a:latin charset="0" panose="020f0302020204030204" pitchFamily="34" typeface="Calibri Light"/>
                <a:ea charset="-122" panose="02000000000000000000" pitchFamily="2" typeface="方正宋刻本秀楷简体"/>
              </a:defRPr>
            </a:lvl4pPr>
            <a:lvl5pPr indent="-228600" marL="2057400">
              <a:defRPr sz="1300">
                <a:solidFill>
                  <a:schemeClr val="tx1"/>
                </a:solidFill>
                <a:latin charset="0" panose="020f0302020204030204" pitchFamily="34" typeface="Calibri Light"/>
                <a:ea charset="-122" panose="02000000000000000000" pitchFamily="2" typeface="方正宋刻本秀楷简体"/>
              </a:defRPr>
            </a:lvl5pPr>
            <a:lvl6pPr defTabSz="685800" eaLnBrk="0" fontAlgn="base" hangingPunct="0" indent="-228600" marL="2514600">
              <a:spcBef>
                <a:spcPct val="0"/>
              </a:spcBef>
              <a:spcAft>
                <a:spcPct val="0"/>
              </a:spcAft>
              <a:defRPr sz="1300">
                <a:solidFill>
                  <a:schemeClr val="tx1"/>
                </a:solidFill>
                <a:latin charset="0" panose="020f0302020204030204" pitchFamily="34" typeface="Calibri Light"/>
                <a:ea charset="-122" panose="02000000000000000000" pitchFamily="2" typeface="方正宋刻本秀楷简体"/>
              </a:defRPr>
            </a:lvl6pPr>
            <a:lvl7pPr defTabSz="685800" eaLnBrk="0" fontAlgn="base" hangingPunct="0" indent="-228600" marL="2971800">
              <a:spcBef>
                <a:spcPct val="0"/>
              </a:spcBef>
              <a:spcAft>
                <a:spcPct val="0"/>
              </a:spcAft>
              <a:defRPr sz="1300">
                <a:solidFill>
                  <a:schemeClr val="tx1"/>
                </a:solidFill>
                <a:latin charset="0" panose="020f0302020204030204" pitchFamily="34" typeface="Calibri Light"/>
                <a:ea charset="-122" panose="02000000000000000000" pitchFamily="2" typeface="方正宋刻本秀楷简体"/>
              </a:defRPr>
            </a:lvl7pPr>
            <a:lvl8pPr defTabSz="685800" eaLnBrk="0" fontAlgn="base" hangingPunct="0" indent="-228600" marL="3429000">
              <a:spcBef>
                <a:spcPct val="0"/>
              </a:spcBef>
              <a:spcAft>
                <a:spcPct val="0"/>
              </a:spcAft>
              <a:defRPr sz="1300">
                <a:solidFill>
                  <a:schemeClr val="tx1"/>
                </a:solidFill>
                <a:latin charset="0" panose="020f0302020204030204" pitchFamily="34" typeface="Calibri Light"/>
                <a:ea charset="-122" panose="02000000000000000000" pitchFamily="2" typeface="方正宋刻本秀楷简体"/>
              </a:defRPr>
            </a:lvl8pPr>
            <a:lvl9pPr defTabSz="685800" eaLnBrk="0" fontAlgn="base" hangingPunct="0" indent="-228600" marL="3886200">
              <a:spcBef>
                <a:spcPct val="0"/>
              </a:spcBef>
              <a:spcAft>
                <a:spcPct val="0"/>
              </a:spcAft>
              <a:defRPr sz="1300">
                <a:solidFill>
                  <a:schemeClr val="tx1"/>
                </a:solidFill>
                <a:latin charset="0" panose="020f0302020204030204" pitchFamily="34" typeface="Calibri Light"/>
                <a:ea charset="-122" panose="02000000000000000000" pitchFamily="2" typeface="方正宋刻本秀楷简体"/>
              </a:defRPr>
            </a:lvl9pPr>
          </a:lstStyle>
          <a:p>
            <a:pPr fontAlgn="base">
              <a:spcBef>
                <a:spcPct val="0"/>
              </a:spcBef>
              <a:spcAft>
                <a:spcPct val="0"/>
              </a:spcAft>
              <a:defRPr/>
            </a:pPr>
            <a:r>
              <a:rPr altLang="en-US" b="1" lang="zh-CN" smtClean="0" sz="2135">
                <a:solidFill>
                  <a:schemeClr val="bg1"/>
                </a:solidFill>
                <a:latin charset="-122" panose="020b0503020204020204" pitchFamily="34" typeface="微软雅黑"/>
                <a:ea charset="-122" panose="020b0503020204020204" pitchFamily="34" typeface="微软雅黑"/>
              </a:rPr>
              <a:t>点击添加标题</a:t>
            </a:r>
          </a:p>
        </p:txBody>
      </p:sp>
      <p:sp>
        <p:nvSpPr>
          <p:cNvPr id="7" name="矩形 5"/>
          <p:cNvSpPr>
            <a:spLocks noChangeArrowheads="1"/>
          </p:cNvSpPr>
          <p:nvPr/>
        </p:nvSpPr>
        <p:spPr bwMode="auto">
          <a:xfrm>
            <a:off x="6472575" y="3146518"/>
            <a:ext cx="4352680"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lnSpc>
                <a:spcPct val="150000"/>
              </a:lnSpc>
              <a:buFont charset="0" panose="020b0604020202020204" pitchFamily="34" typeface="Arial"/>
              <a:buNone/>
            </a:pPr>
            <a:r>
              <a:rPr altLang="en-US" lang="zh-CN" smtClean="0" sz="1600">
                <a:solidFill>
                  <a:schemeClr val="bg1"/>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a:t>
            </a:r>
          </a:p>
        </p:txBody>
      </p:sp>
      <p:sp>
        <p:nvSpPr>
          <p:cNvPr id="8" name="矩形 5"/>
          <p:cNvSpPr>
            <a:spLocks noChangeArrowheads="1"/>
          </p:cNvSpPr>
          <p:nvPr/>
        </p:nvSpPr>
        <p:spPr bwMode="auto">
          <a:xfrm>
            <a:off x="6472573" y="4157144"/>
            <a:ext cx="4271625" cy="8229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lnSpc>
                <a:spcPct val="150000"/>
              </a:lnSpc>
              <a:buFont charset="0" panose="020b0604020202020204" pitchFamily="34" typeface="Arial"/>
              <a:buNone/>
            </a:pPr>
            <a:r>
              <a:rPr altLang="en-US" lang="zh-CN" smtClean="0" sz="1600">
                <a:solidFill>
                  <a:schemeClr val="bg1"/>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a:t>
            </a:r>
          </a:p>
        </p:txBody>
      </p:sp>
      <p:grpSp>
        <p:nvGrpSpPr>
          <p:cNvPr id="14" name="组合 13"/>
          <p:cNvGrpSpPr/>
          <p:nvPr/>
        </p:nvGrpSpPr>
        <p:grpSpPr>
          <a:xfrm>
            <a:off x="0" y="426911"/>
            <a:ext cx="2671204" cy="568000"/>
            <a:chOff x="0" y="426911"/>
            <a:chExt cx="2671204" cy="568000"/>
          </a:xfrm>
        </p:grpSpPr>
        <p:sp>
          <p:nvSpPr>
            <p:cNvPr id="15" name="任意多边形 14"/>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16" name="Text Box 39"/>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17" name="矩形 16"/>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18" name="Text Box 39"/>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5" name="肘形连接符 4"/>
          <p:cNvCxnSpPr>
            <a:endCxn id="10" idx="16"/>
          </p:cNvCxnSpPr>
          <p:nvPr/>
        </p:nvCxnSpPr>
        <p:spPr>
          <a:xfrm flipV="1" rot="10800000">
            <a:off x="2682134" y="1577126"/>
            <a:ext cx="2352511" cy="2298486"/>
          </a:xfrm>
          <a:prstGeom prst="bentConnector3">
            <a:avLst>
              <a:gd fmla="val 50000" name="adj1"/>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5034643" y="1338943"/>
            <a:ext cx="2122714" cy="522514"/>
          </a:xfrm>
          <a:prstGeom prst="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Freeform 153"/>
          <p:cNvSpPr>
            <a:spLocks noEditPoints="1"/>
          </p:cNvSpPr>
          <p:nvPr/>
        </p:nvSpPr>
        <p:spPr bwMode="auto">
          <a:xfrm>
            <a:off x="2110311" y="3525228"/>
            <a:ext cx="704419" cy="700768"/>
          </a:xfrm>
          <a:custGeom>
            <a:gdLst>
              <a:gd fmla="*/ 43 w 85" name="T0"/>
              <a:gd fmla="*/ 0 h 84" name="T1"/>
              <a:gd fmla="*/ 73 w 85" name="T2"/>
              <a:gd fmla="*/ 12 h 84" name="T3"/>
              <a:gd fmla="*/ 85 w 85" name="T4"/>
              <a:gd fmla="*/ 42 h 84" name="T5"/>
              <a:gd fmla="*/ 73 w 85" name="T6"/>
              <a:gd fmla="*/ 72 h 84" name="T7"/>
              <a:gd fmla="*/ 43 w 85" name="T8"/>
              <a:gd fmla="*/ 84 h 84" name="T9"/>
              <a:gd fmla="*/ 13 w 85" name="T10"/>
              <a:gd fmla="*/ 72 h 84" name="T11"/>
              <a:gd fmla="*/ 0 w 85" name="T12"/>
              <a:gd fmla="*/ 42 h 84" name="T13"/>
              <a:gd fmla="*/ 13 w 85" name="T14"/>
              <a:gd fmla="*/ 12 h 84" name="T15"/>
              <a:gd fmla="*/ 43 w 85" name="T16"/>
              <a:gd fmla="*/ 0 h 84" name="T17"/>
              <a:gd fmla="*/ 62 w 85" name="T18"/>
              <a:gd fmla="*/ 23 h 84" name="T19"/>
              <a:gd fmla="*/ 43 w 85" name="T20"/>
              <a:gd fmla="*/ 15 h 84" name="T21"/>
              <a:gd fmla="*/ 24 w 85" name="T22"/>
              <a:gd fmla="*/ 23 h 84" name="T23"/>
              <a:gd fmla="*/ 16 w 85" name="T24"/>
              <a:gd fmla="*/ 42 h 84" name="T25"/>
              <a:gd fmla="*/ 24 w 85" name="T26"/>
              <a:gd fmla="*/ 61 h 84" name="T27"/>
              <a:gd fmla="*/ 43 w 85" name="T28"/>
              <a:gd fmla="*/ 69 h 84" name="T29"/>
              <a:gd fmla="*/ 62 w 85" name="T30"/>
              <a:gd fmla="*/ 61 h 84" name="T31"/>
              <a:gd fmla="*/ 69 w 85" name="T32"/>
              <a:gd fmla="*/ 42 h 84" name="T33"/>
              <a:gd fmla="*/ 62 w 85" name="T34"/>
              <a:gd fmla="*/ 23 h 84" name="T35"/>
              <a:gd fmla="*/ 35 w 85" name="T36"/>
              <a:gd fmla="*/ 23 h 84" name="T37"/>
              <a:gd fmla="*/ 22 w 85" name="T38"/>
              <a:gd fmla="*/ 36 h 84" name="T39"/>
              <a:gd fmla="*/ 44 w 85" name="T40"/>
              <a:gd fmla="*/ 31 h 84" name="T41"/>
              <a:gd fmla="*/ 35 w 85" name="T42"/>
              <a:gd fmla="*/ 23 h 84" name="T43"/>
              <a:gd fmla="*/ 22 w 85" name="T44"/>
              <a:gd fmla="*/ 39 h 84" name="T45"/>
              <a:gd fmla="*/ 28 w 85" name="T46"/>
              <a:gd fmla="*/ 57 h 84" name="T47"/>
              <a:gd fmla="*/ 34 w 85" name="T48"/>
              <a:gd fmla="*/ 36 h 84" name="T49"/>
              <a:gd fmla="*/ 22 w 85" name="T50"/>
              <a:gd fmla="*/ 39 h 84" name="T51"/>
              <a:gd fmla="*/ 30 w 85" name="T52"/>
              <a:gd fmla="*/ 59 h 84" name="T53"/>
              <a:gd fmla="*/ 48 w 85" name="T54"/>
              <a:gd fmla="*/ 63 h 84" name="T55"/>
              <a:gd fmla="*/ 34 w 85" name="T56"/>
              <a:gd fmla="*/ 47 h 84" name="T57"/>
              <a:gd fmla="*/ 30 w 85" name="T58"/>
              <a:gd fmla="*/ 59 h 84" name="T59"/>
              <a:gd fmla="*/ 51 w 85" name="T60"/>
              <a:gd fmla="*/ 61 h 84" name="T61"/>
              <a:gd fmla="*/ 63 w 85" name="T62"/>
              <a:gd fmla="*/ 48 h 84" name="T63"/>
              <a:gd fmla="*/ 42 w 85" name="T64"/>
              <a:gd fmla="*/ 53 h 84" name="T65"/>
              <a:gd fmla="*/ 51 w 85" name="T66"/>
              <a:gd fmla="*/ 61 h 84" name="T67"/>
              <a:gd fmla="*/ 64 w 85" name="T68"/>
              <a:gd fmla="*/ 45 h 84" name="T69"/>
              <a:gd fmla="*/ 58 w 85" name="T70"/>
              <a:gd fmla="*/ 27 h 84" name="T71"/>
              <a:gd fmla="*/ 52 w 85" name="T72"/>
              <a:gd fmla="*/ 48 h 84" name="T73"/>
              <a:gd fmla="*/ 64 w 85" name="T74"/>
              <a:gd fmla="*/ 45 h 84" name="T75"/>
              <a:gd fmla="*/ 55 w 85" name="T76"/>
              <a:gd fmla="*/ 25 h 84" name="T77"/>
              <a:gd fmla="*/ 38 w 85" name="T78"/>
              <a:gd fmla="*/ 22 h 84" name="T79"/>
              <a:gd fmla="*/ 53 w 85" name="T80"/>
              <a:gd fmla="*/ 36 h 84" name="T81"/>
              <a:gd fmla="*/ 55 w 85" name="T82"/>
              <a:gd fmla="*/ 25 h 84"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84" w="85">
                <a:moveTo>
                  <a:pt x="43" y="0"/>
                </a:moveTo>
                <a:cubicBezTo>
                  <a:pt x="54" y="0"/>
                  <a:pt x="65" y="4"/>
                  <a:pt x="73" y="12"/>
                </a:cubicBezTo>
                <a:cubicBezTo>
                  <a:pt x="80" y="20"/>
                  <a:pt x="85" y="30"/>
                  <a:pt x="85" y="42"/>
                </a:cubicBezTo>
                <a:cubicBezTo>
                  <a:pt x="85" y="54"/>
                  <a:pt x="80" y="64"/>
                  <a:pt x="73" y="72"/>
                </a:cubicBezTo>
                <a:cubicBezTo>
                  <a:pt x="65" y="79"/>
                  <a:pt x="54" y="84"/>
                  <a:pt x="43" y="84"/>
                </a:cubicBezTo>
                <a:cubicBezTo>
                  <a:pt x="31" y="84"/>
                  <a:pt x="20" y="79"/>
                  <a:pt x="13" y="72"/>
                </a:cubicBezTo>
                <a:cubicBezTo>
                  <a:pt x="5" y="64"/>
                  <a:pt x="0" y="54"/>
                  <a:pt x="0" y="42"/>
                </a:cubicBezTo>
                <a:cubicBezTo>
                  <a:pt x="0" y="30"/>
                  <a:pt x="5" y="20"/>
                  <a:pt x="13" y="12"/>
                </a:cubicBezTo>
                <a:cubicBezTo>
                  <a:pt x="20" y="4"/>
                  <a:pt x="31" y="0"/>
                  <a:pt x="43" y="0"/>
                </a:cubicBezTo>
                <a:close/>
                <a:moveTo>
                  <a:pt x="62" y="23"/>
                </a:moveTo>
                <a:cubicBezTo>
                  <a:pt x="57" y="18"/>
                  <a:pt x="50" y="15"/>
                  <a:pt x="43" y="15"/>
                </a:cubicBezTo>
                <a:cubicBezTo>
                  <a:pt x="35" y="15"/>
                  <a:pt x="29" y="18"/>
                  <a:pt x="24" y="23"/>
                </a:cubicBezTo>
                <a:cubicBezTo>
                  <a:pt x="19" y="28"/>
                  <a:pt x="16" y="35"/>
                  <a:pt x="16" y="42"/>
                </a:cubicBezTo>
                <a:cubicBezTo>
                  <a:pt x="16" y="49"/>
                  <a:pt x="19" y="56"/>
                  <a:pt x="24" y="61"/>
                </a:cubicBezTo>
                <a:cubicBezTo>
                  <a:pt x="29" y="66"/>
                  <a:pt x="35" y="69"/>
                  <a:pt x="43" y="69"/>
                </a:cubicBezTo>
                <a:cubicBezTo>
                  <a:pt x="50" y="69"/>
                  <a:pt x="57" y="66"/>
                  <a:pt x="62" y="61"/>
                </a:cubicBezTo>
                <a:cubicBezTo>
                  <a:pt x="66" y="56"/>
                  <a:pt x="69" y="49"/>
                  <a:pt x="69" y="42"/>
                </a:cubicBezTo>
                <a:cubicBezTo>
                  <a:pt x="69" y="35"/>
                  <a:pt x="66" y="28"/>
                  <a:pt x="62" y="23"/>
                </a:cubicBezTo>
                <a:close/>
                <a:moveTo>
                  <a:pt x="35" y="23"/>
                </a:moveTo>
                <a:cubicBezTo>
                  <a:pt x="27" y="26"/>
                  <a:pt x="24" y="31"/>
                  <a:pt x="22" y="36"/>
                </a:cubicBezTo>
                <a:cubicBezTo>
                  <a:pt x="44" y="31"/>
                  <a:pt x="44" y="31"/>
                  <a:pt x="44" y="31"/>
                </a:cubicBezTo>
                <a:cubicBezTo>
                  <a:pt x="35" y="23"/>
                  <a:pt x="35" y="23"/>
                  <a:pt x="35" y="23"/>
                </a:cubicBezTo>
                <a:close/>
                <a:moveTo>
                  <a:pt x="22" y="39"/>
                </a:moveTo>
                <a:cubicBezTo>
                  <a:pt x="21" y="47"/>
                  <a:pt x="24" y="53"/>
                  <a:pt x="28" y="57"/>
                </a:cubicBezTo>
                <a:cubicBezTo>
                  <a:pt x="34" y="36"/>
                  <a:pt x="34" y="36"/>
                  <a:pt x="34" y="36"/>
                </a:cubicBezTo>
                <a:cubicBezTo>
                  <a:pt x="22" y="39"/>
                  <a:pt x="22" y="39"/>
                  <a:pt x="22" y="39"/>
                </a:cubicBezTo>
                <a:close/>
                <a:moveTo>
                  <a:pt x="30" y="59"/>
                </a:moveTo>
                <a:cubicBezTo>
                  <a:pt x="36" y="63"/>
                  <a:pt x="42" y="64"/>
                  <a:pt x="48" y="63"/>
                </a:cubicBezTo>
                <a:cubicBezTo>
                  <a:pt x="34" y="47"/>
                  <a:pt x="34" y="47"/>
                  <a:pt x="34" y="47"/>
                </a:cubicBezTo>
                <a:cubicBezTo>
                  <a:pt x="30" y="59"/>
                  <a:pt x="30" y="59"/>
                  <a:pt x="30" y="59"/>
                </a:cubicBezTo>
                <a:close/>
                <a:moveTo>
                  <a:pt x="51" y="61"/>
                </a:moveTo>
                <a:cubicBezTo>
                  <a:pt x="58" y="58"/>
                  <a:pt x="61" y="53"/>
                  <a:pt x="63" y="48"/>
                </a:cubicBezTo>
                <a:cubicBezTo>
                  <a:pt x="42" y="53"/>
                  <a:pt x="42" y="53"/>
                  <a:pt x="42" y="53"/>
                </a:cubicBezTo>
                <a:cubicBezTo>
                  <a:pt x="51" y="61"/>
                  <a:pt x="51" y="61"/>
                  <a:pt x="51" y="61"/>
                </a:cubicBezTo>
                <a:close/>
                <a:moveTo>
                  <a:pt x="64" y="45"/>
                </a:moveTo>
                <a:cubicBezTo>
                  <a:pt x="64" y="37"/>
                  <a:pt x="62" y="32"/>
                  <a:pt x="58" y="27"/>
                </a:cubicBezTo>
                <a:cubicBezTo>
                  <a:pt x="52" y="48"/>
                  <a:pt x="52" y="48"/>
                  <a:pt x="52" y="48"/>
                </a:cubicBezTo>
                <a:cubicBezTo>
                  <a:pt x="64" y="45"/>
                  <a:pt x="64" y="45"/>
                  <a:pt x="64" y="45"/>
                </a:cubicBezTo>
                <a:close/>
                <a:moveTo>
                  <a:pt x="55" y="25"/>
                </a:moveTo>
                <a:cubicBezTo>
                  <a:pt x="49" y="21"/>
                  <a:pt x="43" y="20"/>
                  <a:pt x="38" y="22"/>
                </a:cubicBezTo>
                <a:cubicBezTo>
                  <a:pt x="53" y="36"/>
                  <a:pt x="53" y="36"/>
                  <a:pt x="53" y="36"/>
                </a:cubicBezTo>
                <a:lnTo>
                  <a:pt x="55" y="25"/>
                </a:lnTo>
                <a:close/>
              </a:path>
            </a:pathLst>
          </a:custGeom>
          <a:solidFill>
            <a:srgbClr val="B9965A"/>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1" name="Freeform 356"/>
          <p:cNvSpPr>
            <a:spLocks noEditPoints="1"/>
          </p:cNvSpPr>
          <p:nvPr/>
        </p:nvSpPr>
        <p:spPr bwMode="auto">
          <a:xfrm>
            <a:off x="4529748" y="3429000"/>
            <a:ext cx="504895" cy="795732"/>
          </a:xfrm>
          <a:custGeom>
            <a:gdLst>
              <a:gd fmla="*/ 107 w 126" name="T0"/>
              <a:gd fmla="*/ 19 h 199" name="T1"/>
              <a:gd fmla="*/ 117 w 126" name="T2"/>
              <a:gd fmla="*/ 95 h 199" name="T3"/>
              <a:gd fmla="*/ 97 w 126" name="T4"/>
              <a:gd fmla="*/ 123 h 199" name="T5"/>
              <a:gd fmla="*/ 104 w 126" name="T6"/>
              <a:gd fmla="*/ 122 h 199" name="T7"/>
              <a:gd fmla="*/ 108 w 126" name="T8"/>
              <a:gd fmla="*/ 137 h 199" name="T9"/>
              <a:gd fmla="*/ 105 w 126" name="T10"/>
              <a:gd fmla="*/ 149 h 199" name="T11"/>
              <a:gd fmla="*/ 108 w 126" name="T12"/>
              <a:gd fmla="*/ 161 h 199" name="T13"/>
              <a:gd fmla="*/ 104 w 126" name="T14"/>
              <a:gd fmla="*/ 175 h 199" name="T15"/>
              <a:gd fmla="*/ 29 w 126" name="T16"/>
              <a:gd fmla="*/ 181 h 199" name="T17"/>
              <a:gd fmla="*/ 22 w 126" name="T18"/>
              <a:gd fmla="*/ 177 h 199" name="T19"/>
              <a:gd fmla="*/ 22 w 126" name="T20"/>
              <a:gd fmla="*/ 156 h 199" name="T21"/>
              <a:gd fmla="*/ 22 w 126" name="T22"/>
              <a:gd fmla="*/ 153 h 199" name="T23"/>
              <a:gd fmla="*/ 22 w 126" name="T24"/>
              <a:gd fmla="*/ 132 h 199" name="T25"/>
              <a:gd fmla="*/ 28 w 126" name="T26"/>
              <a:gd fmla="*/ 129 h 199" name="T27"/>
              <a:gd fmla="*/ 31 w 126" name="T28"/>
              <a:gd fmla="*/ 117 h 199" name="T29"/>
              <a:gd fmla="*/ 0 w 126" name="T30"/>
              <a:gd fmla="*/ 63 h 199" name="T31"/>
              <a:gd fmla="*/ 63 w 126" name="T32"/>
              <a:gd fmla="*/ 0 h 199" name="T33"/>
              <a:gd fmla="*/ 52 w 126" name="T34"/>
              <a:gd fmla="*/ 76 h 199" name="T35"/>
              <a:gd fmla="*/ 57 w 126" name="T36"/>
              <a:gd fmla="*/ 73 h 199" name="T37"/>
              <a:gd fmla="*/ 63 w 126" name="T38"/>
              <a:gd fmla="*/ 76 h 199" name="T39"/>
              <a:gd fmla="*/ 68 w 126" name="T40"/>
              <a:gd fmla="*/ 73 h 199" name="T41"/>
              <a:gd fmla="*/ 74 w 126" name="T42"/>
              <a:gd fmla="*/ 76 h 199" name="T43"/>
              <a:gd fmla="*/ 81 w 126" name="T44"/>
              <a:gd fmla="*/ 71 h 199" name="T45"/>
              <a:gd fmla="*/ 73 w 126" name="T46"/>
              <a:gd fmla="*/ 96 h 199" name="T47"/>
              <a:gd fmla="*/ 84 w 126" name="T48"/>
              <a:gd fmla="*/ 124 h 199" name="T49"/>
              <a:gd fmla="*/ 84 w 126" name="T50"/>
              <a:gd fmla="*/ 109 h 199" name="T51"/>
              <a:gd fmla="*/ 106 w 126" name="T52"/>
              <a:gd fmla="*/ 88 h 199" name="T53"/>
              <a:gd fmla="*/ 98 w 126" name="T54"/>
              <a:gd fmla="*/ 28 h 199" name="T55"/>
              <a:gd fmla="*/ 28 w 126" name="T56"/>
              <a:gd fmla="*/ 28 h 199" name="T57"/>
              <a:gd fmla="*/ 20 w 126" name="T58"/>
              <a:gd fmla="*/ 89 h 199" name="T59"/>
              <a:gd fmla="*/ 44 w 126" name="T60"/>
              <a:gd fmla="*/ 109 h 199" name="T61"/>
              <a:gd fmla="*/ 44 w 126" name="T62"/>
              <a:gd fmla="*/ 125 h 199" name="T63"/>
              <a:gd fmla="*/ 55 w 126" name="T64"/>
              <a:gd fmla="*/ 96 h 199" name="T65"/>
              <a:gd fmla="*/ 47 w 126" name="T66"/>
              <a:gd fmla="*/ 71 h 199" name="T67"/>
              <a:gd fmla="*/ 76 w 126" name="T68"/>
              <a:gd fmla="*/ 79 h 199" name="T69"/>
              <a:gd fmla="*/ 68 w 126" name="T70"/>
              <a:gd fmla="*/ 78 h 199" name="T71"/>
              <a:gd fmla="*/ 57 w 126" name="T72"/>
              <a:gd fmla="*/ 78 h 199" name="T73"/>
              <a:gd fmla="*/ 52 w 126" name="T74"/>
              <a:gd fmla="*/ 79 h 199" name="T75"/>
              <a:gd fmla="*/ 61 w 126" name="T76"/>
              <a:gd fmla="*/ 94 h 199" name="T77"/>
              <a:gd fmla="*/ 61 w 126" name="T78"/>
              <a:gd fmla="*/ 125 h 199" name="T79"/>
              <a:gd fmla="*/ 66 w 126" name="T80"/>
              <a:gd fmla="*/ 95 h 199" name="T81"/>
              <a:gd fmla="*/ 67 w 126" name="T82"/>
              <a:gd fmla="*/ 93 h 199" name="T83"/>
              <a:gd fmla="*/ 82 w 126" name="T84"/>
              <a:gd fmla="*/ 180 h 199" name="T85"/>
              <a:gd fmla="*/ 64 w 126" name="T86"/>
              <a:gd fmla="*/ 199 h 199" name="T87"/>
              <a:gd fmla="*/ 82 w 126" name="T88"/>
              <a:gd fmla="*/ 180 h 199" name="T89"/>
              <a:gd fmla="*/ 33 w 126" name="T90"/>
              <a:gd fmla="*/ 165 h 199" name="T91"/>
              <a:gd fmla="*/ 33 w 126" name="T92"/>
              <a:gd fmla="*/ 168 h 199" name="T93"/>
              <a:gd fmla="*/ 95 w 126" name="T94"/>
              <a:gd fmla="*/ 161 h 199" name="T95"/>
              <a:gd fmla="*/ 95 w 126" name="T96"/>
              <a:gd fmla="*/ 136 h 199" name="T97"/>
              <a:gd fmla="*/ 33 w 126" name="T98"/>
              <a:gd fmla="*/ 143 h 199" name="T99"/>
              <a:gd fmla="*/ 95 w 126" name="T100"/>
              <a:gd fmla="*/ 139 h 199" name="T101"/>
              <a:gd fmla="*/ 95 w 126" name="T102"/>
              <a:gd fmla="*/ 136 h 199"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99" w="125">
                <a:moveTo>
                  <a:pt x="63" y="0"/>
                </a:moveTo>
                <a:cubicBezTo>
                  <a:pt x="80" y="0"/>
                  <a:pt x="96" y="7"/>
                  <a:pt x="107" y="19"/>
                </a:cubicBezTo>
                <a:cubicBezTo>
                  <a:pt x="119" y="30"/>
                  <a:pt x="126" y="46"/>
                  <a:pt x="126" y="63"/>
                </a:cubicBezTo>
                <a:cubicBezTo>
                  <a:pt x="126" y="75"/>
                  <a:pt x="123" y="86"/>
                  <a:pt x="117" y="95"/>
                </a:cubicBezTo>
                <a:cubicBezTo>
                  <a:pt x="112" y="104"/>
                  <a:pt x="105" y="111"/>
                  <a:pt x="97" y="116"/>
                </a:cubicBezTo>
                <a:cubicBezTo>
                  <a:pt x="97" y="123"/>
                  <a:pt x="97" y="123"/>
                  <a:pt x="97" y="123"/>
                </a:cubicBezTo>
                <a:cubicBezTo>
                  <a:pt x="99" y="122"/>
                  <a:pt x="99" y="122"/>
                  <a:pt x="99" y="122"/>
                </a:cubicBezTo>
                <a:cubicBezTo>
                  <a:pt x="104" y="122"/>
                  <a:pt x="104" y="122"/>
                  <a:pt x="104" y="122"/>
                </a:cubicBezTo>
                <a:cubicBezTo>
                  <a:pt x="106" y="126"/>
                  <a:pt x="106" y="126"/>
                  <a:pt x="106" y="126"/>
                </a:cubicBezTo>
                <a:cubicBezTo>
                  <a:pt x="107" y="130"/>
                  <a:pt x="108" y="134"/>
                  <a:pt x="108" y="137"/>
                </a:cubicBezTo>
                <a:cubicBezTo>
                  <a:pt x="108" y="141"/>
                  <a:pt x="107" y="144"/>
                  <a:pt x="106" y="148"/>
                </a:cubicBezTo>
                <a:cubicBezTo>
                  <a:pt x="105" y="149"/>
                  <a:pt x="105" y="149"/>
                  <a:pt x="105" y="149"/>
                </a:cubicBezTo>
                <a:cubicBezTo>
                  <a:pt x="106" y="150"/>
                  <a:pt x="106" y="150"/>
                  <a:pt x="106" y="150"/>
                </a:cubicBezTo>
                <a:cubicBezTo>
                  <a:pt x="107" y="154"/>
                  <a:pt x="108" y="157"/>
                  <a:pt x="108" y="161"/>
                </a:cubicBezTo>
                <a:cubicBezTo>
                  <a:pt x="108" y="164"/>
                  <a:pt x="107" y="168"/>
                  <a:pt x="106" y="171"/>
                </a:cubicBezTo>
                <a:cubicBezTo>
                  <a:pt x="104" y="175"/>
                  <a:pt x="104" y="175"/>
                  <a:pt x="104" y="175"/>
                </a:cubicBezTo>
                <a:cubicBezTo>
                  <a:pt x="100" y="175"/>
                  <a:pt x="100" y="175"/>
                  <a:pt x="100" y="175"/>
                </a:cubicBezTo>
                <a:cubicBezTo>
                  <a:pt x="29" y="181"/>
                  <a:pt x="29" y="181"/>
                  <a:pt x="29" y="181"/>
                </a:cubicBezTo>
                <a:cubicBezTo>
                  <a:pt x="24" y="182"/>
                  <a:pt x="24" y="182"/>
                  <a:pt x="24" y="182"/>
                </a:cubicBezTo>
                <a:cubicBezTo>
                  <a:pt x="22" y="177"/>
                  <a:pt x="22" y="177"/>
                  <a:pt x="22" y="177"/>
                </a:cubicBezTo>
                <a:cubicBezTo>
                  <a:pt x="21" y="174"/>
                  <a:pt x="20" y="171"/>
                  <a:pt x="20" y="167"/>
                </a:cubicBezTo>
                <a:cubicBezTo>
                  <a:pt x="20" y="164"/>
                  <a:pt x="21" y="160"/>
                  <a:pt x="22" y="156"/>
                </a:cubicBezTo>
                <a:cubicBezTo>
                  <a:pt x="23" y="155"/>
                  <a:pt x="23" y="155"/>
                  <a:pt x="23" y="155"/>
                </a:cubicBezTo>
                <a:cubicBezTo>
                  <a:pt x="22" y="153"/>
                  <a:pt x="22" y="153"/>
                  <a:pt x="22" y="153"/>
                </a:cubicBezTo>
                <a:cubicBezTo>
                  <a:pt x="21" y="150"/>
                  <a:pt x="20" y="147"/>
                  <a:pt x="20" y="144"/>
                </a:cubicBezTo>
                <a:cubicBezTo>
                  <a:pt x="20" y="140"/>
                  <a:pt x="21" y="136"/>
                  <a:pt x="22" y="132"/>
                </a:cubicBezTo>
                <a:cubicBezTo>
                  <a:pt x="24" y="129"/>
                  <a:pt x="24" y="129"/>
                  <a:pt x="24" y="129"/>
                </a:cubicBezTo>
                <a:cubicBezTo>
                  <a:pt x="28" y="129"/>
                  <a:pt x="28" y="129"/>
                  <a:pt x="28" y="129"/>
                </a:cubicBezTo>
                <a:cubicBezTo>
                  <a:pt x="31" y="129"/>
                  <a:pt x="31" y="129"/>
                  <a:pt x="31" y="129"/>
                </a:cubicBezTo>
                <a:cubicBezTo>
                  <a:pt x="31" y="117"/>
                  <a:pt x="31" y="117"/>
                  <a:pt x="31" y="117"/>
                </a:cubicBezTo>
                <a:cubicBezTo>
                  <a:pt x="22" y="112"/>
                  <a:pt x="15" y="104"/>
                  <a:pt x="9" y="96"/>
                </a:cubicBezTo>
                <a:cubicBezTo>
                  <a:pt x="3" y="86"/>
                  <a:pt x="0" y="75"/>
                  <a:pt x="0" y="63"/>
                </a:cubicBezTo>
                <a:cubicBezTo>
                  <a:pt x="0" y="46"/>
                  <a:pt x="7" y="30"/>
                  <a:pt x="19" y="19"/>
                </a:cubicBezTo>
                <a:cubicBezTo>
                  <a:pt x="30" y="7"/>
                  <a:pt x="46" y="0"/>
                  <a:pt x="63" y="0"/>
                </a:cubicBezTo>
                <a:close/>
                <a:moveTo>
                  <a:pt x="49" y="75"/>
                </a:moveTo>
                <a:cubicBezTo>
                  <a:pt x="50" y="76"/>
                  <a:pt x="51" y="76"/>
                  <a:pt x="52" y="76"/>
                </a:cubicBezTo>
                <a:cubicBezTo>
                  <a:pt x="54" y="76"/>
                  <a:pt x="55" y="75"/>
                  <a:pt x="56" y="74"/>
                </a:cubicBezTo>
                <a:cubicBezTo>
                  <a:pt x="57" y="73"/>
                  <a:pt x="57" y="73"/>
                  <a:pt x="57" y="73"/>
                </a:cubicBezTo>
                <a:cubicBezTo>
                  <a:pt x="58" y="74"/>
                  <a:pt x="58" y="74"/>
                  <a:pt x="58" y="74"/>
                </a:cubicBezTo>
                <a:cubicBezTo>
                  <a:pt x="60" y="76"/>
                  <a:pt x="61" y="76"/>
                  <a:pt x="63" y="76"/>
                </a:cubicBezTo>
                <a:cubicBezTo>
                  <a:pt x="64" y="76"/>
                  <a:pt x="65" y="76"/>
                  <a:pt x="67" y="74"/>
                </a:cubicBezTo>
                <a:cubicBezTo>
                  <a:pt x="68" y="73"/>
                  <a:pt x="68" y="73"/>
                  <a:pt x="68" y="73"/>
                </a:cubicBezTo>
                <a:cubicBezTo>
                  <a:pt x="69" y="74"/>
                  <a:pt x="69" y="74"/>
                  <a:pt x="69" y="74"/>
                </a:cubicBezTo>
                <a:cubicBezTo>
                  <a:pt x="71" y="76"/>
                  <a:pt x="72" y="76"/>
                  <a:pt x="74" y="76"/>
                </a:cubicBezTo>
                <a:cubicBezTo>
                  <a:pt x="76" y="76"/>
                  <a:pt x="77" y="75"/>
                  <a:pt x="79" y="75"/>
                </a:cubicBezTo>
                <a:cubicBezTo>
                  <a:pt x="81" y="71"/>
                  <a:pt x="81" y="71"/>
                  <a:pt x="81" y="71"/>
                </a:cubicBezTo>
                <a:cubicBezTo>
                  <a:pt x="87" y="74"/>
                  <a:pt x="87" y="74"/>
                  <a:pt x="87" y="74"/>
                </a:cubicBezTo>
                <a:cubicBezTo>
                  <a:pt x="73" y="96"/>
                  <a:pt x="73" y="96"/>
                  <a:pt x="73" y="96"/>
                </a:cubicBezTo>
                <a:cubicBezTo>
                  <a:pt x="73" y="125"/>
                  <a:pt x="73" y="125"/>
                  <a:pt x="73" y="125"/>
                </a:cubicBezTo>
                <a:cubicBezTo>
                  <a:pt x="84" y="124"/>
                  <a:pt x="84" y="124"/>
                  <a:pt x="84" y="124"/>
                </a:cubicBezTo>
                <a:cubicBezTo>
                  <a:pt x="84" y="112"/>
                  <a:pt x="84" y="112"/>
                  <a:pt x="84" y="112"/>
                </a:cubicBezTo>
                <a:cubicBezTo>
                  <a:pt x="84" y="109"/>
                  <a:pt x="84" y="109"/>
                  <a:pt x="84" y="109"/>
                </a:cubicBezTo>
                <a:cubicBezTo>
                  <a:pt x="87" y="107"/>
                  <a:pt x="87" y="107"/>
                  <a:pt x="87" y="107"/>
                </a:cubicBezTo>
                <a:cubicBezTo>
                  <a:pt x="95" y="102"/>
                  <a:pt x="101" y="96"/>
                  <a:pt x="106" y="88"/>
                </a:cubicBezTo>
                <a:cubicBezTo>
                  <a:pt x="110" y="81"/>
                  <a:pt x="113" y="72"/>
                  <a:pt x="113" y="63"/>
                </a:cubicBezTo>
                <a:cubicBezTo>
                  <a:pt x="113" y="49"/>
                  <a:pt x="107" y="37"/>
                  <a:pt x="98" y="28"/>
                </a:cubicBezTo>
                <a:cubicBezTo>
                  <a:pt x="89" y="19"/>
                  <a:pt x="77" y="13"/>
                  <a:pt x="63" y="13"/>
                </a:cubicBezTo>
                <a:cubicBezTo>
                  <a:pt x="49" y="13"/>
                  <a:pt x="37" y="19"/>
                  <a:pt x="28" y="28"/>
                </a:cubicBezTo>
                <a:cubicBezTo>
                  <a:pt x="19" y="37"/>
                  <a:pt x="13" y="49"/>
                  <a:pt x="13" y="63"/>
                </a:cubicBezTo>
                <a:cubicBezTo>
                  <a:pt x="13" y="73"/>
                  <a:pt x="16" y="81"/>
                  <a:pt x="20" y="89"/>
                </a:cubicBezTo>
                <a:cubicBezTo>
                  <a:pt x="25" y="97"/>
                  <a:pt x="32" y="103"/>
                  <a:pt x="40" y="107"/>
                </a:cubicBezTo>
                <a:cubicBezTo>
                  <a:pt x="44" y="109"/>
                  <a:pt x="44" y="109"/>
                  <a:pt x="44" y="109"/>
                </a:cubicBezTo>
                <a:cubicBezTo>
                  <a:pt x="44" y="113"/>
                  <a:pt x="44" y="113"/>
                  <a:pt x="44" y="113"/>
                </a:cubicBezTo>
                <a:cubicBezTo>
                  <a:pt x="44" y="125"/>
                  <a:pt x="44" y="125"/>
                  <a:pt x="44" y="125"/>
                </a:cubicBezTo>
                <a:cubicBezTo>
                  <a:pt x="55" y="125"/>
                  <a:pt x="55" y="125"/>
                  <a:pt x="55" y="125"/>
                </a:cubicBezTo>
                <a:cubicBezTo>
                  <a:pt x="55" y="96"/>
                  <a:pt x="55" y="96"/>
                  <a:pt x="55" y="96"/>
                </a:cubicBezTo>
                <a:cubicBezTo>
                  <a:pt x="41" y="74"/>
                  <a:pt x="41" y="74"/>
                  <a:pt x="41" y="74"/>
                </a:cubicBezTo>
                <a:cubicBezTo>
                  <a:pt x="47" y="71"/>
                  <a:pt x="47" y="71"/>
                  <a:pt x="47" y="71"/>
                </a:cubicBezTo>
                <a:cubicBezTo>
                  <a:pt x="49" y="75"/>
                  <a:pt x="49" y="75"/>
                  <a:pt x="49" y="75"/>
                </a:cubicBezTo>
                <a:close/>
                <a:moveTo>
                  <a:pt x="76" y="79"/>
                </a:moveTo>
                <a:cubicBezTo>
                  <a:pt x="75" y="79"/>
                  <a:pt x="75" y="79"/>
                  <a:pt x="74" y="79"/>
                </a:cubicBezTo>
                <a:cubicBezTo>
                  <a:pt x="72" y="80"/>
                  <a:pt x="70" y="79"/>
                  <a:pt x="68" y="78"/>
                </a:cubicBezTo>
                <a:cubicBezTo>
                  <a:pt x="66" y="79"/>
                  <a:pt x="65" y="80"/>
                  <a:pt x="63" y="80"/>
                </a:cubicBezTo>
                <a:cubicBezTo>
                  <a:pt x="61" y="80"/>
                  <a:pt x="59" y="79"/>
                  <a:pt x="57" y="78"/>
                </a:cubicBezTo>
                <a:cubicBezTo>
                  <a:pt x="56" y="79"/>
                  <a:pt x="54" y="79"/>
                  <a:pt x="52" y="79"/>
                </a:cubicBezTo>
                <a:cubicBezTo>
                  <a:pt x="52" y="79"/>
                  <a:pt x="52" y="79"/>
                  <a:pt x="52" y="79"/>
                </a:cubicBezTo>
                <a:cubicBezTo>
                  <a:pt x="61" y="93"/>
                  <a:pt x="61" y="93"/>
                  <a:pt x="61" y="93"/>
                </a:cubicBezTo>
                <a:cubicBezTo>
                  <a:pt x="61" y="94"/>
                  <a:pt x="61" y="94"/>
                  <a:pt x="61" y="94"/>
                </a:cubicBezTo>
                <a:cubicBezTo>
                  <a:pt x="61" y="95"/>
                  <a:pt x="61" y="95"/>
                  <a:pt x="61" y="95"/>
                </a:cubicBezTo>
                <a:cubicBezTo>
                  <a:pt x="61" y="125"/>
                  <a:pt x="61" y="125"/>
                  <a:pt x="61" y="125"/>
                </a:cubicBezTo>
                <a:cubicBezTo>
                  <a:pt x="66" y="125"/>
                  <a:pt x="66" y="125"/>
                  <a:pt x="66" y="125"/>
                </a:cubicBezTo>
                <a:cubicBezTo>
                  <a:pt x="66" y="95"/>
                  <a:pt x="66" y="95"/>
                  <a:pt x="66" y="95"/>
                </a:cubicBezTo>
                <a:cubicBezTo>
                  <a:pt x="66" y="94"/>
                  <a:pt x="66" y="94"/>
                  <a:pt x="66" y="94"/>
                </a:cubicBezTo>
                <a:cubicBezTo>
                  <a:pt x="67" y="93"/>
                  <a:pt x="67" y="93"/>
                  <a:pt x="67" y="93"/>
                </a:cubicBezTo>
                <a:cubicBezTo>
                  <a:pt x="76" y="79"/>
                  <a:pt x="76" y="79"/>
                  <a:pt x="76" y="79"/>
                </a:cubicBezTo>
                <a:close/>
                <a:moveTo>
                  <a:pt x="82" y="180"/>
                </a:moveTo>
                <a:cubicBezTo>
                  <a:pt x="46" y="184"/>
                  <a:pt x="46" y="184"/>
                  <a:pt x="46" y="184"/>
                </a:cubicBezTo>
                <a:cubicBezTo>
                  <a:pt x="47" y="192"/>
                  <a:pt x="54" y="199"/>
                  <a:pt x="64" y="199"/>
                </a:cubicBezTo>
                <a:cubicBezTo>
                  <a:pt x="74" y="199"/>
                  <a:pt x="82" y="191"/>
                  <a:pt x="82" y="181"/>
                </a:cubicBezTo>
                <a:cubicBezTo>
                  <a:pt x="82" y="181"/>
                  <a:pt x="82" y="181"/>
                  <a:pt x="82" y="180"/>
                </a:cubicBezTo>
                <a:close/>
                <a:moveTo>
                  <a:pt x="95" y="159"/>
                </a:moveTo>
                <a:cubicBezTo>
                  <a:pt x="33" y="165"/>
                  <a:pt x="33" y="165"/>
                  <a:pt x="33" y="165"/>
                </a:cubicBezTo>
                <a:cubicBezTo>
                  <a:pt x="33" y="166"/>
                  <a:pt x="33" y="166"/>
                  <a:pt x="33" y="167"/>
                </a:cubicBezTo>
                <a:cubicBezTo>
                  <a:pt x="33" y="167"/>
                  <a:pt x="33" y="167"/>
                  <a:pt x="33" y="168"/>
                </a:cubicBezTo>
                <a:cubicBezTo>
                  <a:pt x="95" y="162"/>
                  <a:pt x="95" y="162"/>
                  <a:pt x="95" y="162"/>
                </a:cubicBezTo>
                <a:cubicBezTo>
                  <a:pt x="95" y="162"/>
                  <a:pt x="95" y="161"/>
                  <a:pt x="95" y="161"/>
                </a:cubicBezTo>
                <a:cubicBezTo>
                  <a:pt x="95" y="160"/>
                  <a:pt x="95" y="160"/>
                  <a:pt x="95" y="159"/>
                </a:cubicBezTo>
                <a:close/>
                <a:moveTo>
                  <a:pt x="95" y="136"/>
                </a:moveTo>
                <a:cubicBezTo>
                  <a:pt x="33" y="141"/>
                  <a:pt x="33" y="141"/>
                  <a:pt x="33" y="141"/>
                </a:cubicBezTo>
                <a:cubicBezTo>
                  <a:pt x="33" y="142"/>
                  <a:pt x="33" y="143"/>
                  <a:pt x="33" y="143"/>
                </a:cubicBezTo>
                <a:cubicBezTo>
                  <a:pt x="33" y="144"/>
                  <a:pt x="33" y="144"/>
                  <a:pt x="33" y="144"/>
                </a:cubicBezTo>
                <a:cubicBezTo>
                  <a:pt x="95" y="139"/>
                  <a:pt x="95" y="139"/>
                  <a:pt x="95" y="139"/>
                </a:cubicBezTo>
                <a:cubicBezTo>
                  <a:pt x="95" y="138"/>
                  <a:pt x="95" y="138"/>
                  <a:pt x="95" y="137"/>
                </a:cubicBezTo>
                <a:cubicBezTo>
                  <a:pt x="95" y="137"/>
                  <a:pt x="95" y="136"/>
                  <a:pt x="95" y="136"/>
                </a:cubicBezTo>
                <a:close/>
              </a:path>
            </a:pathLst>
          </a:custGeom>
          <a:solidFill>
            <a:srgbClr val="82B347"/>
          </a:solidFill>
          <a:ln>
            <a:noFill/>
          </a:ln>
        </p:spPr>
        <p:txBody>
          <a:bodyPr bIns="40148" lIns="80296" rIns="80296" tIns="40148"/>
          <a:lstStyle/>
          <a:p>
            <a:pPr eaLnBrk="1" fontAlgn="auto" hangingPunct="1">
              <a:spcBef>
                <a:spcPct val="0"/>
              </a:spcBef>
              <a:spcAft>
                <a:spcPct val="0"/>
              </a:spcAft>
              <a:defRPr/>
            </a:pPr>
            <a:endParaRPr altLang="en-US" kumimoji="0" lang="zh-CN" sz="1580">
              <a:solidFill>
                <a:srgbClr val="82B347"/>
              </a:solidFill>
              <a:latin typeface="Calibri"/>
            </a:endParaRPr>
          </a:p>
        </p:txBody>
      </p:sp>
      <p:sp>
        <p:nvSpPr>
          <p:cNvPr id="12" name="KSO_Shape"/>
          <p:cNvSpPr/>
          <p:nvPr/>
        </p:nvSpPr>
        <p:spPr>
          <a:xfrm>
            <a:off x="6749661" y="3505200"/>
            <a:ext cx="727242" cy="740824"/>
          </a:xfrm>
          <a:custGeom>
            <a:gdLst>
              <a:gd fmla="*/ 150612 w 405200" name="connsiteX0"/>
              <a:gd fmla="*/ 52389 h 413075" name="connsiteY0"/>
              <a:gd fmla="*/ 52389 w 405200" name="connsiteX1"/>
              <a:gd fmla="*/ 150612 h 413075" name="connsiteY1"/>
              <a:gd fmla="*/ 150612 w 405200" name="connsiteX2"/>
              <a:gd fmla="*/ 248836 h 413075" name="connsiteY2"/>
              <a:gd fmla="*/ 248836 w 405200" name="connsiteX3"/>
              <a:gd fmla="*/ 150612 h 413075" name="connsiteY3"/>
              <a:gd fmla="*/ 150612 w 405200" name="connsiteX4"/>
              <a:gd fmla="*/ 52389 h 413075" name="connsiteY4"/>
              <a:gd fmla="*/ 150612 w 405200" name="connsiteX5"/>
              <a:gd fmla="*/ 0 h 413075" name="connsiteY5"/>
              <a:gd fmla="*/ 301225 w 405200" name="connsiteX6"/>
              <a:gd fmla="*/ 150612 h 413075" name="connsiteY6"/>
              <a:gd fmla="*/ 276789 w 405200" name="connsiteX7"/>
              <a:gd fmla="*/ 232452 h 413075" name="connsiteY7"/>
              <a:gd fmla="*/ 279486 w 405200" name="connsiteX8"/>
              <a:gd fmla="*/ 234307 h 413075" name="connsiteY8"/>
              <a:gd fmla="*/ 395404 w 405200" name="connsiteX9"/>
              <a:gd fmla="*/ 354065 h 413075" name="connsiteY9"/>
              <a:gd fmla="*/ 394603 w 405200" name="connsiteX10"/>
              <a:gd fmla="*/ 403280 h 413075" name="connsiteY10"/>
              <a:gd fmla="*/ 345389 w 405200" name="connsiteX11"/>
              <a:gd fmla="*/ 402478 h 413075" name="connsiteY11"/>
              <a:gd fmla="*/ 229470 w 405200" name="connsiteX12"/>
              <a:gd fmla="*/ 282720 h 413075" name="connsiteY12"/>
              <a:gd fmla="*/ 227420 w 405200" name="connsiteX13"/>
              <a:gd fmla="*/ 279520 h 413075" name="connsiteY13"/>
              <a:gd fmla="*/ 150612 w 405200" name="connsiteX14"/>
              <a:gd fmla="*/ 301225 h 413075" name="connsiteY14"/>
              <a:gd fmla="*/ 0 w 405200" name="connsiteX15"/>
              <a:gd fmla="*/ 150612 h 413075" name="connsiteY15"/>
              <a:gd fmla="*/ 150612 w 405200" name="connsiteX16"/>
              <a:gd fmla="*/ 0 h 413075"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413075" w="405200">
                <a:moveTo>
                  <a:pt x="150612" y="52389"/>
                </a:moveTo>
                <a:cubicBezTo>
                  <a:pt x="96365" y="52389"/>
                  <a:pt x="52389" y="96365"/>
                  <a:pt x="52389" y="150612"/>
                </a:cubicBezTo>
                <a:cubicBezTo>
                  <a:pt x="52389" y="204860"/>
                  <a:pt x="96365" y="248836"/>
                  <a:pt x="150612" y="248836"/>
                </a:cubicBezTo>
                <a:cubicBezTo>
                  <a:pt x="204860" y="248836"/>
                  <a:pt x="248836" y="204860"/>
                  <a:pt x="248836" y="150612"/>
                </a:cubicBezTo>
                <a:cubicBezTo>
                  <a:pt x="248836" y="96365"/>
                  <a:pt x="204860" y="52389"/>
                  <a:pt x="150612" y="52389"/>
                </a:cubicBezTo>
                <a:close/>
                <a:moveTo>
                  <a:pt x="150612" y="0"/>
                </a:moveTo>
                <a:cubicBezTo>
                  <a:pt x="233793" y="0"/>
                  <a:pt x="301225" y="67431"/>
                  <a:pt x="301225" y="150612"/>
                </a:cubicBezTo>
                <a:cubicBezTo>
                  <a:pt x="301225" y="180842"/>
                  <a:pt x="292319" y="208992"/>
                  <a:pt x="276789" y="232452"/>
                </a:cubicBezTo>
                <a:cubicBezTo>
                  <a:pt x="277931" y="232774"/>
                  <a:pt x="278722" y="233519"/>
                  <a:pt x="279486" y="234307"/>
                </a:cubicBezTo>
                <a:lnTo>
                  <a:pt x="395404" y="354065"/>
                </a:lnTo>
                <a:cubicBezTo>
                  <a:pt x="408773" y="367877"/>
                  <a:pt x="408414" y="389911"/>
                  <a:pt x="394603" y="403280"/>
                </a:cubicBezTo>
                <a:cubicBezTo>
                  <a:pt x="380791" y="416648"/>
                  <a:pt x="358757" y="416289"/>
                  <a:pt x="345389" y="402478"/>
                </a:cubicBezTo>
                <a:lnTo>
                  <a:pt x="229470" y="282720"/>
                </a:lnTo>
                <a:lnTo>
                  <a:pt x="227420" y="279520"/>
                </a:lnTo>
                <a:cubicBezTo>
                  <a:pt x="205163" y="293486"/>
                  <a:pt x="178791" y="301225"/>
                  <a:pt x="150612" y="301225"/>
                </a:cubicBezTo>
                <a:cubicBezTo>
                  <a:pt x="67431" y="301225"/>
                  <a:pt x="0" y="233793"/>
                  <a:pt x="0" y="150612"/>
                </a:cubicBezTo>
                <a:cubicBezTo>
                  <a:pt x="0" y="67431"/>
                  <a:pt x="67431" y="0"/>
                  <a:pt x="150612" y="0"/>
                </a:cubicBezTo>
                <a:close/>
              </a:path>
            </a:pathLst>
          </a:cu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altLang="en-US" kumimoji="0" lang="zh-CN" sz="1580">
              <a:solidFill>
                <a:prstClr val="white"/>
              </a:solidFill>
            </a:endParaRPr>
          </a:p>
        </p:txBody>
      </p:sp>
      <p:sp>
        <p:nvSpPr>
          <p:cNvPr id="13" name="Freeform 26"/>
          <p:cNvSpPr>
            <a:spLocks noEditPoints="1"/>
          </p:cNvSpPr>
          <p:nvPr/>
        </p:nvSpPr>
        <p:spPr bwMode="auto">
          <a:xfrm>
            <a:off x="9191921" y="3487128"/>
            <a:ext cx="632479" cy="730821"/>
          </a:xfrm>
          <a:custGeom>
            <a:gdLst>
              <a:gd fmla="*/ 1137 w 1137" name="T0"/>
              <a:gd fmla="*/ 1189 h 1313" name="T1"/>
              <a:gd fmla="*/ 802 w 1137" name="T2"/>
              <a:gd fmla="*/ 777 h 1313" name="T3"/>
              <a:gd fmla="*/ 655 w 1137" name="T4"/>
              <a:gd fmla="*/ 1245 h 1313" name="T5"/>
              <a:gd fmla="*/ 608 w 1137" name="T6"/>
              <a:gd fmla="*/ 958 h 1313" name="T7"/>
              <a:gd fmla="*/ 529 w 1137" name="T8"/>
              <a:gd fmla="*/ 958 h 1313" name="T9"/>
              <a:gd fmla="*/ 482 w 1137" name="T10"/>
              <a:gd fmla="*/ 1245 h 1313" name="T11"/>
              <a:gd fmla="*/ 335 w 1137" name="T12"/>
              <a:gd fmla="*/ 777 h 1313" name="T13"/>
              <a:gd fmla="*/ 0 w 1137" name="T14"/>
              <a:gd fmla="*/ 1189 h 1313" name="T15"/>
              <a:gd fmla="*/ 0 w 1137" name="T16"/>
              <a:gd fmla="*/ 1195 h 1313" name="T17"/>
              <a:gd fmla="*/ 0 w 1137" name="T18"/>
              <a:gd fmla="*/ 1198 h 1313" name="T19"/>
              <a:gd fmla="*/ 568 w 1137" name="T20"/>
              <a:gd fmla="*/ 1302 h 1313" name="T21"/>
              <a:gd fmla="*/ 1137 w 1137" name="T22"/>
              <a:gd fmla="*/ 1198 h 1313" name="T23"/>
              <a:gd fmla="*/ 1137 w 1137" name="T24"/>
              <a:gd fmla="*/ 1195 h 1313" name="T25"/>
              <a:gd fmla="*/ 1137 w 1137" name="T26"/>
              <a:gd fmla="*/ 1189 h 1313" name="T27"/>
              <a:gd fmla="*/ 598 w 1137" name="T28"/>
              <a:gd fmla="*/ 814 h 1313" name="T29"/>
              <a:gd fmla="*/ 539 w 1137" name="T30"/>
              <a:gd fmla="*/ 814 h 1313" name="T31"/>
              <a:gd fmla="*/ 523 w 1137" name="T32"/>
              <a:gd fmla="*/ 821 h 1313" name="T33"/>
              <a:gd fmla="*/ 500 w 1137" name="T34"/>
              <a:gd fmla="*/ 843 h 1313" name="T35"/>
              <a:gd fmla="*/ 496 w 1137" name="T36"/>
              <a:gd fmla="*/ 871 h 1313" name="T37"/>
              <a:gd fmla="*/ 525 w 1137" name="T38"/>
              <a:gd fmla="*/ 919 h 1313" name="T39"/>
              <a:gd fmla="*/ 544 w 1137" name="T40"/>
              <a:gd fmla="*/ 930 h 1313" name="T41"/>
              <a:gd fmla="*/ 593 w 1137" name="T42"/>
              <a:gd fmla="*/ 930 h 1313" name="T43"/>
              <a:gd fmla="*/ 612 w 1137" name="T44"/>
              <a:gd fmla="*/ 919 h 1313" name="T45"/>
              <a:gd fmla="*/ 641 w 1137" name="T46"/>
              <a:gd fmla="*/ 871 h 1313" name="T47"/>
              <a:gd fmla="*/ 637 w 1137" name="T48"/>
              <a:gd fmla="*/ 843 h 1313" name="T49"/>
              <a:gd fmla="*/ 614 w 1137" name="T50"/>
              <a:gd fmla="*/ 821 h 1313" name="T51"/>
              <a:gd fmla="*/ 598 w 1137" name="T52"/>
              <a:gd fmla="*/ 814 h 1313" name="T53"/>
              <a:gd fmla="*/ 568 w 1137" name="T54"/>
              <a:gd fmla="*/ 700 h 1313" name="T55"/>
              <a:gd fmla="*/ 822 w 1137" name="T56"/>
              <a:gd fmla="*/ 326 h 1313" name="T57"/>
              <a:gd fmla="*/ 568 w 1137" name="T58"/>
              <a:gd fmla="*/ 0 h 1313" name="T59"/>
              <a:gd fmla="*/ 315 w 1137" name="T60"/>
              <a:gd fmla="*/ 326 h 1313" name="T61"/>
              <a:gd fmla="*/ 568 w 1137" name="T62"/>
              <a:gd fmla="*/ 700 h 131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1313" w="1137">
                <a:moveTo>
                  <a:pt x="1137" y="1189"/>
                </a:moveTo>
                <a:cubicBezTo>
                  <a:pt x="1137" y="1017"/>
                  <a:pt x="1000" y="853"/>
                  <a:pt x="802" y="777"/>
                </a:cubicBezTo>
                <a:lnTo>
                  <a:pt x="655" y="1245"/>
                </a:lnTo>
                <a:lnTo>
                  <a:pt x="608" y="958"/>
                </a:lnTo>
                <a:lnTo>
                  <a:pt x="529" y="958"/>
                </a:lnTo>
                <a:lnTo>
                  <a:pt x="482" y="1245"/>
                </a:lnTo>
                <a:lnTo>
                  <a:pt x="335" y="777"/>
                </a:lnTo>
                <a:cubicBezTo>
                  <a:pt x="138" y="853"/>
                  <a:pt x="0" y="1017"/>
                  <a:pt x="0" y="1189"/>
                </a:cubicBezTo>
                <a:cubicBezTo>
                  <a:pt x="0" y="1191"/>
                  <a:pt x="0" y="1193"/>
                  <a:pt x="0" y="1195"/>
                </a:cubicBezTo>
                <a:cubicBezTo>
                  <a:pt x="0" y="1196"/>
                  <a:pt x="0" y="1197"/>
                  <a:pt x="0" y="1198"/>
                </a:cubicBezTo>
                <a:cubicBezTo>
                  <a:pt x="0" y="1313"/>
                  <a:pt x="119" y="1302"/>
                  <a:pt x="568" y="1302"/>
                </a:cubicBezTo>
                <a:cubicBezTo>
                  <a:pt x="1047" y="1302"/>
                  <a:pt x="1137" y="1313"/>
                  <a:pt x="1137" y="1198"/>
                </a:cubicBezTo>
                <a:cubicBezTo>
                  <a:pt x="1137" y="1197"/>
                  <a:pt x="1137" y="1196"/>
                  <a:pt x="1137" y="1195"/>
                </a:cubicBezTo>
                <a:cubicBezTo>
                  <a:pt x="1137" y="1193"/>
                  <a:pt x="1137" y="1191"/>
                  <a:pt x="1137" y="1189"/>
                </a:cubicBezTo>
                <a:close/>
                <a:moveTo>
                  <a:pt x="598" y="814"/>
                </a:moveTo>
                <a:lnTo>
                  <a:pt x="539" y="814"/>
                </a:lnTo>
                <a:cubicBezTo>
                  <a:pt x="533" y="814"/>
                  <a:pt x="527" y="816"/>
                  <a:pt x="523" y="821"/>
                </a:cubicBezTo>
                <a:lnTo>
                  <a:pt x="500" y="843"/>
                </a:lnTo>
                <a:cubicBezTo>
                  <a:pt x="493" y="851"/>
                  <a:pt x="491" y="862"/>
                  <a:pt x="496" y="871"/>
                </a:cubicBezTo>
                <a:lnTo>
                  <a:pt x="525" y="919"/>
                </a:lnTo>
                <a:cubicBezTo>
                  <a:pt x="529" y="926"/>
                  <a:pt x="536" y="930"/>
                  <a:pt x="544" y="930"/>
                </a:cubicBezTo>
                <a:lnTo>
                  <a:pt x="593" y="930"/>
                </a:lnTo>
                <a:cubicBezTo>
                  <a:pt x="601" y="930"/>
                  <a:pt x="608" y="926"/>
                  <a:pt x="612" y="919"/>
                </a:cubicBezTo>
                <a:lnTo>
                  <a:pt x="641" y="871"/>
                </a:lnTo>
                <a:cubicBezTo>
                  <a:pt x="646" y="862"/>
                  <a:pt x="644" y="851"/>
                  <a:pt x="637" y="843"/>
                </a:cubicBezTo>
                <a:lnTo>
                  <a:pt x="614" y="821"/>
                </a:lnTo>
                <a:cubicBezTo>
                  <a:pt x="610" y="816"/>
                  <a:pt x="604" y="814"/>
                  <a:pt x="598" y="814"/>
                </a:cubicBezTo>
                <a:close/>
                <a:moveTo>
                  <a:pt x="568" y="700"/>
                </a:moveTo>
                <a:cubicBezTo>
                  <a:pt x="708" y="700"/>
                  <a:pt x="822" y="506"/>
                  <a:pt x="822" y="326"/>
                </a:cubicBezTo>
                <a:cubicBezTo>
                  <a:pt x="822" y="146"/>
                  <a:pt x="708" y="0"/>
                  <a:pt x="568" y="0"/>
                </a:cubicBezTo>
                <a:cubicBezTo>
                  <a:pt x="429" y="0"/>
                  <a:pt x="315" y="146"/>
                  <a:pt x="315" y="326"/>
                </a:cubicBezTo>
                <a:cubicBezTo>
                  <a:pt x="315" y="506"/>
                  <a:pt x="429" y="700"/>
                  <a:pt x="568" y="700"/>
                </a:cubicBezTo>
                <a:close/>
              </a:path>
            </a:pathLst>
          </a:custGeom>
          <a:solidFill>
            <a:srgbClr val="82B347"/>
          </a:solidFill>
          <a:ln>
            <a:noFill/>
          </a:ln>
        </p:spPr>
        <p:txBody>
          <a:bodyPr/>
          <a:lstStyle/>
          <a:p>
            <a:endParaRPr altLang="en-US" lang="zh-CN">
              <a:solidFill>
                <a:srgbClr val="82B347"/>
              </a:solidFill>
            </a:endParaRPr>
          </a:p>
        </p:txBody>
      </p:sp>
      <p:cxnSp>
        <p:nvCxnSpPr>
          <p:cNvPr id="14" name="肘形连接符 13"/>
          <p:cNvCxnSpPr/>
          <p:nvPr/>
        </p:nvCxnSpPr>
        <p:spPr>
          <a:xfrm rot="5400000">
            <a:off x="4503696" y="2596511"/>
            <a:ext cx="1965409" cy="495300"/>
          </a:xfrm>
          <a:prstGeom prst="bentConnector3">
            <a:avLst>
              <a:gd fmla="val 100402" name="adj1"/>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肘形连接符 14"/>
          <p:cNvCxnSpPr/>
          <p:nvPr/>
        </p:nvCxnSpPr>
        <p:spPr>
          <a:xfrm flipH="1" rot="16200000">
            <a:off x="5503820" y="2691761"/>
            <a:ext cx="1965410" cy="304800"/>
          </a:xfrm>
          <a:prstGeom prst="bentConnector3">
            <a:avLst>
              <a:gd fmla="val 99917" name="adj1"/>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5275684" y="1415534"/>
            <a:ext cx="1640632" cy="365760"/>
          </a:xfrm>
          <a:prstGeom prst="rect">
            <a:avLst/>
          </a:prstGeom>
          <a:noFill/>
        </p:spPr>
        <p:txBody>
          <a:bodyPr rtlCol="0" wrap="square">
            <a:spAutoFit/>
          </a:bodyPr>
          <a:lstStyle/>
          <a:p>
            <a:pPr fontAlgn="base">
              <a:spcBef>
                <a:spcPct val="0"/>
              </a:spcBef>
              <a:spcAft>
                <a:spcPct val="0"/>
              </a:spcAft>
              <a:defRPr/>
            </a:pPr>
            <a:r>
              <a:rPr altLang="en-US" b="1" lang="zh-CN" smtClean="0">
                <a:solidFill>
                  <a:schemeClr val="bg1"/>
                </a:solidFill>
                <a:latin charset="-122" panose="020b0503020204020204" pitchFamily="34" typeface="微软雅黑"/>
                <a:ea charset="-122" panose="020b0503020204020204" pitchFamily="34" typeface="微软雅黑"/>
              </a:rPr>
              <a:t>点击添加标题</a:t>
            </a:r>
          </a:p>
        </p:txBody>
      </p:sp>
      <p:sp>
        <p:nvSpPr>
          <p:cNvPr id="17" name="文本框 16"/>
          <p:cNvSpPr txBox="1"/>
          <p:nvPr/>
        </p:nvSpPr>
        <p:spPr>
          <a:xfrm>
            <a:off x="8532759" y="4558183"/>
            <a:ext cx="180366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18" name="矩形 17"/>
          <p:cNvSpPr/>
          <p:nvPr/>
        </p:nvSpPr>
        <p:spPr>
          <a:xfrm>
            <a:off x="8532759" y="5008044"/>
            <a:ext cx="1803667" cy="1554480"/>
          </a:xfrm>
          <a:prstGeom prst="rect">
            <a:avLst/>
          </a:prstGeom>
        </p:spPr>
        <p:txBody>
          <a:bodyPr wrap="square">
            <a:spAutoFit/>
          </a:bodyPr>
          <a:lstStyle/>
          <a:p>
            <a:pPr algn="ctr">
              <a:lnSpc>
                <a:spcPct val="150000"/>
              </a:lnSpc>
            </a:pPr>
            <a:r>
              <a:rPr altLang="en-US" lang="zh-CN" sz="16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a:t>
            </a:r>
          </a:p>
        </p:txBody>
      </p:sp>
      <p:sp>
        <p:nvSpPr>
          <p:cNvPr id="19" name="文本框 18"/>
          <p:cNvSpPr txBox="1"/>
          <p:nvPr/>
        </p:nvSpPr>
        <p:spPr>
          <a:xfrm>
            <a:off x="6356216" y="4558183"/>
            <a:ext cx="180366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0" name="矩形 19"/>
          <p:cNvSpPr/>
          <p:nvPr/>
        </p:nvSpPr>
        <p:spPr>
          <a:xfrm>
            <a:off x="6356217" y="5008044"/>
            <a:ext cx="1803667" cy="1554480"/>
          </a:xfrm>
          <a:prstGeom prst="rect">
            <a:avLst/>
          </a:prstGeom>
        </p:spPr>
        <p:txBody>
          <a:bodyPr wrap="square">
            <a:spAutoFit/>
          </a:bodyPr>
          <a:lstStyle/>
          <a:p>
            <a:pPr algn="ctr">
              <a:lnSpc>
                <a:spcPct val="150000"/>
              </a:lnSpc>
            </a:pPr>
            <a:r>
              <a:rPr altLang="en-US" lang="zh-CN" sz="16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a:t>
            </a:r>
          </a:p>
        </p:txBody>
      </p:sp>
      <p:sp>
        <p:nvSpPr>
          <p:cNvPr id="21" name="文本框 20"/>
          <p:cNvSpPr txBox="1"/>
          <p:nvPr/>
        </p:nvSpPr>
        <p:spPr>
          <a:xfrm>
            <a:off x="3930384" y="4558183"/>
            <a:ext cx="180366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2" name="矩形 21"/>
          <p:cNvSpPr/>
          <p:nvPr/>
        </p:nvSpPr>
        <p:spPr>
          <a:xfrm>
            <a:off x="3930384" y="5008044"/>
            <a:ext cx="1803667" cy="1554480"/>
          </a:xfrm>
          <a:prstGeom prst="rect">
            <a:avLst/>
          </a:prstGeom>
        </p:spPr>
        <p:txBody>
          <a:bodyPr wrap="square">
            <a:spAutoFit/>
          </a:bodyPr>
          <a:lstStyle/>
          <a:p>
            <a:pPr algn="ctr">
              <a:lnSpc>
                <a:spcPct val="150000"/>
              </a:lnSpc>
            </a:pPr>
            <a:r>
              <a:rPr altLang="en-US" lang="zh-CN" sz="16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a:t>
            </a:r>
          </a:p>
        </p:txBody>
      </p:sp>
      <p:sp>
        <p:nvSpPr>
          <p:cNvPr id="23" name="文本框 22"/>
          <p:cNvSpPr txBox="1"/>
          <p:nvPr/>
        </p:nvSpPr>
        <p:spPr>
          <a:xfrm>
            <a:off x="1520363" y="4607934"/>
            <a:ext cx="180366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4" name="矩形 23"/>
          <p:cNvSpPr/>
          <p:nvPr/>
        </p:nvSpPr>
        <p:spPr>
          <a:xfrm>
            <a:off x="1520363" y="5057795"/>
            <a:ext cx="1803667" cy="1554480"/>
          </a:xfrm>
          <a:prstGeom prst="rect">
            <a:avLst/>
          </a:prstGeom>
        </p:spPr>
        <p:txBody>
          <a:bodyPr wrap="square">
            <a:spAutoFit/>
          </a:bodyPr>
          <a:lstStyle/>
          <a:p>
            <a:pPr algn="ctr">
              <a:lnSpc>
                <a:spcPct val="150000"/>
              </a:lnSpc>
            </a:pPr>
            <a:r>
              <a:rPr altLang="en-US" lang="zh-CN" sz="16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a:t>
            </a:r>
          </a:p>
        </p:txBody>
      </p:sp>
      <p:cxnSp>
        <p:nvCxnSpPr>
          <p:cNvPr id="25" name="肘形连接符 24"/>
          <p:cNvCxnSpPr>
            <a:stCxn id="9" idx="3"/>
          </p:cNvCxnSpPr>
          <p:nvPr/>
        </p:nvCxnSpPr>
        <p:spPr>
          <a:xfrm>
            <a:off x="7157357" y="1600200"/>
            <a:ext cx="1522186" cy="2226666"/>
          </a:xfrm>
          <a:prstGeom prst="bentConnector2">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8677275" y="3826866"/>
            <a:ext cx="51464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27" name="组合 26">
            <a:extLst>
              <a:ext uri="{FF2B5EF4-FFF2-40B4-BE49-F238E27FC236}">
                <a16:creationId xmlns:a16="http://schemas.microsoft.com/office/drawing/2014/main" id="{050D5587-7963-4FC6-98A8-0D4E9D09C941}"/>
              </a:ext>
            </a:extLst>
          </p:cNvPr>
          <p:cNvGrpSpPr/>
          <p:nvPr/>
        </p:nvGrpSpPr>
        <p:grpSpPr>
          <a:xfrm>
            <a:off x="0" y="426911"/>
            <a:ext cx="2671204" cy="568000"/>
            <a:chOff x="0" y="426911"/>
            <a:chExt cx="2671204" cy="568000"/>
          </a:xfrm>
        </p:grpSpPr>
        <p:sp>
          <p:nvSpPr>
            <p:cNvPr id="28" name="任意多边形 14">
              <a:extLst>
                <a:ext uri="{FF2B5EF4-FFF2-40B4-BE49-F238E27FC236}">
                  <a16:creationId xmlns:a16="http://schemas.microsoft.com/office/drawing/2014/main" id="{4273B929-3B1F-4080-8130-92C6655BD6CC}"/>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29" name="Text Box 39">
              <a:extLst>
                <a:ext uri="{FF2B5EF4-FFF2-40B4-BE49-F238E27FC236}">
                  <a16:creationId xmlns:a16="http://schemas.microsoft.com/office/drawing/2014/main" id="{D5036ED6-E3DF-4509-A4DA-BA1D7336A69A}"/>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0" name="矩形 29">
              <a:extLst>
                <a:ext uri="{FF2B5EF4-FFF2-40B4-BE49-F238E27FC236}">
                  <a16:creationId xmlns:a16="http://schemas.microsoft.com/office/drawing/2014/main" id="{0FB7BD80-61C1-431D-97EC-319924E1A993}"/>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1" name="Text Box 39">
              <a:extLst>
                <a:ext uri="{FF2B5EF4-FFF2-40B4-BE49-F238E27FC236}">
                  <a16:creationId xmlns:a16="http://schemas.microsoft.com/office/drawing/2014/main" id="{5B026005-195C-44E4-9043-9F3A4CB24853}"/>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9459" name="Oval 16"/>
          <p:cNvSpPr>
            <a:spLocks noChangeArrowheads="1"/>
          </p:cNvSpPr>
          <p:nvPr/>
        </p:nvSpPr>
        <p:spPr bwMode="auto">
          <a:xfrm>
            <a:off x="1409700" y="2541588"/>
            <a:ext cx="1168400" cy="1166812"/>
          </a:xfrm>
          <a:prstGeom prst="ellipse">
            <a:avLst/>
          </a:prstGeom>
          <a:noFill/>
          <a:ln w="6350">
            <a:solidFill>
              <a:srgbClr val="B9965A"/>
            </a:solidFill>
            <a:round/>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buFont charset="0" panose="020b0604020202020204" pitchFamily="34" typeface="Arial"/>
              <a:buNone/>
            </a:pPr>
            <a:endParaRPr altLang="zh-CN" lang="en-US">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9460" name="Arc 20"/>
          <p:cNvSpPr/>
          <p:nvPr/>
        </p:nvSpPr>
        <p:spPr bwMode="auto">
          <a:xfrm>
            <a:off x="1222375" y="2354263"/>
            <a:ext cx="1546225" cy="1544637"/>
          </a:xfrm>
          <a:custGeom>
            <a:gdLst>
              <a:gd fmla="*/ 1484795 w 1545336" name="T0"/>
              <a:gd fmla="*/ 459731 h 1545336" name="T1"/>
              <a:gd fmla="*/ 1273062 w 1545336" name="T2"/>
              <a:gd fmla="*/ 1361413 h 1545336" name="T3"/>
              <a:gd fmla="*/ 342709 w 1545336" name="T4"/>
              <a:gd fmla="*/ 1410033 h 1545336" name="T5"/>
              <a:gd fmla="*/ 36991 w 1545336" name="T6"/>
              <a:gd fmla="*/ 535392 h 1545336" name="T7"/>
              <a:gd fmla="*/ 797309 w 1545336" name="T8"/>
              <a:gd fmla="*/ 310 h 1545336" name="T9"/>
              <a:gd fmla="*/ 775340 w 1545336" name="T10"/>
              <a:gd fmla="*/ 770574 h 1545336" name="T11"/>
              <a:gd fmla="*/ 1484795 w 1545336" name="T12"/>
              <a:gd fmla="*/ 459731 h 1545336" name="T13"/>
              <a:gd fmla="*/ 1484795 w 1545336" name="T14"/>
              <a:gd fmla="*/ 459731 h 1545336" name="T15"/>
              <a:gd fmla="*/ 1273062 w 1545336" name="T16"/>
              <a:gd fmla="*/ 1361413 h 1545336" name="T17"/>
              <a:gd fmla="*/ 342709 w 1545336" name="T18"/>
              <a:gd fmla="*/ 1410033 h 1545336" name="T19"/>
              <a:gd fmla="*/ 36991 w 1545336" name="T20"/>
              <a:gd fmla="*/ 535392 h 1545336" name="T21"/>
              <a:gd fmla="*/ 797309 w 1545336" name="T22"/>
              <a:gd fmla="*/ 310 h 15453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1545336" stroke="0" w="1545336">
                <a:moveTo>
                  <a:pt x="1479680" y="460980"/>
                </a:moveTo>
                <a:cubicBezTo>
                  <a:pt x="1618437" y="775728"/>
                  <a:pt x="1532421" y="1144300"/>
                  <a:pt x="1268676" y="1365113"/>
                </a:cubicBezTo>
                <a:cubicBezTo>
                  <a:pt x="1004931" y="1585926"/>
                  <a:pt x="626977" y="1605800"/>
                  <a:pt x="341528" y="1413866"/>
                </a:cubicBezTo>
                <a:cubicBezTo>
                  <a:pt x="56080" y="1221931"/>
                  <a:pt x="-68117" y="864413"/>
                  <a:pt x="36865" y="536848"/>
                </a:cubicBezTo>
                <a:cubicBezTo>
                  <a:pt x="141847" y="209284"/>
                  <a:pt x="450725" y="-9437"/>
                  <a:pt x="794563" y="310"/>
                </a:cubicBezTo>
                <a:lnTo>
                  <a:pt x="772668" y="772668"/>
                </a:lnTo>
                <a:lnTo>
                  <a:pt x="1479680" y="460980"/>
                </a:lnTo>
                <a:close/>
              </a:path>
              <a:path fill="none" h="1545336" w="1545336">
                <a:moveTo>
                  <a:pt x="1479680" y="460980"/>
                </a:moveTo>
                <a:cubicBezTo>
                  <a:pt x="1618437" y="775728"/>
                  <a:pt x="1532421" y="1144300"/>
                  <a:pt x="1268676" y="1365113"/>
                </a:cubicBezTo>
                <a:cubicBezTo>
                  <a:pt x="1004931" y="1585926"/>
                  <a:pt x="626977" y="1605800"/>
                  <a:pt x="341528" y="1413866"/>
                </a:cubicBezTo>
                <a:cubicBezTo>
                  <a:pt x="56080" y="1221931"/>
                  <a:pt x="-68117" y="864413"/>
                  <a:pt x="36865" y="536848"/>
                </a:cubicBezTo>
                <a:cubicBezTo>
                  <a:pt x="141847" y="209284"/>
                  <a:pt x="450725" y="-9437"/>
                  <a:pt x="794563" y="310"/>
                </a:cubicBezTo>
              </a:path>
            </a:pathLst>
          </a:custGeom>
          <a:noFill/>
          <a:ln cap="flat" cmpd="sng" w="76200">
            <a:solidFill>
              <a:srgbClr val="B9965A"/>
            </a:solidFill>
            <a:round/>
          </a:ln>
          <a:extLst>
            <a:ext uri="{909E8E84-426E-40DD-AFC4-6F175D3DCCD1}">
              <a14:hiddenFill>
                <a:solidFill>
                  <a:srgbClr val="FFFFFF"/>
                </a:solidFill>
              </a14:hiddenFill>
            </a:ext>
          </a:extLst>
        </p:spPr>
        <p:txBody>
          <a:bodyPr anchor="ctr"/>
          <a:lstStyle/>
          <a:p>
            <a:endParaRPr altLang="en-US" lang="zh-CN">
              <a:solidFill>
                <a:schemeClr val="tx1">
                  <a:lumMod val="65000"/>
                  <a:lumOff val="35000"/>
                </a:schemeClr>
              </a:solidFill>
            </a:endParaRPr>
          </a:p>
        </p:txBody>
      </p:sp>
      <p:sp>
        <p:nvSpPr>
          <p:cNvPr id="19461" name="TextBox 24"/>
          <p:cNvSpPr txBox="1">
            <a:spLocks noChangeArrowheads="1"/>
          </p:cNvSpPr>
          <p:nvPr/>
        </p:nvSpPr>
        <p:spPr bwMode="auto">
          <a:xfrm>
            <a:off x="1608138" y="2894013"/>
            <a:ext cx="79406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zh-CN" b="1" lang="en-US" sz="24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85%</a:t>
            </a:r>
          </a:p>
        </p:txBody>
      </p:sp>
      <p:sp>
        <p:nvSpPr>
          <p:cNvPr id="19462" name="Oval 17"/>
          <p:cNvSpPr>
            <a:spLocks noChangeArrowheads="1"/>
          </p:cNvSpPr>
          <p:nvPr/>
        </p:nvSpPr>
        <p:spPr bwMode="auto">
          <a:xfrm>
            <a:off x="4132263" y="2541588"/>
            <a:ext cx="1168400" cy="1166812"/>
          </a:xfrm>
          <a:prstGeom prst="ellipse">
            <a:avLst/>
          </a:prstGeom>
          <a:noFill/>
          <a:ln w="6350">
            <a:solidFill>
              <a:srgbClr val="82B347"/>
            </a:solidFill>
            <a:round/>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buFont charset="0" panose="020b0604020202020204" pitchFamily="34" typeface="Arial"/>
              <a:buNone/>
            </a:pPr>
            <a:endParaRPr altLang="zh-CN" lang="en-US">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9463" name="Arc 21"/>
          <p:cNvSpPr/>
          <p:nvPr/>
        </p:nvSpPr>
        <p:spPr bwMode="auto">
          <a:xfrm>
            <a:off x="3941763" y="2351088"/>
            <a:ext cx="1544637" cy="1544637"/>
          </a:xfrm>
          <a:custGeom>
            <a:gdLst>
              <a:gd fmla="*/ 1029759 w 1545336" name="T0"/>
              <a:gd fmla="*/ 44899 h 1545336" name="T1"/>
              <a:gd fmla="*/ 1540613 w 1545336" name="T2"/>
              <a:gd fmla="*/ 799280 h 1545336" name="T3"/>
              <a:gd fmla="*/ 975009 w 1545336" name="T4"/>
              <a:gd fmla="*/ 1513534 h 1545336" name="T5"/>
              <a:gd fmla="*/ 123620 w 1545336" name="T6"/>
              <a:gd fmla="*/ 1189185 h 1545336" name="T7"/>
              <a:gd fmla="*/ 770574 w 1545336" name="T8"/>
              <a:gd fmla="*/ 770574 h 1545336" name="T9"/>
              <a:gd fmla="*/ 1029759 w 1545336" name="T10"/>
              <a:gd fmla="*/ 44899 h 1545336" name="T11"/>
              <a:gd fmla="*/ 1029759 w 1545336" name="T12"/>
              <a:gd fmla="*/ 44899 h 1545336" name="T13"/>
              <a:gd fmla="*/ 1540613 w 1545336" name="T14"/>
              <a:gd fmla="*/ 799280 h 1545336" name="T15"/>
              <a:gd fmla="*/ 975009 w 1545336" name="T16"/>
              <a:gd fmla="*/ 1513534 h 1545336" name="T17"/>
              <a:gd fmla="*/ 123620 w 1545336" name="T18"/>
              <a:gd fmla="*/ 1189185 h 1545336"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1545336" stroke="0" w="1545336">
                <a:moveTo>
                  <a:pt x="1032558" y="45019"/>
                </a:moveTo>
                <a:cubicBezTo>
                  <a:pt x="1350043" y="158413"/>
                  <a:pt x="1557359" y="464559"/>
                  <a:pt x="1544800" y="801453"/>
                </a:cubicBezTo>
                <a:cubicBezTo>
                  <a:pt x="1532241" y="1138347"/>
                  <a:pt x="1302706" y="1428207"/>
                  <a:pt x="977659" y="1517648"/>
                </a:cubicBezTo>
                <a:cubicBezTo>
                  <a:pt x="652612" y="1607089"/>
                  <a:pt x="307099" y="1475460"/>
                  <a:pt x="123956" y="1192417"/>
                </a:cubicBezTo>
                <a:lnTo>
                  <a:pt x="772668" y="772668"/>
                </a:lnTo>
                <a:lnTo>
                  <a:pt x="1032558" y="45019"/>
                </a:lnTo>
                <a:close/>
              </a:path>
              <a:path fill="none" h="1545336" w="1545336">
                <a:moveTo>
                  <a:pt x="1032558" y="45019"/>
                </a:moveTo>
                <a:cubicBezTo>
                  <a:pt x="1350043" y="158413"/>
                  <a:pt x="1557359" y="464559"/>
                  <a:pt x="1544800" y="801453"/>
                </a:cubicBezTo>
                <a:cubicBezTo>
                  <a:pt x="1532241" y="1138347"/>
                  <a:pt x="1302706" y="1428207"/>
                  <a:pt x="977659" y="1517648"/>
                </a:cubicBezTo>
                <a:cubicBezTo>
                  <a:pt x="652612" y="1607089"/>
                  <a:pt x="307099" y="1475460"/>
                  <a:pt x="123956" y="1192417"/>
                </a:cubicBezTo>
              </a:path>
            </a:pathLst>
          </a:custGeom>
          <a:noFill/>
          <a:ln cap="flat" cmpd="sng" w="76200">
            <a:solidFill>
              <a:srgbClr val="82B347"/>
            </a:solidFill>
            <a:round/>
          </a:ln>
          <a:extLst>
            <a:ext uri="{909E8E84-426E-40DD-AFC4-6F175D3DCCD1}">
              <a14:hiddenFill>
                <a:solidFill>
                  <a:srgbClr val="FFFFFF"/>
                </a:solidFill>
              </a14:hiddenFill>
            </a:ext>
          </a:extLst>
        </p:spPr>
        <p:txBody>
          <a:bodyPr anchor="ctr"/>
          <a:lstStyle/>
          <a:p>
            <a:endParaRPr altLang="en-US" lang="zh-CN">
              <a:solidFill>
                <a:schemeClr val="tx1">
                  <a:lumMod val="65000"/>
                  <a:lumOff val="35000"/>
                </a:schemeClr>
              </a:solidFill>
            </a:endParaRPr>
          </a:p>
        </p:txBody>
      </p:sp>
      <p:sp>
        <p:nvSpPr>
          <p:cNvPr id="19464" name="TextBox 27"/>
          <p:cNvSpPr txBox="1">
            <a:spLocks noChangeArrowheads="1"/>
          </p:cNvSpPr>
          <p:nvPr/>
        </p:nvSpPr>
        <p:spPr bwMode="auto">
          <a:xfrm>
            <a:off x="4352925" y="2894013"/>
            <a:ext cx="79406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zh-CN" b="1" lang="en-US" sz="24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73%</a:t>
            </a:r>
          </a:p>
        </p:txBody>
      </p:sp>
      <p:sp>
        <p:nvSpPr>
          <p:cNvPr id="19465" name="Oval 18"/>
          <p:cNvSpPr>
            <a:spLocks noChangeArrowheads="1"/>
          </p:cNvSpPr>
          <p:nvPr/>
        </p:nvSpPr>
        <p:spPr bwMode="auto">
          <a:xfrm>
            <a:off x="6854825" y="2541588"/>
            <a:ext cx="1168400" cy="1166812"/>
          </a:xfrm>
          <a:prstGeom prst="ellipse">
            <a:avLst/>
          </a:prstGeom>
          <a:noFill/>
          <a:ln w="6350">
            <a:solidFill>
              <a:srgbClr val="B9965A"/>
            </a:solidFill>
            <a:round/>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buFont charset="0" panose="020b0604020202020204" pitchFamily="34" typeface="Arial"/>
              <a:buNone/>
            </a:pPr>
            <a:endParaRPr altLang="zh-CN" lang="en-US">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9466" name="Arc 22"/>
          <p:cNvSpPr/>
          <p:nvPr/>
        </p:nvSpPr>
        <p:spPr bwMode="auto">
          <a:xfrm>
            <a:off x="6661150" y="2351088"/>
            <a:ext cx="1544638" cy="1544637"/>
          </a:xfrm>
          <a:custGeom>
            <a:gdLst>
              <a:gd fmla="*/ 362811 w 1545336" name="T0"/>
              <a:gd fmla="*/ 116729 h 1545336" name="T1"/>
              <a:gd fmla="*/ 1398961 w 1545336" name="T2"/>
              <a:gd fmla="*/ 324569 h 1545336" name="T3"/>
              <a:gd fmla="*/ 1253237 w 1545336" name="T4"/>
              <a:gd fmla="*/ 1371259 h 1545336" name="T5"/>
              <a:gd fmla="*/ 199721 w 1545336" name="T6"/>
              <a:gd fmla="*/ 1288172 h 1545336" name="T7"/>
              <a:gd fmla="*/ 770576 w 1545336" name="T8"/>
              <a:gd fmla="*/ 770574 h 1545336" name="T9"/>
              <a:gd fmla="*/ 362811 w 1545336" name="T10"/>
              <a:gd fmla="*/ 116729 h 1545336" name="T11"/>
              <a:gd fmla="*/ 362811 w 1545336" name="T12"/>
              <a:gd fmla="*/ 116729 h 1545336" name="T13"/>
              <a:gd fmla="*/ 1398961 w 1545336" name="T14"/>
              <a:gd fmla="*/ 324569 h 1545336" name="T15"/>
              <a:gd fmla="*/ 1253237 w 1545336" name="T16"/>
              <a:gd fmla="*/ 1371259 h 1545336" name="T17"/>
              <a:gd fmla="*/ 199721 w 1545336" name="T18"/>
              <a:gd fmla="*/ 1288172 h 1545336" name="T19"/>
              <a:gd fmla="*/ 0 60000 65536" name="T20"/>
              <a:gd fmla="*/ 0 60000 65536" name="T21"/>
              <a:gd fmla="*/ 0 60000 65536" name="T22"/>
              <a:gd fmla="*/ 0 60000 65536" name="T23"/>
              <a:gd fmla="*/ 0 60000 65536" name="T24"/>
              <a:gd fmla="*/ 0 60000 65536" name="T25"/>
              <a:gd fmla="*/ 0 60000 65536" name="T26"/>
              <a:gd fmla="*/ 0 60000 65536" name="T27"/>
              <a:gd fmla="*/ 0 60000 65536" name="T28"/>
              <a:gd fmla="*/ 0 60000 65536" name="T29"/>
            </a:gd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b="b" l="0" r="r" t="0"/>
            <a:pathLst>
              <a:path h="1545336" stroke="0" w="1545336">
                <a:moveTo>
                  <a:pt x="363795" y="117047"/>
                </a:moveTo>
                <a:cubicBezTo>
                  <a:pt x="710710" y="-99304"/>
                  <a:pt x="1166118" y="-7954"/>
                  <a:pt x="1402758" y="325451"/>
                </a:cubicBezTo>
                <a:cubicBezTo>
                  <a:pt x="1639398" y="658856"/>
                  <a:pt x="1575350" y="1118898"/>
                  <a:pt x="1256639" y="1374987"/>
                </a:cubicBezTo>
                <a:cubicBezTo>
                  <a:pt x="937928" y="1631075"/>
                  <a:pt x="474887" y="1594556"/>
                  <a:pt x="200261" y="1291673"/>
                </a:cubicBezTo>
                <a:lnTo>
                  <a:pt x="772668" y="772668"/>
                </a:lnTo>
                <a:lnTo>
                  <a:pt x="363795" y="117047"/>
                </a:lnTo>
                <a:close/>
              </a:path>
              <a:path fill="none" h="1545336" w="1545336">
                <a:moveTo>
                  <a:pt x="363795" y="117047"/>
                </a:moveTo>
                <a:cubicBezTo>
                  <a:pt x="710710" y="-99304"/>
                  <a:pt x="1166118" y="-7954"/>
                  <a:pt x="1402758" y="325451"/>
                </a:cubicBezTo>
                <a:cubicBezTo>
                  <a:pt x="1639398" y="658856"/>
                  <a:pt x="1575350" y="1118898"/>
                  <a:pt x="1256639" y="1374987"/>
                </a:cubicBezTo>
                <a:cubicBezTo>
                  <a:pt x="937928" y="1631075"/>
                  <a:pt x="474887" y="1594556"/>
                  <a:pt x="200261" y="1291673"/>
                </a:cubicBezTo>
              </a:path>
            </a:pathLst>
          </a:custGeom>
          <a:noFill/>
          <a:ln cap="flat" cmpd="sng" w="76200">
            <a:solidFill>
              <a:srgbClr val="B9965A"/>
            </a:solidFill>
            <a:round/>
          </a:ln>
          <a:extLst>
            <a:ext uri="{909E8E84-426E-40DD-AFC4-6F175D3DCCD1}">
              <a14:hiddenFill>
                <a:solidFill>
                  <a:srgbClr val="FFFFFF"/>
                </a:solidFill>
              </a14:hiddenFill>
            </a:ext>
          </a:extLst>
        </p:spPr>
        <p:txBody>
          <a:bodyPr anchor="ctr"/>
          <a:lstStyle/>
          <a:p>
            <a:endParaRPr altLang="en-US" lang="zh-CN">
              <a:solidFill>
                <a:schemeClr val="tx1">
                  <a:lumMod val="65000"/>
                  <a:lumOff val="35000"/>
                </a:schemeClr>
              </a:solidFill>
            </a:endParaRPr>
          </a:p>
        </p:txBody>
      </p:sp>
      <p:sp>
        <p:nvSpPr>
          <p:cNvPr id="19467" name="TextBox 28"/>
          <p:cNvSpPr txBox="1">
            <a:spLocks noChangeArrowheads="1"/>
          </p:cNvSpPr>
          <p:nvPr/>
        </p:nvSpPr>
        <p:spPr bwMode="auto">
          <a:xfrm>
            <a:off x="7045324" y="2895600"/>
            <a:ext cx="79406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zh-CN" b="1" lang="en-US" sz="24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78%</a:t>
            </a:r>
          </a:p>
        </p:txBody>
      </p:sp>
      <p:sp>
        <p:nvSpPr>
          <p:cNvPr id="19468" name="Oval 19"/>
          <p:cNvSpPr>
            <a:spLocks noChangeArrowheads="1"/>
          </p:cNvSpPr>
          <p:nvPr/>
        </p:nvSpPr>
        <p:spPr bwMode="auto">
          <a:xfrm>
            <a:off x="9577388" y="2541588"/>
            <a:ext cx="1168400" cy="1166812"/>
          </a:xfrm>
          <a:prstGeom prst="ellipse">
            <a:avLst/>
          </a:prstGeom>
          <a:noFill/>
          <a:ln w="6350">
            <a:solidFill>
              <a:srgbClr val="82B347"/>
            </a:solidFill>
            <a:round/>
          </a:ln>
          <a:extLst>
            <a:ext uri="{909E8E84-426E-40DD-AFC4-6F175D3DCCD1}">
              <a14:hiddenFill>
                <a:solidFill>
                  <a:srgbClr val="FFFFFF"/>
                </a:solidFill>
              </a14:hiddenFill>
            </a:ext>
          </a:extLst>
        </p:spPr>
        <p:txBody>
          <a:bodyPr anchor="ct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buFont charset="0" panose="020b0604020202020204" pitchFamily="34" typeface="Arial"/>
              <a:buNone/>
            </a:pPr>
            <a:endParaRPr altLang="zh-CN" lang="en-US">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endParaRPr>
          </a:p>
        </p:txBody>
      </p:sp>
      <p:sp>
        <p:nvSpPr>
          <p:cNvPr id="19469" name="Arc 23"/>
          <p:cNvSpPr/>
          <p:nvPr/>
        </p:nvSpPr>
        <p:spPr bwMode="auto">
          <a:xfrm>
            <a:off x="9390063" y="2351088"/>
            <a:ext cx="1546225" cy="1544637"/>
          </a:xfrm>
          <a:custGeom>
            <a:gdLst>
              <a:gd fmla="*/ 959993 w 1545336" name="T0"/>
              <a:gd fmla="*/ 22173 h 1545336" name="T1"/>
              <a:gd fmla="*/ 1549742 w 1545336" name="T2"/>
              <a:gd fmla="*/ 732742 h 1545336" name="T3"/>
              <a:gd fmla="*/ 1032955 w 1545336" name="T4"/>
              <a:gd fmla="*/ 1497368 h 1545336" name="T5"/>
              <a:gd fmla="*/ 148062 w 1545336" name="T6"/>
              <a:gd fmla="*/ 1223485 h 1545336" name="T7"/>
              <a:gd fmla="*/ 159480 w 1545336" name="T8"/>
              <a:gd fmla="*/ 302441 h 1545336" name="T9"/>
              <a:gd fmla="*/ 775340 w 1545336" name="T10"/>
              <a:gd fmla="*/ 770574 h 1545336" name="T11"/>
              <a:gd fmla="*/ 959993 w 1545336" name="T12"/>
              <a:gd fmla="*/ 22173 h 1545336" name="T13"/>
              <a:gd fmla="*/ 959993 w 1545336" name="T14"/>
              <a:gd fmla="*/ 22173 h 1545336" name="T15"/>
              <a:gd fmla="*/ 1549742 w 1545336" name="T16"/>
              <a:gd fmla="*/ 732742 h 1545336" name="T17"/>
              <a:gd fmla="*/ 1032955 w 1545336" name="T18"/>
              <a:gd fmla="*/ 1497368 h 1545336" name="T19"/>
              <a:gd fmla="*/ 148062 w 1545336" name="T20"/>
              <a:gd fmla="*/ 1223485 h 1545336" name="T21"/>
              <a:gd fmla="*/ 159480 w 1545336" name="T22"/>
              <a:gd fmla="*/ 302441 h 15453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1545336" stroke="0" w="1545336">
                <a:moveTo>
                  <a:pt x="956686" y="22233"/>
                </a:moveTo>
                <a:cubicBezTo>
                  <a:pt x="1288604" y="103624"/>
                  <a:pt x="1527626" y="393394"/>
                  <a:pt x="1544404" y="734734"/>
                </a:cubicBezTo>
                <a:cubicBezTo>
                  <a:pt x="1561182" y="1076073"/>
                  <a:pt x="1351732" y="1387888"/>
                  <a:pt x="1029396" y="1501439"/>
                </a:cubicBezTo>
                <a:cubicBezTo>
                  <a:pt x="707060" y="1614990"/>
                  <a:pt x="348419" y="1503301"/>
                  <a:pt x="147552" y="1226811"/>
                </a:cubicBezTo>
                <a:cubicBezTo>
                  <a:pt x="-53316" y="950322"/>
                  <a:pt x="-48688" y="574720"/>
                  <a:pt x="158930" y="303263"/>
                </a:cubicBezTo>
                <a:lnTo>
                  <a:pt x="772668" y="772668"/>
                </a:lnTo>
                <a:lnTo>
                  <a:pt x="956686" y="22233"/>
                </a:lnTo>
                <a:close/>
              </a:path>
              <a:path fill="none" h="1545336" w="1545336">
                <a:moveTo>
                  <a:pt x="956686" y="22233"/>
                </a:moveTo>
                <a:cubicBezTo>
                  <a:pt x="1288604" y="103624"/>
                  <a:pt x="1527626" y="393394"/>
                  <a:pt x="1544404" y="734734"/>
                </a:cubicBezTo>
                <a:cubicBezTo>
                  <a:pt x="1561182" y="1076073"/>
                  <a:pt x="1351732" y="1387888"/>
                  <a:pt x="1029396" y="1501439"/>
                </a:cubicBezTo>
                <a:cubicBezTo>
                  <a:pt x="707060" y="1614990"/>
                  <a:pt x="348419" y="1503301"/>
                  <a:pt x="147552" y="1226811"/>
                </a:cubicBezTo>
                <a:cubicBezTo>
                  <a:pt x="-53316" y="950322"/>
                  <a:pt x="-48688" y="574720"/>
                  <a:pt x="158930" y="303263"/>
                </a:cubicBezTo>
              </a:path>
            </a:pathLst>
          </a:custGeom>
          <a:noFill/>
          <a:ln cap="flat" cmpd="sng" w="76200">
            <a:solidFill>
              <a:srgbClr val="82B347"/>
            </a:solidFill>
            <a:round/>
          </a:ln>
          <a:extLst>
            <a:ext uri="{909E8E84-426E-40DD-AFC4-6F175D3DCCD1}">
              <a14:hiddenFill>
                <a:solidFill>
                  <a:srgbClr val="FFFFFF"/>
                </a:solidFill>
              </a14:hiddenFill>
            </a:ext>
          </a:extLst>
        </p:spPr>
        <p:txBody>
          <a:bodyPr anchor="ctr"/>
          <a:lstStyle/>
          <a:p>
            <a:endParaRPr altLang="en-US" lang="zh-CN">
              <a:solidFill>
                <a:schemeClr val="tx1">
                  <a:lumMod val="65000"/>
                  <a:lumOff val="35000"/>
                </a:schemeClr>
              </a:solidFill>
            </a:endParaRPr>
          </a:p>
        </p:txBody>
      </p:sp>
      <p:sp>
        <p:nvSpPr>
          <p:cNvPr id="19470" name="TextBox 29"/>
          <p:cNvSpPr txBox="1">
            <a:spLocks noChangeArrowheads="1"/>
          </p:cNvSpPr>
          <p:nvPr/>
        </p:nvSpPr>
        <p:spPr bwMode="auto">
          <a:xfrm>
            <a:off x="9772649" y="2894013"/>
            <a:ext cx="794067" cy="457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eaLnBrk="0" hangingPunct="0">
              <a:defRPr>
                <a:solidFill>
                  <a:schemeClr val="tx1"/>
                </a:solidFill>
                <a:latin charset="0" panose="020f0502020204030204" pitchFamily="34" typeface="Calibri"/>
                <a:ea charset="-122" panose="02010600030101010101" pitchFamily="2" typeface="宋体"/>
              </a:defRPr>
            </a:lvl1pPr>
            <a:lvl2pPr eaLnBrk="0" hangingPunct="0" indent="-285750" marL="742950">
              <a:defRPr>
                <a:solidFill>
                  <a:schemeClr val="tx1"/>
                </a:solidFill>
                <a:latin charset="0" panose="020f0502020204030204" pitchFamily="34" typeface="Calibri"/>
                <a:ea charset="-122" panose="02010600030101010101" pitchFamily="2" typeface="宋体"/>
              </a:defRPr>
            </a:lvl2pPr>
            <a:lvl3pPr eaLnBrk="0" hangingPunct="0" indent="-228600" marL="1143000">
              <a:defRPr>
                <a:solidFill>
                  <a:schemeClr val="tx1"/>
                </a:solidFill>
                <a:latin charset="0" panose="020f0502020204030204" pitchFamily="34" typeface="Calibri"/>
                <a:ea charset="-122" panose="02010600030101010101" pitchFamily="2" typeface="宋体"/>
              </a:defRPr>
            </a:lvl3pPr>
            <a:lvl4pPr eaLnBrk="0" hangingPunct="0" indent="-228600" marL="1600200">
              <a:defRPr>
                <a:solidFill>
                  <a:schemeClr val="tx1"/>
                </a:solidFill>
                <a:latin charset="0" panose="020f0502020204030204" pitchFamily="34" typeface="Calibri"/>
                <a:ea charset="-122" panose="02010600030101010101" pitchFamily="2" typeface="宋体"/>
              </a:defRPr>
            </a:lvl4pPr>
            <a:lvl5pPr eaLnBrk="0" hangingPunct="0" indent="-228600" marL="2057400">
              <a:defRPr>
                <a:solidFill>
                  <a:schemeClr val="tx1"/>
                </a:solidFill>
                <a:latin charset="0" panose="020f0502020204030204" pitchFamily="34" typeface="Calibri"/>
                <a:ea charset="-122" panose="02010600030101010101" pitchFamily="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eaLnBrk="1" hangingPunct="1">
              <a:buFont charset="0" panose="020b0604020202020204" pitchFamily="34" typeface="Arial"/>
              <a:buNone/>
            </a:pPr>
            <a:r>
              <a:rPr altLang="zh-CN" b="1" lang="en-US" sz="24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90%</a:t>
            </a:r>
          </a:p>
        </p:txBody>
      </p:sp>
      <p:sp>
        <p:nvSpPr>
          <p:cNvPr id="19471" name="TextBox 13"/>
          <p:cNvSpPr txBox="1">
            <a:spLocks noChangeArrowheads="1"/>
          </p:cNvSpPr>
          <p:nvPr/>
        </p:nvSpPr>
        <p:spPr bwMode="auto">
          <a:xfrm>
            <a:off x="727075" y="4171950"/>
            <a:ext cx="2338388"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buFont charset="0" panose="020b0604020202020204" pitchFamily="34" typeface="Arial"/>
              <a:buNone/>
            </a:pPr>
            <a:r>
              <a:rPr altLang="en-US" b="1" lang="zh-CN" smtClean="0" sz="16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点击添加标题</a:t>
            </a:r>
          </a:p>
        </p:txBody>
      </p:sp>
      <p:sp>
        <p:nvSpPr>
          <p:cNvPr id="19472" name="TextBox 13"/>
          <p:cNvSpPr txBox="1">
            <a:spLocks noChangeArrowheads="1"/>
          </p:cNvSpPr>
          <p:nvPr/>
        </p:nvSpPr>
        <p:spPr bwMode="auto">
          <a:xfrm>
            <a:off x="731838" y="4692650"/>
            <a:ext cx="233362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a:lnSpc>
                <a:spcPct val="200000"/>
              </a:lnSpc>
            </a:pPr>
            <a:r>
              <a:rPr altLang="en-US" lang="zh-CN" smtClean="0" sz="12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19473" name="TextBox 13"/>
          <p:cNvSpPr txBox="1">
            <a:spLocks noChangeArrowheads="1"/>
          </p:cNvSpPr>
          <p:nvPr/>
        </p:nvSpPr>
        <p:spPr bwMode="auto">
          <a:xfrm>
            <a:off x="3533775" y="4171950"/>
            <a:ext cx="2338388"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buFont charset="0" panose="020b0604020202020204" pitchFamily="34" typeface="Arial"/>
              <a:buNone/>
            </a:pPr>
            <a:r>
              <a:rPr altLang="en-US" b="1" lang="zh-CN" smtClean="0" sz="16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点击添加标题</a:t>
            </a:r>
          </a:p>
        </p:txBody>
      </p:sp>
      <p:sp>
        <p:nvSpPr>
          <p:cNvPr id="19474" name="TextBox 13"/>
          <p:cNvSpPr txBox="1">
            <a:spLocks noChangeArrowheads="1"/>
          </p:cNvSpPr>
          <p:nvPr/>
        </p:nvSpPr>
        <p:spPr bwMode="auto">
          <a:xfrm>
            <a:off x="3538538" y="4692650"/>
            <a:ext cx="233362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defTabSz="457200" eaLnBrk="1" hangingPunct="1" lvl="0">
              <a:lnSpc>
                <a:spcPct val="200000"/>
              </a:lnSpc>
            </a:pPr>
            <a:r>
              <a:rPr altLang="en-US" lang="zh-CN" smtClean="0" sz="12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19475" name="TextBox 13"/>
          <p:cNvSpPr txBox="1">
            <a:spLocks noChangeArrowheads="1"/>
          </p:cNvSpPr>
          <p:nvPr/>
        </p:nvSpPr>
        <p:spPr bwMode="auto">
          <a:xfrm>
            <a:off x="6337300" y="4171950"/>
            <a:ext cx="2336800"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buFont charset="0" panose="020b0604020202020204" pitchFamily="34" typeface="Arial"/>
              <a:buNone/>
            </a:pPr>
            <a:r>
              <a:rPr altLang="en-US" b="1" lang="zh-CN" smtClean="0" sz="16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点击添加标题</a:t>
            </a:r>
          </a:p>
        </p:txBody>
      </p:sp>
      <p:sp>
        <p:nvSpPr>
          <p:cNvPr id="19476" name="TextBox 13"/>
          <p:cNvSpPr txBox="1">
            <a:spLocks noChangeArrowheads="1"/>
          </p:cNvSpPr>
          <p:nvPr/>
        </p:nvSpPr>
        <p:spPr bwMode="auto">
          <a:xfrm>
            <a:off x="6340475" y="4692650"/>
            <a:ext cx="233362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defTabSz="457200" eaLnBrk="1" hangingPunct="1" lvl="0">
              <a:lnSpc>
                <a:spcPct val="200000"/>
              </a:lnSpc>
            </a:pPr>
            <a:r>
              <a:rPr altLang="en-US" lang="zh-CN" smtClean="0" sz="12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19477" name="TextBox 13"/>
          <p:cNvSpPr txBox="1">
            <a:spLocks noChangeArrowheads="1"/>
          </p:cNvSpPr>
          <p:nvPr/>
        </p:nvSpPr>
        <p:spPr bwMode="auto">
          <a:xfrm>
            <a:off x="9134475" y="4171950"/>
            <a:ext cx="2338388" cy="2438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eaLnBrk="1" hangingPunct="1">
              <a:spcBef>
                <a:spcPct val="20000"/>
              </a:spcBef>
              <a:buFont charset="0" panose="020b0604020202020204" pitchFamily="34" typeface="Arial"/>
              <a:buNone/>
            </a:pPr>
            <a:r>
              <a:rPr altLang="en-US" b="1" lang="zh-CN" smtClean="0" sz="1600">
                <a:solidFill>
                  <a:schemeClr val="tx1">
                    <a:lumMod val="65000"/>
                    <a:lumOff val="35000"/>
                  </a:schemeClr>
                </a:solidFill>
                <a:latin charset="0" panose="020b0604020202020204" pitchFamily="34" typeface="Arial"/>
                <a:ea charset="-122" panose="020b0503020204020204" pitchFamily="34" typeface="微软雅黑"/>
                <a:sym charset="0" panose="020b0604020202020204" pitchFamily="34" typeface="Arial"/>
              </a:rPr>
              <a:t>点击添加标题</a:t>
            </a:r>
          </a:p>
        </p:txBody>
      </p:sp>
      <p:sp>
        <p:nvSpPr>
          <p:cNvPr id="19478" name="TextBox 13"/>
          <p:cNvSpPr txBox="1">
            <a:spLocks noChangeArrowheads="1"/>
          </p:cNvSpPr>
          <p:nvPr/>
        </p:nvSpPr>
        <p:spPr bwMode="auto">
          <a:xfrm>
            <a:off x="9139238" y="4692650"/>
            <a:ext cx="2333625"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lvl1pPr defTabSz="1216025" eaLnBrk="0" hangingPunct="0">
              <a:defRPr>
                <a:solidFill>
                  <a:schemeClr val="tx1"/>
                </a:solidFill>
                <a:latin charset="0" panose="020f0502020204030204" pitchFamily="34" typeface="Calibri"/>
                <a:ea charset="-122" panose="02010600030101010101" pitchFamily="2" typeface="宋体"/>
              </a:defRPr>
            </a:lvl1pPr>
            <a:lvl2pPr defTabSz="1216025" eaLnBrk="0" hangingPunct="0" indent="-285750" marL="742950">
              <a:defRPr>
                <a:solidFill>
                  <a:schemeClr val="tx1"/>
                </a:solidFill>
                <a:latin charset="0" panose="020f0502020204030204" pitchFamily="34" typeface="Calibri"/>
                <a:ea charset="-122" panose="02010600030101010101" pitchFamily="2" typeface="宋体"/>
              </a:defRPr>
            </a:lvl2pPr>
            <a:lvl3pPr defTabSz="1216025" eaLnBrk="0" hangingPunct="0" indent="-228600" marL="1143000">
              <a:defRPr>
                <a:solidFill>
                  <a:schemeClr val="tx1"/>
                </a:solidFill>
                <a:latin charset="0" panose="020f0502020204030204" pitchFamily="34" typeface="Calibri"/>
                <a:ea charset="-122" panose="02010600030101010101" pitchFamily="2" typeface="宋体"/>
              </a:defRPr>
            </a:lvl3pPr>
            <a:lvl4pPr defTabSz="1216025" eaLnBrk="0" hangingPunct="0" indent="-228600" marL="1600200">
              <a:defRPr>
                <a:solidFill>
                  <a:schemeClr val="tx1"/>
                </a:solidFill>
                <a:latin charset="0" panose="020f0502020204030204" pitchFamily="34" typeface="Calibri"/>
                <a:ea charset="-122" panose="02010600030101010101" pitchFamily="2" typeface="宋体"/>
              </a:defRPr>
            </a:lvl4pPr>
            <a:lvl5pPr defTabSz="1216025" eaLnBrk="0" hangingPunct="0" indent="-228600" marL="2057400">
              <a:defRPr>
                <a:solidFill>
                  <a:schemeClr val="tx1"/>
                </a:solidFill>
                <a:latin charset="0" panose="020f0502020204030204" pitchFamily="34" typeface="Calibri"/>
                <a:ea charset="-122" panose="02010600030101010101" pitchFamily="2" typeface="宋体"/>
              </a:defRPr>
            </a:lvl5pPr>
            <a:lvl6pPr defTabSz="1216025" eaLnBrk="0" fontAlgn="base" hangingPunct="0" indent="-228600" marL="2514600">
              <a:spcBef>
                <a:spcPct val="0"/>
              </a:spcBef>
              <a:spcAft>
                <a:spcPct val="0"/>
              </a:spcAft>
              <a:defRPr>
                <a:solidFill>
                  <a:schemeClr val="tx1"/>
                </a:solidFill>
                <a:latin charset="0" panose="020f0502020204030204" pitchFamily="34" typeface="Calibri"/>
                <a:ea charset="-122" panose="02010600030101010101" pitchFamily="2" typeface="宋体"/>
              </a:defRPr>
            </a:lvl6pPr>
            <a:lvl7pPr defTabSz="1216025" eaLnBrk="0" fontAlgn="base" hangingPunct="0" indent="-228600" marL="2971800">
              <a:spcBef>
                <a:spcPct val="0"/>
              </a:spcBef>
              <a:spcAft>
                <a:spcPct val="0"/>
              </a:spcAft>
              <a:defRPr>
                <a:solidFill>
                  <a:schemeClr val="tx1"/>
                </a:solidFill>
                <a:latin charset="0" panose="020f0502020204030204" pitchFamily="34" typeface="Calibri"/>
                <a:ea charset="-122" panose="02010600030101010101" pitchFamily="2" typeface="宋体"/>
              </a:defRPr>
            </a:lvl7pPr>
            <a:lvl8pPr defTabSz="1216025" eaLnBrk="0" fontAlgn="base" hangingPunct="0" indent="-228600" marL="3429000">
              <a:spcBef>
                <a:spcPct val="0"/>
              </a:spcBef>
              <a:spcAft>
                <a:spcPct val="0"/>
              </a:spcAft>
              <a:defRPr>
                <a:solidFill>
                  <a:schemeClr val="tx1"/>
                </a:solidFill>
                <a:latin charset="0" panose="020f0502020204030204" pitchFamily="34" typeface="Calibri"/>
                <a:ea charset="-122" panose="02010600030101010101" pitchFamily="2" typeface="宋体"/>
              </a:defRPr>
            </a:lvl8pPr>
            <a:lvl9pPr defTabSz="1216025" eaLnBrk="0" fontAlgn="base" hangingPunct="0" indent="-228600" marL="3886200">
              <a:spcBef>
                <a:spcPct val="0"/>
              </a:spcBef>
              <a:spcAft>
                <a:spcPct val="0"/>
              </a:spcAft>
              <a:defRPr>
                <a:solidFill>
                  <a:schemeClr val="tx1"/>
                </a:solidFill>
                <a:latin charset="0" panose="020f0502020204030204" pitchFamily="34" typeface="Calibri"/>
                <a:ea charset="-122" panose="02010600030101010101" pitchFamily="2" typeface="宋体"/>
              </a:defRPr>
            </a:lvl9pPr>
          </a:lstStyle>
          <a:p>
            <a:pPr algn="ctr" defTabSz="457200" eaLnBrk="1" hangingPunct="1" lvl="0">
              <a:lnSpc>
                <a:spcPct val="200000"/>
              </a:lnSpc>
            </a:pPr>
            <a:r>
              <a:rPr altLang="en-US" lang="zh-CN" smtClean="0" sz="12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grpSp>
        <p:nvGrpSpPr>
          <p:cNvPr id="27" name="组合 26">
            <a:extLst>
              <a:ext uri="{FF2B5EF4-FFF2-40B4-BE49-F238E27FC236}">
                <a16:creationId xmlns:a16="http://schemas.microsoft.com/office/drawing/2014/main" id="{5C29E100-6164-489E-A8BC-0FECC7AE3A6F}"/>
              </a:ext>
            </a:extLst>
          </p:cNvPr>
          <p:cNvGrpSpPr/>
          <p:nvPr/>
        </p:nvGrpSpPr>
        <p:grpSpPr>
          <a:xfrm>
            <a:off x="0" y="426911"/>
            <a:ext cx="2671204" cy="568000"/>
            <a:chOff x="0" y="426911"/>
            <a:chExt cx="2671204" cy="568000"/>
          </a:xfrm>
        </p:grpSpPr>
        <p:sp>
          <p:nvSpPr>
            <p:cNvPr id="33" name="任意多边形 14">
              <a:extLst>
                <a:ext uri="{FF2B5EF4-FFF2-40B4-BE49-F238E27FC236}">
                  <a16:creationId xmlns:a16="http://schemas.microsoft.com/office/drawing/2014/main" id="{FE5274A4-51AE-4EEF-9D5F-199D1B280D3B}"/>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4" name="Text Box 39">
              <a:extLst>
                <a:ext uri="{FF2B5EF4-FFF2-40B4-BE49-F238E27FC236}">
                  <a16:creationId xmlns:a16="http://schemas.microsoft.com/office/drawing/2014/main" id="{E29F215F-B1F8-4269-9584-B802B17A62DA}"/>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5" name="矩形 34">
              <a:extLst>
                <a:ext uri="{FF2B5EF4-FFF2-40B4-BE49-F238E27FC236}">
                  <a16:creationId xmlns:a16="http://schemas.microsoft.com/office/drawing/2014/main" id="{F1869E41-2F21-48E9-B9A3-30141CE9FE14}"/>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6" name="Text Box 39">
              <a:extLst>
                <a:ext uri="{FF2B5EF4-FFF2-40B4-BE49-F238E27FC236}">
                  <a16:creationId xmlns:a16="http://schemas.microsoft.com/office/drawing/2014/main" id="{2A3C38C3-3058-4A25-957E-4FB0A699527F}"/>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spd="slow"/>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Freeform 260"/>
          <p:cNvSpPr/>
          <p:nvPr/>
        </p:nvSpPr>
        <p:spPr bwMode="auto">
          <a:xfrm rot="5400000">
            <a:off x="2718696" y="3169513"/>
            <a:ext cx="538642" cy="1216027"/>
          </a:xfrm>
          <a:custGeom>
            <a:gdLst>
              <a:gd fmla="*/ 54 w 117" name="T0"/>
              <a:gd fmla="*/ 0 h 263" name="T1"/>
              <a:gd fmla="*/ 0 w 117" name="T2"/>
              <a:gd fmla="*/ 63 h 263" name="T3"/>
              <a:gd fmla="*/ 26 w 117" name="T4"/>
              <a:gd fmla="*/ 163 h 263" name="T5"/>
              <a:gd fmla="*/ 20 w 117" name="T6"/>
              <a:gd fmla="*/ 219 h 263" name="T7"/>
              <a:gd fmla="*/ 64 w 117" name="T8"/>
              <a:gd fmla="*/ 263 h 263" name="T9"/>
              <a:gd fmla="*/ 108 w 117" name="T10"/>
              <a:gd fmla="*/ 219 h 263" name="T11"/>
              <a:gd fmla="*/ 108 w 117" name="T12"/>
              <a:gd fmla="*/ 168 h 263" name="T13"/>
              <a:gd fmla="*/ 117 w 117" name="T14"/>
              <a:gd fmla="*/ 73 h 263" name="T15"/>
              <a:gd fmla="*/ 54 w 117" name="T16"/>
              <a:gd fmla="*/ 0 h 2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3" w="117">
                <a:moveTo>
                  <a:pt x="54" y="0"/>
                </a:moveTo>
                <a:cubicBezTo>
                  <a:pt x="19" y="0"/>
                  <a:pt x="0" y="29"/>
                  <a:pt x="0" y="63"/>
                </a:cubicBezTo>
                <a:cubicBezTo>
                  <a:pt x="0" y="119"/>
                  <a:pt x="25" y="117"/>
                  <a:pt x="26" y="163"/>
                </a:cubicBezTo>
                <a:cubicBezTo>
                  <a:pt x="22" y="187"/>
                  <a:pt x="19" y="209"/>
                  <a:pt x="20" y="219"/>
                </a:cubicBezTo>
                <a:cubicBezTo>
                  <a:pt x="21" y="246"/>
                  <a:pt x="39" y="263"/>
                  <a:pt x="64" y="263"/>
                </a:cubicBezTo>
                <a:cubicBezTo>
                  <a:pt x="88" y="263"/>
                  <a:pt x="108" y="244"/>
                  <a:pt x="108" y="219"/>
                </a:cubicBezTo>
                <a:cubicBezTo>
                  <a:pt x="108" y="168"/>
                  <a:pt x="108" y="168"/>
                  <a:pt x="108" y="168"/>
                </a:cubicBezTo>
                <a:cubicBezTo>
                  <a:pt x="114" y="128"/>
                  <a:pt x="117" y="88"/>
                  <a:pt x="117" y="73"/>
                </a:cubicBezTo>
                <a:cubicBezTo>
                  <a:pt x="117" y="48"/>
                  <a:pt x="100" y="0"/>
                  <a:pt x="54" y="0"/>
                </a:cubicBezTo>
                <a:close/>
              </a:path>
            </a:pathLst>
          </a:custGeom>
          <a:solidFill>
            <a:srgbClr val="82B347"/>
          </a:solidFill>
          <a:ln>
            <a:noFill/>
          </a:ln>
        </p:spPr>
        <p:txBody>
          <a:bodyPr anchor="t" anchorCtr="0" bIns="45720" compatLnSpc="1" lIns="91440" numCol="1" rIns="91440" tIns="45720" vert="horz" wrap="square"/>
          <a:lstStyle/>
          <a:p>
            <a:endParaRPr altLang="en-US" lang="zh-CN"/>
          </a:p>
        </p:txBody>
      </p:sp>
      <p:sp>
        <p:nvSpPr>
          <p:cNvPr id="9" name="Freeform 261"/>
          <p:cNvSpPr>
            <a:spLocks noEditPoints="1"/>
          </p:cNvSpPr>
          <p:nvPr/>
        </p:nvSpPr>
        <p:spPr bwMode="auto">
          <a:xfrm rot="5400000">
            <a:off x="4143917" y="2561100"/>
            <a:ext cx="613061" cy="1281142"/>
          </a:xfrm>
          <a:custGeom>
            <a:gdLst>
              <a:gd fmla="*/ 63 w 138" name="T0"/>
              <a:gd fmla="*/ 273 h 288" name="T1"/>
              <a:gd fmla="*/ 76 w 138" name="T2"/>
              <a:gd fmla="*/ 271 h 288" name="T3"/>
              <a:gd fmla="*/ 63 w 138" name="T4"/>
              <a:gd fmla="*/ 288 h 288" name="T5"/>
              <a:gd fmla="*/ 34 w 138" name="T6"/>
              <a:gd fmla="*/ 259 h 288" name="T7"/>
              <a:gd fmla="*/ 40 w 138" name="T8"/>
              <a:gd fmla="*/ 283 h 288" name="T9"/>
              <a:gd fmla="*/ 87 w 138" name="T10"/>
              <a:gd fmla="*/ 265 h 288" name="T11"/>
              <a:gd fmla="*/ 111 w 138" name="T12"/>
              <a:gd fmla="*/ 259 h 288" name="T13"/>
              <a:gd fmla="*/ 96 w 138" name="T14"/>
              <a:gd fmla="*/ 278 h 288" name="T15"/>
              <a:gd fmla="*/ 10 w 138" name="T16"/>
              <a:gd fmla="*/ 230 h 288" name="T17"/>
              <a:gd fmla="*/ 27 w 138" name="T18"/>
              <a:gd fmla="*/ 248 h 288" name="T19"/>
              <a:gd fmla="*/ 10 w 138" name="T20"/>
              <a:gd fmla="*/ 235 h 288" name="T21"/>
              <a:gd fmla="*/ 116 w 138" name="T22"/>
              <a:gd fmla="*/ 242 h 288" name="T23"/>
              <a:gd fmla="*/ 102 w 138" name="T24"/>
              <a:gd fmla="*/ 235 h 288" name="T25"/>
              <a:gd fmla="*/ 101 w 138" name="T26"/>
              <a:gd fmla="*/ 222 h 288" name="T27"/>
              <a:gd fmla="*/ 117 w 138" name="T28"/>
              <a:gd fmla="*/ 233 h 288" name="T29"/>
              <a:gd fmla="*/ 117 w 138" name="T30"/>
              <a:gd fmla="*/ 235 h 288" name="T31"/>
              <a:gd fmla="*/ 101 w 138" name="T32"/>
              <a:gd fmla="*/ 240 h 288" name="T33"/>
              <a:gd fmla="*/ 25 w 138" name="T34"/>
              <a:gd fmla="*/ 195 h 288" name="T35"/>
              <a:gd fmla="*/ 97 w 138" name="T36"/>
              <a:gd fmla="*/ 187 h 288" name="T37"/>
              <a:gd fmla="*/ 115 w 138" name="T38"/>
              <a:gd fmla="*/ 205 h 288" name="T39"/>
              <a:gd fmla="*/ 7 w 138" name="T40"/>
              <a:gd fmla="*/ 160 h 288" name="T41"/>
              <a:gd fmla="*/ 25 w 138" name="T42"/>
              <a:gd fmla="*/ 178 h 288" name="T43"/>
              <a:gd fmla="*/ 95 w 138" name="T44"/>
              <a:gd fmla="*/ 170 h 288" name="T45"/>
              <a:gd fmla="*/ 114 w 138" name="T46"/>
              <a:gd fmla="*/ 153 h 288" name="T47"/>
              <a:gd fmla="*/ 95 w 138" name="T48"/>
              <a:gd fmla="*/ 170 h 288" name="T49"/>
              <a:gd fmla="*/ 18 w 138" name="T50"/>
              <a:gd fmla="*/ 123 h 288" name="T51"/>
              <a:gd fmla="*/ 5 w 138" name="T52"/>
              <a:gd fmla="*/ 145 h 288" name="T53"/>
              <a:gd fmla="*/ 115 w 138" name="T54"/>
              <a:gd fmla="*/ 115 h 288" name="T55"/>
              <a:gd fmla="*/ 119 w 138" name="T56"/>
              <a:gd fmla="*/ 140 h 288" name="T57"/>
              <a:gd fmla="*/ 0 w 138" name="T58"/>
              <a:gd fmla="*/ 88 h 288" name="T59"/>
              <a:gd fmla="*/ 17 w 138" name="T60"/>
              <a:gd fmla="*/ 108 h 288" name="T61"/>
              <a:gd fmla="*/ 119 w 138" name="T62"/>
              <a:gd fmla="*/ 102 h 288" name="T63"/>
              <a:gd fmla="*/ 137 w 138" name="T64"/>
              <a:gd fmla="*/ 85 h 288" name="T65"/>
              <a:gd fmla="*/ 119 w 138" name="T66"/>
              <a:gd fmla="*/ 102 h 288" name="T67"/>
              <a:gd fmla="*/ 6 w 138" name="T68"/>
              <a:gd fmla="*/ 51 h 288" name="T69"/>
              <a:gd fmla="*/ 16 w 138" name="T70"/>
              <a:gd fmla="*/ 74 h 288" name="T71"/>
              <a:gd fmla="*/ 120 w 138" name="T72"/>
              <a:gd fmla="*/ 54 h 288" name="T73"/>
              <a:gd fmla="*/ 138 w 138" name="T74"/>
              <a:gd fmla="*/ 73 h 288" name="T75"/>
              <a:gd fmla="*/ 122 w 138" name="T76"/>
              <a:gd fmla="*/ 73 h 288" name="T77"/>
              <a:gd fmla="*/ 6 w 138" name="T78"/>
              <a:gd fmla="*/ 51 h 288" name="T79"/>
              <a:gd fmla="*/ 13 w 138" name="T80"/>
              <a:gd fmla="*/ 36 h 288" name="T81"/>
              <a:gd fmla="*/ 38 w 138" name="T82"/>
              <a:gd fmla="*/ 29 h 288" name="T83"/>
              <a:gd fmla="*/ 13 w 138" name="T84"/>
              <a:gd fmla="*/ 36 h 288" name="T85"/>
              <a:gd fmla="*/ 130 w 138" name="T86"/>
              <a:gd fmla="*/ 35 h 288" name="T87"/>
              <a:gd fmla="*/ 106 w 138" name="T88"/>
              <a:gd fmla="*/ 27 h 288" name="T89"/>
              <a:gd fmla="*/ 63 w 138" name="T90"/>
              <a:gd fmla="*/ 0 h 288" name="T91"/>
              <a:gd fmla="*/ 48 w 138" name="T92"/>
              <a:gd fmla="*/ 21 h 288" name="T93"/>
              <a:gd fmla="*/ 80 w 138" name="T94"/>
              <a:gd fmla="*/ 0 h 288" name="T95"/>
              <a:gd fmla="*/ 95 w 138" name="T96"/>
              <a:gd fmla="*/ 20 h 28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8" w="138">
                <a:moveTo>
                  <a:pt x="57" y="288"/>
                </a:moveTo>
                <a:cubicBezTo>
                  <a:pt x="59" y="273"/>
                  <a:pt x="59" y="273"/>
                  <a:pt x="59" y="273"/>
                </a:cubicBezTo>
                <a:cubicBezTo>
                  <a:pt x="60" y="273"/>
                  <a:pt x="62" y="273"/>
                  <a:pt x="63" y="273"/>
                </a:cubicBezTo>
                <a:cubicBezTo>
                  <a:pt x="63" y="273"/>
                  <a:pt x="63" y="273"/>
                  <a:pt x="63" y="273"/>
                </a:cubicBezTo>
                <a:cubicBezTo>
                  <a:pt x="68" y="273"/>
                  <a:pt x="72" y="272"/>
                  <a:pt x="76" y="271"/>
                </a:cubicBezTo>
                <a:cubicBezTo>
                  <a:pt x="76" y="271"/>
                  <a:pt x="76" y="271"/>
                  <a:pt x="76" y="271"/>
                </a:cubicBezTo>
                <a:cubicBezTo>
                  <a:pt x="80" y="286"/>
                  <a:pt x="80" y="286"/>
                  <a:pt x="80" y="286"/>
                </a:cubicBezTo>
                <a:cubicBezTo>
                  <a:pt x="75" y="287"/>
                  <a:pt x="69" y="288"/>
                  <a:pt x="63" y="288"/>
                </a:cubicBezTo>
                <a:cubicBezTo>
                  <a:pt x="63" y="288"/>
                  <a:pt x="63" y="288"/>
                  <a:pt x="63" y="288"/>
                </a:cubicBezTo>
                <a:cubicBezTo>
                  <a:pt x="61" y="288"/>
                  <a:pt x="59" y="288"/>
                  <a:pt x="57" y="288"/>
                </a:cubicBezTo>
                <a:close/>
                <a:moveTo>
                  <a:pt x="22" y="268"/>
                </a:moveTo>
                <a:cubicBezTo>
                  <a:pt x="34" y="259"/>
                  <a:pt x="34" y="259"/>
                  <a:pt x="34" y="259"/>
                </a:cubicBezTo>
                <a:cubicBezTo>
                  <a:pt x="37" y="263"/>
                  <a:pt x="42" y="267"/>
                  <a:pt x="47" y="269"/>
                </a:cubicBezTo>
                <a:cubicBezTo>
                  <a:pt x="47" y="269"/>
                  <a:pt x="47" y="269"/>
                  <a:pt x="47" y="269"/>
                </a:cubicBezTo>
                <a:cubicBezTo>
                  <a:pt x="40" y="283"/>
                  <a:pt x="40" y="283"/>
                  <a:pt x="40" y="283"/>
                </a:cubicBezTo>
                <a:cubicBezTo>
                  <a:pt x="33" y="280"/>
                  <a:pt x="27" y="274"/>
                  <a:pt x="22" y="268"/>
                </a:cubicBezTo>
                <a:close/>
                <a:moveTo>
                  <a:pt x="96" y="278"/>
                </a:moveTo>
                <a:cubicBezTo>
                  <a:pt x="87" y="265"/>
                  <a:pt x="87" y="265"/>
                  <a:pt x="87" y="265"/>
                </a:cubicBezTo>
                <a:cubicBezTo>
                  <a:pt x="91" y="262"/>
                  <a:pt x="95" y="258"/>
                  <a:pt x="97" y="253"/>
                </a:cubicBezTo>
                <a:cubicBezTo>
                  <a:pt x="97" y="253"/>
                  <a:pt x="97" y="253"/>
                  <a:pt x="97" y="253"/>
                </a:cubicBezTo>
                <a:cubicBezTo>
                  <a:pt x="111" y="259"/>
                  <a:pt x="111" y="259"/>
                  <a:pt x="111" y="259"/>
                </a:cubicBezTo>
                <a:cubicBezTo>
                  <a:pt x="108" y="267"/>
                  <a:pt x="102" y="273"/>
                  <a:pt x="96" y="278"/>
                </a:cubicBezTo>
                <a:cubicBezTo>
                  <a:pt x="96" y="278"/>
                  <a:pt x="96" y="278"/>
                  <a:pt x="96" y="278"/>
                </a:cubicBezTo>
                <a:cubicBezTo>
                  <a:pt x="96" y="278"/>
                  <a:pt x="96" y="278"/>
                  <a:pt x="96" y="278"/>
                </a:cubicBezTo>
                <a:close/>
                <a:moveTo>
                  <a:pt x="10" y="235"/>
                </a:moveTo>
                <a:cubicBezTo>
                  <a:pt x="10" y="230"/>
                  <a:pt x="10" y="230"/>
                  <a:pt x="10" y="230"/>
                </a:cubicBezTo>
                <a:cubicBezTo>
                  <a:pt x="10" y="230"/>
                  <a:pt x="10" y="230"/>
                  <a:pt x="10" y="230"/>
                </a:cubicBezTo>
                <a:cubicBezTo>
                  <a:pt x="25" y="230"/>
                  <a:pt x="25" y="230"/>
                  <a:pt x="25" y="230"/>
                </a:cubicBezTo>
                <a:cubicBezTo>
                  <a:pt x="25" y="235"/>
                  <a:pt x="25" y="235"/>
                  <a:pt x="25" y="235"/>
                </a:cubicBezTo>
                <a:cubicBezTo>
                  <a:pt x="25" y="239"/>
                  <a:pt x="26" y="244"/>
                  <a:pt x="27" y="248"/>
                </a:cubicBezTo>
                <a:cubicBezTo>
                  <a:pt x="27" y="248"/>
                  <a:pt x="27" y="248"/>
                  <a:pt x="27" y="248"/>
                </a:cubicBezTo>
                <a:cubicBezTo>
                  <a:pt x="13" y="253"/>
                  <a:pt x="13" y="253"/>
                  <a:pt x="13" y="253"/>
                </a:cubicBezTo>
                <a:cubicBezTo>
                  <a:pt x="11" y="247"/>
                  <a:pt x="10" y="241"/>
                  <a:pt x="10" y="235"/>
                </a:cubicBezTo>
                <a:close/>
                <a:moveTo>
                  <a:pt x="116" y="242"/>
                </a:moveTo>
                <a:cubicBezTo>
                  <a:pt x="116" y="242"/>
                  <a:pt x="116" y="242"/>
                  <a:pt x="116" y="242"/>
                </a:cubicBezTo>
                <a:cubicBezTo>
                  <a:pt x="116" y="242"/>
                  <a:pt x="116" y="242"/>
                  <a:pt x="116" y="242"/>
                </a:cubicBezTo>
                <a:close/>
                <a:moveTo>
                  <a:pt x="101" y="240"/>
                </a:moveTo>
                <a:cubicBezTo>
                  <a:pt x="101" y="238"/>
                  <a:pt x="102" y="236"/>
                  <a:pt x="102" y="235"/>
                </a:cubicBezTo>
                <a:cubicBezTo>
                  <a:pt x="102" y="235"/>
                  <a:pt x="102" y="235"/>
                  <a:pt x="102" y="235"/>
                </a:cubicBezTo>
                <a:cubicBezTo>
                  <a:pt x="102" y="234"/>
                  <a:pt x="102" y="233"/>
                  <a:pt x="102" y="233"/>
                </a:cubicBezTo>
                <a:cubicBezTo>
                  <a:pt x="102" y="233"/>
                  <a:pt x="102" y="233"/>
                  <a:pt x="102" y="233"/>
                </a:cubicBezTo>
                <a:cubicBezTo>
                  <a:pt x="102" y="230"/>
                  <a:pt x="101" y="226"/>
                  <a:pt x="101" y="222"/>
                </a:cubicBezTo>
                <a:cubicBezTo>
                  <a:pt x="101" y="222"/>
                  <a:pt x="101" y="222"/>
                  <a:pt x="101" y="222"/>
                </a:cubicBezTo>
                <a:cubicBezTo>
                  <a:pt x="116" y="220"/>
                  <a:pt x="116" y="220"/>
                  <a:pt x="116" y="220"/>
                </a:cubicBezTo>
                <a:cubicBezTo>
                  <a:pt x="117" y="225"/>
                  <a:pt x="117" y="229"/>
                  <a:pt x="117" y="233"/>
                </a:cubicBezTo>
                <a:cubicBezTo>
                  <a:pt x="117" y="233"/>
                  <a:pt x="117" y="233"/>
                  <a:pt x="117" y="233"/>
                </a:cubicBezTo>
                <a:cubicBezTo>
                  <a:pt x="117" y="233"/>
                  <a:pt x="117" y="234"/>
                  <a:pt x="117" y="235"/>
                </a:cubicBezTo>
                <a:cubicBezTo>
                  <a:pt x="117" y="235"/>
                  <a:pt x="117" y="235"/>
                  <a:pt x="117" y="235"/>
                </a:cubicBezTo>
                <a:cubicBezTo>
                  <a:pt x="117" y="238"/>
                  <a:pt x="117" y="240"/>
                  <a:pt x="116" y="242"/>
                </a:cubicBezTo>
                <a:cubicBezTo>
                  <a:pt x="116" y="242"/>
                  <a:pt x="116" y="242"/>
                  <a:pt x="116" y="242"/>
                </a:cubicBezTo>
                <a:cubicBezTo>
                  <a:pt x="101" y="240"/>
                  <a:pt x="101" y="240"/>
                  <a:pt x="101" y="240"/>
                </a:cubicBezTo>
                <a:close/>
                <a:moveTo>
                  <a:pt x="10" y="215"/>
                </a:moveTo>
                <a:cubicBezTo>
                  <a:pt x="10" y="195"/>
                  <a:pt x="10" y="195"/>
                  <a:pt x="10" y="195"/>
                </a:cubicBezTo>
                <a:cubicBezTo>
                  <a:pt x="25" y="195"/>
                  <a:pt x="25" y="195"/>
                  <a:pt x="25" y="195"/>
                </a:cubicBezTo>
                <a:cubicBezTo>
                  <a:pt x="25" y="215"/>
                  <a:pt x="25" y="215"/>
                  <a:pt x="25" y="215"/>
                </a:cubicBezTo>
                <a:cubicBezTo>
                  <a:pt x="10" y="215"/>
                  <a:pt x="10" y="215"/>
                  <a:pt x="10" y="215"/>
                </a:cubicBezTo>
                <a:close/>
                <a:moveTo>
                  <a:pt x="97" y="187"/>
                </a:moveTo>
                <a:cubicBezTo>
                  <a:pt x="112" y="185"/>
                  <a:pt x="112" y="185"/>
                  <a:pt x="112" y="185"/>
                </a:cubicBezTo>
                <a:cubicBezTo>
                  <a:pt x="113" y="192"/>
                  <a:pt x="114" y="199"/>
                  <a:pt x="115" y="205"/>
                </a:cubicBezTo>
                <a:cubicBezTo>
                  <a:pt x="115" y="205"/>
                  <a:pt x="115" y="205"/>
                  <a:pt x="115" y="205"/>
                </a:cubicBezTo>
                <a:cubicBezTo>
                  <a:pt x="99" y="207"/>
                  <a:pt x="99" y="207"/>
                  <a:pt x="99" y="207"/>
                </a:cubicBezTo>
                <a:cubicBezTo>
                  <a:pt x="99" y="201"/>
                  <a:pt x="98" y="194"/>
                  <a:pt x="97" y="187"/>
                </a:cubicBezTo>
                <a:close/>
                <a:moveTo>
                  <a:pt x="7" y="160"/>
                </a:moveTo>
                <a:cubicBezTo>
                  <a:pt x="22" y="158"/>
                  <a:pt x="22" y="158"/>
                  <a:pt x="22" y="158"/>
                </a:cubicBezTo>
                <a:cubicBezTo>
                  <a:pt x="23" y="165"/>
                  <a:pt x="24" y="172"/>
                  <a:pt x="25" y="178"/>
                </a:cubicBezTo>
                <a:cubicBezTo>
                  <a:pt x="25" y="178"/>
                  <a:pt x="25" y="178"/>
                  <a:pt x="25" y="178"/>
                </a:cubicBezTo>
                <a:cubicBezTo>
                  <a:pt x="10" y="181"/>
                  <a:pt x="10" y="181"/>
                  <a:pt x="10" y="181"/>
                </a:cubicBezTo>
                <a:cubicBezTo>
                  <a:pt x="9" y="174"/>
                  <a:pt x="8" y="167"/>
                  <a:pt x="7" y="160"/>
                </a:cubicBezTo>
                <a:close/>
                <a:moveTo>
                  <a:pt x="95" y="170"/>
                </a:moveTo>
                <a:cubicBezTo>
                  <a:pt x="96" y="162"/>
                  <a:pt x="97" y="154"/>
                  <a:pt x="99" y="148"/>
                </a:cubicBezTo>
                <a:cubicBezTo>
                  <a:pt x="99" y="148"/>
                  <a:pt x="99" y="148"/>
                  <a:pt x="99" y="148"/>
                </a:cubicBezTo>
                <a:cubicBezTo>
                  <a:pt x="114" y="153"/>
                  <a:pt x="114" y="153"/>
                  <a:pt x="114" y="153"/>
                </a:cubicBezTo>
                <a:cubicBezTo>
                  <a:pt x="112" y="158"/>
                  <a:pt x="111" y="164"/>
                  <a:pt x="111" y="171"/>
                </a:cubicBezTo>
                <a:cubicBezTo>
                  <a:pt x="111" y="171"/>
                  <a:pt x="111" y="171"/>
                  <a:pt x="111" y="171"/>
                </a:cubicBezTo>
                <a:cubicBezTo>
                  <a:pt x="95" y="170"/>
                  <a:pt x="95" y="170"/>
                  <a:pt x="95" y="170"/>
                </a:cubicBezTo>
                <a:close/>
                <a:moveTo>
                  <a:pt x="3" y="124"/>
                </a:moveTo>
                <a:cubicBezTo>
                  <a:pt x="3" y="124"/>
                  <a:pt x="3" y="124"/>
                  <a:pt x="3" y="124"/>
                </a:cubicBezTo>
                <a:cubicBezTo>
                  <a:pt x="18" y="123"/>
                  <a:pt x="18" y="123"/>
                  <a:pt x="18" y="123"/>
                </a:cubicBezTo>
                <a:cubicBezTo>
                  <a:pt x="19" y="129"/>
                  <a:pt x="19" y="136"/>
                  <a:pt x="20" y="143"/>
                </a:cubicBezTo>
                <a:cubicBezTo>
                  <a:pt x="20" y="143"/>
                  <a:pt x="20" y="143"/>
                  <a:pt x="20" y="143"/>
                </a:cubicBezTo>
                <a:cubicBezTo>
                  <a:pt x="5" y="145"/>
                  <a:pt x="5" y="145"/>
                  <a:pt x="5" y="145"/>
                </a:cubicBezTo>
                <a:cubicBezTo>
                  <a:pt x="4" y="138"/>
                  <a:pt x="3" y="131"/>
                  <a:pt x="3" y="124"/>
                </a:cubicBezTo>
                <a:close/>
                <a:moveTo>
                  <a:pt x="106" y="133"/>
                </a:moveTo>
                <a:cubicBezTo>
                  <a:pt x="109" y="127"/>
                  <a:pt x="112" y="122"/>
                  <a:pt x="115" y="115"/>
                </a:cubicBezTo>
                <a:cubicBezTo>
                  <a:pt x="115" y="115"/>
                  <a:pt x="115" y="115"/>
                  <a:pt x="115" y="115"/>
                </a:cubicBezTo>
                <a:cubicBezTo>
                  <a:pt x="129" y="122"/>
                  <a:pt x="129" y="122"/>
                  <a:pt x="129" y="122"/>
                </a:cubicBezTo>
                <a:cubicBezTo>
                  <a:pt x="126" y="129"/>
                  <a:pt x="122" y="134"/>
                  <a:pt x="119" y="140"/>
                </a:cubicBezTo>
                <a:cubicBezTo>
                  <a:pt x="119" y="140"/>
                  <a:pt x="119" y="140"/>
                  <a:pt x="119" y="140"/>
                </a:cubicBezTo>
                <a:cubicBezTo>
                  <a:pt x="106" y="133"/>
                  <a:pt x="106" y="133"/>
                  <a:pt x="106" y="133"/>
                </a:cubicBezTo>
                <a:close/>
                <a:moveTo>
                  <a:pt x="0" y="88"/>
                </a:moveTo>
                <a:cubicBezTo>
                  <a:pt x="16" y="88"/>
                  <a:pt x="16" y="88"/>
                  <a:pt x="16" y="88"/>
                </a:cubicBezTo>
                <a:cubicBezTo>
                  <a:pt x="16" y="93"/>
                  <a:pt x="16" y="100"/>
                  <a:pt x="17" y="108"/>
                </a:cubicBezTo>
                <a:cubicBezTo>
                  <a:pt x="17" y="108"/>
                  <a:pt x="17" y="108"/>
                  <a:pt x="17" y="108"/>
                </a:cubicBezTo>
                <a:cubicBezTo>
                  <a:pt x="2" y="109"/>
                  <a:pt x="2" y="109"/>
                  <a:pt x="2" y="109"/>
                </a:cubicBezTo>
                <a:cubicBezTo>
                  <a:pt x="1" y="101"/>
                  <a:pt x="1" y="94"/>
                  <a:pt x="0" y="88"/>
                </a:cubicBezTo>
                <a:close/>
                <a:moveTo>
                  <a:pt x="119" y="102"/>
                </a:moveTo>
                <a:cubicBezTo>
                  <a:pt x="121" y="97"/>
                  <a:pt x="122" y="91"/>
                  <a:pt x="122" y="84"/>
                </a:cubicBezTo>
                <a:cubicBezTo>
                  <a:pt x="122" y="84"/>
                  <a:pt x="122" y="84"/>
                  <a:pt x="122" y="84"/>
                </a:cubicBezTo>
                <a:cubicBezTo>
                  <a:pt x="137" y="85"/>
                  <a:pt x="137" y="85"/>
                  <a:pt x="137" y="85"/>
                </a:cubicBezTo>
                <a:cubicBezTo>
                  <a:pt x="137" y="93"/>
                  <a:pt x="136" y="100"/>
                  <a:pt x="134" y="106"/>
                </a:cubicBezTo>
                <a:cubicBezTo>
                  <a:pt x="134" y="106"/>
                  <a:pt x="134" y="106"/>
                  <a:pt x="134" y="106"/>
                </a:cubicBezTo>
                <a:cubicBezTo>
                  <a:pt x="119" y="102"/>
                  <a:pt x="119" y="102"/>
                  <a:pt x="119" y="102"/>
                </a:cubicBezTo>
                <a:close/>
                <a:moveTo>
                  <a:pt x="1" y="72"/>
                </a:moveTo>
                <a:cubicBezTo>
                  <a:pt x="2" y="65"/>
                  <a:pt x="4" y="58"/>
                  <a:pt x="6" y="51"/>
                </a:cubicBezTo>
                <a:cubicBezTo>
                  <a:pt x="6" y="51"/>
                  <a:pt x="6" y="51"/>
                  <a:pt x="6" y="51"/>
                </a:cubicBezTo>
                <a:cubicBezTo>
                  <a:pt x="21" y="56"/>
                  <a:pt x="21" y="56"/>
                  <a:pt x="21" y="56"/>
                </a:cubicBezTo>
                <a:cubicBezTo>
                  <a:pt x="18" y="62"/>
                  <a:pt x="17" y="68"/>
                  <a:pt x="16" y="74"/>
                </a:cubicBezTo>
                <a:cubicBezTo>
                  <a:pt x="16" y="74"/>
                  <a:pt x="16" y="74"/>
                  <a:pt x="16" y="74"/>
                </a:cubicBezTo>
                <a:cubicBezTo>
                  <a:pt x="1" y="72"/>
                  <a:pt x="1" y="72"/>
                  <a:pt x="1" y="72"/>
                </a:cubicBezTo>
                <a:close/>
                <a:moveTo>
                  <a:pt x="122" y="73"/>
                </a:moveTo>
                <a:cubicBezTo>
                  <a:pt x="122" y="66"/>
                  <a:pt x="122" y="60"/>
                  <a:pt x="120" y="54"/>
                </a:cubicBezTo>
                <a:cubicBezTo>
                  <a:pt x="120" y="54"/>
                  <a:pt x="120" y="54"/>
                  <a:pt x="120" y="54"/>
                </a:cubicBezTo>
                <a:cubicBezTo>
                  <a:pt x="135" y="51"/>
                  <a:pt x="135" y="51"/>
                  <a:pt x="135" y="51"/>
                </a:cubicBezTo>
                <a:cubicBezTo>
                  <a:pt x="137" y="58"/>
                  <a:pt x="138" y="65"/>
                  <a:pt x="138" y="73"/>
                </a:cubicBezTo>
                <a:cubicBezTo>
                  <a:pt x="138" y="73"/>
                  <a:pt x="138" y="73"/>
                  <a:pt x="138" y="73"/>
                </a:cubicBezTo>
                <a:cubicBezTo>
                  <a:pt x="138" y="73"/>
                  <a:pt x="138" y="73"/>
                  <a:pt x="138" y="73"/>
                </a:cubicBezTo>
                <a:cubicBezTo>
                  <a:pt x="122" y="73"/>
                  <a:pt x="122" y="73"/>
                  <a:pt x="122" y="73"/>
                </a:cubicBezTo>
                <a:close/>
                <a:moveTo>
                  <a:pt x="6" y="51"/>
                </a:moveTo>
                <a:cubicBezTo>
                  <a:pt x="6" y="51"/>
                  <a:pt x="6" y="51"/>
                  <a:pt x="6" y="51"/>
                </a:cubicBezTo>
                <a:cubicBezTo>
                  <a:pt x="6" y="51"/>
                  <a:pt x="6" y="51"/>
                  <a:pt x="6" y="51"/>
                </a:cubicBezTo>
                <a:cubicBezTo>
                  <a:pt x="6" y="51"/>
                  <a:pt x="6" y="51"/>
                  <a:pt x="6" y="51"/>
                </a:cubicBezTo>
                <a:cubicBezTo>
                  <a:pt x="6" y="51"/>
                  <a:pt x="6" y="51"/>
                  <a:pt x="6" y="51"/>
                </a:cubicBezTo>
                <a:close/>
                <a:moveTo>
                  <a:pt x="13" y="36"/>
                </a:moveTo>
                <a:cubicBezTo>
                  <a:pt x="17" y="29"/>
                  <a:pt x="22" y="23"/>
                  <a:pt x="27" y="18"/>
                </a:cubicBezTo>
                <a:cubicBezTo>
                  <a:pt x="27" y="18"/>
                  <a:pt x="27" y="18"/>
                  <a:pt x="27" y="18"/>
                </a:cubicBezTo>
                <a:cubicBezTo>
                  <a:pt x="38" y="29"/>
                  <a:pt x="38" y="29"/>
                  <a:pt x="38" y="29"/>
                </a:cubicBezTo>
                <a:cubicBezTo>
                  <a:pt x="33" y="33"/>
                  <a:pt x="30" y="38"/>
                  <a:pt x="27" y="43"/>
                </a:cubicBezTo>
                <a:cubicBezTo>
                  <a:pt x="27" y="43"/>
                  <a:pt x="27" y="43"/>
                  <a:pt x="27" y="43"/>
                </a:cubicBezTo>
                <a:cubicBezTo>
                  <a:pt x="13" y="36"/>
                  <a:pt x="13" y="36"/>
                  <a:pt x="13" y="36"/>
                </a:cubicBezTo>
                <a:close/>
                <a:moveTo>
                  <a:pt x="106" y="27"/>
                </a:moveTo>
                <a:cubicBezTo>
                  <a:pt x="116" y="16"/>
                  <a:pt x="116" y="16"/>
                  <a:pt x="116" y="16"/>
                </a:cubicBezTo>
                <a:cubicBezTo>
                  <a:pt x="122" y="21"/>
                  <a:pt x="126" y="28"/>
                  <a:pt x="130" y="35"/>
                </a:cubicBezTo>
                <a:cubicBezTo>
                  <a:pt x="130" y="35"/>
                  <a:pt x="130" y="35"/>
                  <a:pt x="130" y="35"/>
                </a:cubicBezTo>
                <a:cubicBezTo>
                  <a:pt x="116" y="41"/>
                  <a:pt x="116" y="41"/>
                  <a:pt x="116" y="41"/>
                </a:cubicBezTo>
                <a:cubicBezTo>
                  <a:pt x="113" y="36"/>
                  <a:pt x="110" y="31"/>
                  <a:pt x="106" y="27"/>
                </a:cubicBezTo>
                <a:close/>
                <a:moveTo>
                  <a:pt x="41" y="8"/>
                </a:moveTo>
                <a:cubicBezTo>
                  <a:pt x="47" y="4"/>
                  <a:pt x="55" y="2"/>
                  <a:pt x="63" y="0"/>
                </a:cubicBezTo>
                <a:cubicBezTo>
                  <a:pt x="63" y="0"/>
                  <a:pt x="63" y="0"/>
                  <a:pt x="63" y="0"/>
                </a:cubicBezTo>
                <a:cubicBezTo>
                  <a:pt x="65" y="15"/>
                  <a:pt x="65" y="15"/>
                  <a:pt x="65" y="15"/>
                </a:cubicBezTo>
                <a:cubicBezTo>
                  <a:pt x="59" y="16"/>
                  <a:pt x="53" y="18"/>
                  <a:pt x="48" y="21"/>
                </a:cubicBezTo>
                <a:cubicBezTo>
                  <a:pt x="48" y="21"/>
                  <a:pt x="48" y="21"/>
                  <a:pt x="48" y="21"/>
                </a:cubicBezTo>
                <a:cubicBezTo>
                  <a:pt x="41" y="8"/>
                  <a:pt x="41" y="8"/>
                  <a:pt x="41" y="8"/>
                </a:cubicBezTo>
                <a:close/>
                <a:moveTo>
                  <a:pt x="78" y="15"/>
                </a:moveTo>
                <a:cubicBezTo>
                  <a:pt x="80" y="0"/>
                  <a:pt x="80" y="0"/>
                  <a:pt x="80" y="0"/>
                </a:cubicBezTo>
                <a:cubicBezTo>
                  <a:pt x="88" y="1"/>
                  <a:pt x="95" y="3"/>
                  <a:pt x="102" y="6"/>
                </a:cubicBezTo>
                <a:cubicBezTo>
                  <a:pt x="102" y="6"/>
                  <a:pt x="102" y="6"/>
                  <a:pt x="102" y="6"/>
                </a:cubicBezTo>
                <a:cubicBezTo>
                  <a:pt x="95" y="20"/>
                  <a:pt x="95" y="20"/>
                  <a:pt x="95" y="20"/>
                </a:cubicBezTo>
                <a:cubicBezTo>
                  <a:pt x="90" y="17"/>
                  <a:pt x="85" y="16"/>
                  <a:pt x="78" y="15"/>
                </a:cubicBezTo>
                <a:close/>
              </a:path>
            </a:pathLst>
          </a:custGeom>
          <a:solidFill>
            <a:srgbClr val="B9965A"/>
          </a:solidFill>
          <a:ln>
            <a:noFill/>
          </a:ln>
        </p:spPr>
        <p:txBody>
          <a:bodyPr anchor="t" anchorCtr="0" bIns="45720" compatLnSpc="1" lIns="91440" numCol="1" rIns="91440" tIns="45720" vert="horz" wrap="square"/>
          <a:lstStyle/>
          <a:p>
            <a:endParaRPr altLang="en-US" lang="zh-CN"/>
          </a:p>
        </p:txBody>
      </p:sp>
      <p:sp>
        <p:nvSpPr>
          <p:cNvPr id="10" name="Freeform 260"/>
          <p:cNvSpPr/>
          <p:nvPr/>
        </p:nvSpPr>
        <p:spPr bwMode="auto">
          <a:xfrm rot="5400000">
            <a:off x="5643556" y="3169511"/>
            <a:ext cx="538642" cy="1216027"/>
          </a:xfrm>
          <a:custGeom>
            <a:gdLst>
              <a:gd fmla="*/ 54 w 117" name="T0"/>
              <a:gd fmla="*/ 0 h 263" name="T1"/>
              <a:gd fmla="*/ 0 w 117" name="T2"/>
              <a:gd fmla="*/ 63 h 263" name="T3"/>
              <a:gd fmla="*/ 26 w 117" name="T4"/>
              <a:gd fmla="*/ 163 h 263" name="T5"/>
              <a:gd fmla="*/ 20 w 117" name="T6"/>
              <a:gd fmla="*/ 219 h 263" name="T7"/>
              <a:gd fmla="*/ 64 w 117" name="T8"/>
              <a:gd fmla="*/ 263 h 263" name="T9"/>
              <a:gd fmla="*/ 108 w 117" name="T10"/>
              <a:gd fmla="*/ 219 h 263" name="T11"/>
              <a:gd fmla="*/ 108 w 117" name="T12"/>
              <a:gd fmla="*/ 168 h 263" name="T13"/>
              <a:gd fmla="*/ 117 w 117" name="T14"/>
              <a:gd fmla="*/ 73 h 263" name="T15"/>
              <a:gd fmla="*/ 54 w 117" name="T16"/>
              <a:gd fmla="*/ 0 h 2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3" w="117">
                <a:moveTo>
                  <a:pt x="54" y="0"/>
                </a:moveTo>
                <a:cubicBezTo>
                  <a:pt x="19" y="0"/>
                  <a:pt x="0" y="29"/>
                  <a:pt x="0" y="63"/>
                </a:cubicBezTo>
                <a:cubicBezTo>
                  <a:pt x="0" y="119"/>
                  <a:pt x="25" y="117"/>
                  <a:pt x="26" y="163"/>
                </a:cubicBezTo>
                <a:cubicBezTo>
                  <a:pt x="22" y="187"/>
                  <a:pt x="19" y="209"/>
                  <a:pt x="20" y="219"/>
                </a:cubicBezTo>
                <a:cubicBezTo>
                  <a:pt x="21" y="246"/>
                  <a:pt x="39" y="263"/>
                  <a:pt x="64" y="263"/>
                </a:cubicBezTo>
                <a:cubicBezTo>
                  <a:pt x="88" y="263"/>
                  <a:pt x="108" y="244"/>
                  <a:pt x="108" y="219"/>
                </a:cubicBezTo>
                <a:cubicBezTo>
                  <a:pt x="108" y="168"/>
                  <a:pt x="108" y="168"/>
                  <a:pt x="108" y="168"/>
                </a:cubicBezTo>
                <a:cubicBezTo>
                  <a:pt x="114" y="128"/>
                  <a:pt x="117" y="88"/>
                  <a:pt x="117" y="73"/>
                </a:cubicBezTo>
                <a:cubicBezTo>
                  <a:pt x="117" y="48"/>
                  <a:pt x="100" y="0"/>
                  <a:pt x="54" y="0"/>
                </a:cubicBezTo>
                <a:close/>
              </a:path>
            </a:pathLst>
          </a:custGeom>
          <a:solidFill>
            <a:srgbClr val="82B347"/>
          </a:solidFill>
          <a:ln>
            <a:noFill/>
          </a:ln>
        </p:spPr>
        <p:txBody>
          <a:bodyPr anchor="t" anchorCtr="0" bIns="45720" compatLnSpc="1" lIns="91440" numCol="1" rIns="91440" tIns="45720" vert="horz" wrap="square"/>
          <a:lstStyle/>
          <a:p>
            <a:endParaRPr altLang="en-US" lang="zh-CN"/>
          </a:p>
        </p:txBody>
      </p:sp>
      <p:sp>
        <p:nvSpPr>
          <p:cNvPr id="11" name="Freeform 261"/>
          <p:cNvSpPr>
            <a:spLocks noEditPoints="1"/>
          </p:cNvSpPr>
          <p:nvPr/>
        </p:nvSpPr>
        <p:spPr bwMode="auto">
          <a:xfrm rot="5400000">
            <a:off x="7282622" y="2561102"/>
            <a:ext cx="613061" cy="1281142"/>
          </a:xfrm>
          <a:custGeom>
            <a:gdLst>
              <a:gd fmla="*/ 63 w 138" name="T0"/>
              <a:gd fmla="*/ 273 h 288" name="T1"/>
              <a:gd fmla="*/ 76 w 138" name="T2"/>
              <a:gd fmla="*/ 271 h 288" name="T3"/>
              <a:gd fmla="*/ 63 w 138" name="T4"/>
              <a:gd fmla="*/ 288 h 288" name="T5"/>
              <a:gd fmla="*/ 34 w 138" name="T6"/>
              <a:gd fmla="*/ 259 h 288" name="T7"/>
              <a:gd fmla="*/ 40 w 138" name="T8"/>
              <a:gd fmla="*/ 283 h 288" name="T9"/>
              <a:gd fmla="*/ 87 w 138" name="T10"/>
              <a:gd fmla="*/ 265 h 288" name="T11"/>
              <a:gd fmla="*/ 111 w 138" name="T12"/>
              <a:gd fmla="*/ 259 h 288" name="T13"/>
              <a:gd fmla="*/ 96 w 138" name="T14"/>
              <a:gd fmla="*/ 278 h 288" name="T15"/>
              <a:gd fmla="*/ 10 w 138" name="T16"/>
              <a:gd fmla="*/ 230 h 288" name="T17"/>
              <a:gd fmla="*/ 27 w 138" name="T18"/>
              <a:gd fmla="*/ 248 h 288" name="T19"/>
              <a:gd fmla="*/ 10 w 138" name="T20"/>
              <a:gd fmla="*/ 235 h 288" name="T21"/>
              <a:gd fmla="*/ 116 w 138" name="T22"/>
              <a:gd fmla="*/ 242 h 288" name="T23"/>
              <a:gd fmla="*/ 102 w 138" name="T24"/>
              <a:gd fmla="*/ 235 h 288" name="T25"/>
              <a:gd fmla="*/ 101 w 138" name="T26"/>
              <a:gd fmla="*/ 222 h 288" name="T27"/>
              <a:gd fmla="*/ 117 w 138" name="T28"/>
              <a:gd fmla="*/ 233 h 288" name="T29"/>
              <a:gd fmla="*/ 117 w 138" name="T30"/>
              <a:gd fmla="*/ 235 h 288" name="T31"/>
              <a:gd fmla="*/ 101 w 138" name="T32"/>
              <a:gd fmla="*/ 240 h 288" name="T33"/>
              <a:gd fmla="*/ 25 w 138" name="T34"/>
              <a:gd fmla="*/ 195 h 288" name="T35"/>
              <a:gd fmla="*/ 97 w 138" name="T36"/>
              <a:gd fmla="*/ 187 h 288" name="T37"/>
              <a:gd fmla="*/ 115 w 138" name="T38"/>
              <a:gd fmla="*/ 205 h 288" name="T39"/>
              <a:gd fmla="*/ 7 w 138" name="T40"/>
              <a:gd fmla="*/ 160 h 288" name="T41"/>
              <a:gd fmla="*/ 25 w 138" name="T42"/>
              <a:gd fmla="*/ 178 h 288" name="T43"/>
              <a:gd fmla="*/ 95 w 138" name="T44"/>
              <a:gd fmla="*/ 170 h 288" name="T45"/>
              <a:gd fmla="*/ 114 w 138" name="T46"/>
              <a:gd fmla="*/ 153 h 288" name="T47"/>
              <a:gd fmla="*/ 95 w 138" name="T48"/>
              <a:gd fmla="*/ 170 h 288" name="T49"/>
              <a:gd fmla="*/ 18 w 138" name="T50"/>
              <a:gd fmla="*/ 123 h 288" name="T51"/>
              <a:gd fmla="*/ 5 w 138" name="T52"/>
              <a:gd fmla="*/ 145 h 288" name="T53"/>
              <a:gd fmla="*/ 115 w 138" name="T54"/>
              <a:gd fmla="*/ 115 h 288" name="T55"/>
              <a:gd fmla="*/ 119 w 138" name="T56"/>
              <a:gd fmla="*/ 140 h 288" name="T57"/>
              <a:gd fmla="*/ 0 w 138" name="T58"/>
              <a:gd fmla="*/ 88 h 288" name="T59"/>
              <a:gd fmla="*/ 17 w 138" name="T60"/>
              <a:gd fmla="*/ 108 h 288" name="T61"/>
              <a:gd fmla="*/ 119 w 138" name="T62"/>
              <a:gd fmla="*/ 102 h 288" name="T63"/>
              <a:gd fmla="*/ 137 w 138" name="T64"/>
              <a:gd fmla="*/ 85 h 288" name="T65"/>
              <a:gd fmla="*/ 119 w 138" name="T66"/>
              <a:gd fmla="*/ 102 h 288" name="T67"/>
              <a:gd fmla="*/ 6 w 138" name="T68"/>
              <a:gd fmla="*/ 51 h 288" name="T69"/>
              <a:gd fmla="*/ 16 w 138" name="T70"/>
              <a:gd fmla="*/ 74 h 288" name="T71"/>
              <a:gd fmla="*/ 120 w 138" name="T72"/>
              <a:gd fmla="*/ 54 h 288" name="T73"/>
              <a:gd fmla="*/ 138 w 138" name="T74"/>
              <a:gd fmla="*/ 73 h 288" name="T75"/>
              <a:gd fmla="*/ 122 w 138" name="T76"/>
              <a:gd fmla="*/ 73 h 288" name="T77"/>
              <a:gd fmla="*/ 6 w 138" name="T78"/>
              <a:gd fmla="*/ 51 h 288" name="T79"/>
              <a:gd fmla="*/ 13 w 138" name="T80"/>
              <a:gd fmla="*/ 36 h 288" name="T81"/>
              <a:gd fmla="*/ 38 w 138" name="T82"/>
              <a:gd fmla="*/ 29 h 288" name="T83"/>
              <a:gd fmla="*/ 13 w 138" name="T84"/>
              <a:gd fmla="*/ 36 h 288" name="T85"/>
              <a:gd fmla="*/ 130 w 138" name="T86"/>
              <a:gd fmla="*/ 35 h 288" name="T87"/>
              <a:gd fmla="*/ 106 w 138" name="T88"/>
              <a:gd fmla="*/ 27 h 288" name="T89"/>
              <a:gd fmla="*/ 63 w 138" name="T90"/>
              <a:gd fmla="*/ 0 h 288" name="T91"/>
              <a:gd fmla="*/ 48 w 138" name="T92"/>
              <a:gd fmla="*/ 21 h 288" name="T93"/>
              <a:gd fmla="*/ 80 w 138" name="T94"/>
              <a:gd fmla="*/ 0 h 288" name="T95"/>
              <a:gd fmla="*/ 95 w 138" name="T96"/>
              <a:gd fmla="*/ 20 h 288"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288" w="138">
                <a:moveTo>
                  <a:pt x="57" y="288"/>
                </a:moveTo>
                <a:cubicBezTo>
                  <a:pt x="59" y="273"/>
                  <a:pt x="59" y="273"/>
                  <a:pt x="59" y="273"/>
                </a:cubicBezTo>
                <a:cubicBezTo>
                  <a:pt x="60" y="273"/>
                  <a:pt x="62" y="273"/>
                  <a:pt x="63" y="273"/>
                </a:cubicBezTo>
                <a:cubicBezTo>
                  <a:pt x="63" y="273"/>
                  <a:pt x="63" y="273"/>
                  <a:pt x="63" y="273"/>
                </a:cubicBezTo>
                <a:cubicBezTo>
                  <a:pt x="68" y="273"/>
                  <a:pt x="72" y="272"/>
                  <a:pt x="76" y="271"/>
                </a:cubicBezTo>
                <a:cubicBezTo>
                  <a:pt x="76" y="271"/>
                  <a:pt x="76" y="271"/>
                  <a:pt x="76" y="271"/>
                </a:cubicBezTo>
                <a:cubicBezTo>
                  <a:pt x="80" y="286"/>
                  <a:pt x="80" y="286"/>
                  <a:pt x="80" y="286"/>
                </a:cubicBezTo>
                <a:cubicBezTo>
                  <a:pt x="75" y="287"/>
                  <a:pt x="69" y="288"/>
                  <a:pt x="63" y="288"/>
                </a:cubicBezTo>
                <a:cubicBezTo>
                  <a:pt x="63" y="288"/>
                  <a:pt x="63" y="288"/>
                  <a:pt x="63" y="288"/>
                </a:cubicBezTo>
                <a:cubicBezTo>
                  <a:pt x="61" y="288"/>
                  <a:pt x="59" y="288"/>
                  <a:pt x="57" y="288"/>
                </a:cubicBezTo>
                <a:close/>
                <a:moveTo>
                  <a:pt x="22" y="268"/>
                </a:moveTo>
                <a:cubicBezTo>
                  <a:pt x="34" y="259"/>
                  <a:pt x="34" y="259"/>
                  <a:pt x="34" y="259"/>
                </a:cubicBezTo>
                <a:cubicBezTo>
                  <a:pt x="37" y="263"/>
                  <a:pt x="42" y="267"/>
                  <a:pt x="47" y="269"/>
                </a:cubicBezTo>
                <a:cubicBezTo>
                  <a:pt x="47" y="269"/>
                  <a:pt x="47" y="269"/>
                  <a:pt x="47" y="269"/>
                </a:cubicBezTo>
                <a:cubicBezTo>
                  <a:pt x="40" y="283"/>
                  <a:pt x="40" y="283"/>
                  <a:pt x="40" y="283"/>
                </a:cubicBezTo>
                <a:cubicBezTo>
                  <a:pt x="33" y="280"/>
                  <a:pt x="27" y="274"/>
                  <a:pt x="22" y="268"/>
                </a:cubicBezTo>
                <a:close/>
                <a:moveTo>
                  <a:pt x="96" y="278"/>
                </a:moveTo>
                <a:cubicBezTo>
                  <a:pt x="87" y="265"/>
                  <a:pt x="87" y="265"/>
                  <a:pt x="87" y="265"/>
                </a:cubicBezTo>
                <a:cubicBezTo>
                  <a:pt x="91" y="262"/>
                  <a:pt x="95" y="258"/>
                  <a:pt x="97" y="253"/>
                </a:cubicBezTo>
                <a:cubicBezTo>
                  <a:pt x="97" y="253"/>
                  <a:pt x="97" y="253"/>
                  <a:pt x="97" y="253"/>
                </a:cubicBezTo>
                <a:cubicBezTo>
                  <a:pt x="111" y="259"/>
                  <a:pt x="111" y="259"/>
                  <a:pt x="111" y="259"/>
                </a:cubicBezTo>
                <a:cubicBezTo>
                  <a:pt x="108" y="267"/>
                  <a:pt x="102" y="273"/>
                  <a:pt x="96" y="278"/>
                </a:cubicBezTo>
                <a:cubicBezTo>
                  <a:pt x="96" y="278"/>
                  <a:pt x="96" y="278"/>
                  <a:pt x="96" y="278"/>
                </a:cubicBezTo>
                <a:cubicBezTo>
                  <a:pt x="96" y="278"/>
                  <a:pt x="96" y="278"/>
                  <a:pt x="96" y="278"/>
                </a:cubicBezTo>
                <a:close/>
                <a:moveTo>
                  <a:pt x="10" y="235"/>
                </a:moveTo>
                <a:cubicBezTo>
                  <a:pt x="10" y="230"/>
                  <a:pt x="10" y="230"/>
                  <a:pt x="10" y="230"/>
                </a:cubicBezTo>
                <a:cubicBezTo>
                  <a:pt x="10" y="230"/>
                  <a:pt x="10" y="230"/>
                  <a:pt x="10" y="230"/>
                </a:cubicBezTo>
                <a:cubicBezTo>
                  <a:pt x="25" y="230"/>
                  <a:pt x="25" y="230"/>
                  <a:pt x="25" y="230"/>
                </a:cubicBezTo>
                <a:cubicBezTo>
                  <a:pt x="25" y="235"/>
                  <a:pt x="25" y="235"/>
                  <a:pt x="25" y="235"/>
                </a:cubicBezTo>
                <a:cubicBezTo>
                  <a:pt x="25" y="239"/>
                  <a:pt x="26" y="244"/>
                  <a:pt x="27" y="248"/>
                </a:cubicBezTo>
                <a:cubicBezTo>
                  <a:pt x="27" y="248"/>
                  <a:pt x="27" y="248"/>
                  <a:pt x="27" y="248"/>
                </a:cubicBezTo>
                <a:cubicBezTo>
                  <a:pt x="13" y="253"/>
                  <a:pt x="13" y="253"/>
                  <a:pt x="13" y="253"/>
                </a:cubicBezTo>
                <a:cubicBezTo>
                  <a:pt x="11" y="247"/>
                  <a:pt x="10" y="241"/>
                  <a:pt x="10" y="235"/>
                </a:cubicBezTo>
                <a:close/>
                <a:moveTo>
                  <a:pt x="116" y="242"/>
                </a:moveTo>
                <a:cubicBezTo>
                  <a:pt x="116" y="242"/>
                  <a:pt x="116" y="242"/>
                  <a:pt x="116" y="242"/>
                </a:cubicBezTo>
                <a:cubicBezTo>
                  <a:pt x="116" y="242"/>
                  <a:pt x="116" y="242"/>
                  <a:pt x="116" y="242"/>
                </a:cubicBezTo>
                <a:close/>
                <a:moveTo>
                  <a:pt x="101" y="240"/>
                </a:moveTo>
                <a:cubicBezTo>
                  <a:pt x="101" y="238"/>
                  <a:pt x="102" y="236"/>
                  <a:pt x="102" y="235"/>
                </a:cubicBezTo>
                <a:cubicBezTo>
                  <a:pt x="102" y="235"/>
                  <a:pt x="102" y="235"/>
                  <a:pt x="102" y="235"/>
                </a:cubicBezTo>
                <a:cubicBezTo>
                  <a:pt x="102" y="234"/>
                  <a:pt x="102" y="233"/>
                  <a:pt x="102" y="233"/>
                </a:cubicBezTo>
                <a:cubicBezTo>
                  <a:pt x="102" y="233"/>
                  <a:pt x="102" y="233"/>
                  <a:pt x="102" y="233"/>
                </a:cubicBezTo>
                <a:cubicBezTo>
                  <a:pt x="102" y="230"/>
                  <a:pt x="101" y="226"/>
                  <a:pt x="101" y="222"/>
                </a:cubicBezTo>
                <a:cubicBezTo>
                  <a:pt x="101" y="222"/>
                  <a:pt x="101" y="222"/>
                  <a:pt x="101" y="222"/>
                </a:cubicBezTo>
                <a:cubicBezTo>
                  <a:pt x="116" y="220"/>
                  <a:pt x="116" y="220"/>
                  <a:pt x="116" y="220"/>
                </a:cubicBezTo>
                <a:cubicBezTo>
                  <a:pt x="117" y="225"/>
                  <a:pt x="117" y="229"/>
                  <a:pt x="117" y="233"/>
                </a:cubicBezTo>
                <a:cubicBezTo>
                  <a:pt x="117" y="233"/>
                  <a:pt x="117" y="233"/>
                  <a:pt x="117" y="233"/>
                </a:cubicBezTo>
                <a:cubicBezTo>
                  <a:pt x="117" y="233"/>
                  <a:pt x="117" y="234"/>
                  <a:pt x="117" y="235"/>
                </a:cubicBezTo>
                <a:cubicBezTo>
                  <a:pt x="117" y="235"/>
                  <a:pt x="117" y="235"/>
                  <a:pt x="117" y="235"/>
                </a:cubicBezTo>
                <a:cubicBezTo>
                  <a:pt x="117" y="238"/>
                  <a:pt x="117" y="240"/>
                  <a:pt x="116" y="242"/>
                </a:cubicBezTo>
                <a:cubicBezTo>
                  <a:pt x="116" y="242"/>
                  <a:pt x="116" y="242"/>
                  <a:pt x="116" y="242"/>
                </a:cubicBezTo>
                <a:cubicBezTo>
                  <a:pt x="101" y="240"/>
                  <a:pt x="101" y="240"/>
                  <a:pt x="101" y="240"/>
                </a:cubicBezTo>
                <a:close/>
                <a:moveTo>
                  <a:pt x="10" y="215"/>
                </a:moveTo>
                <a:cubicBezTo>
                  <a:pt x="10" y="195"/>
                  <a:pt x="10" y="195"/>
                  <a:pt x="10" y="195"/>
                </a:cubicBezTo>
                <a:cubicBezTo>
                  <a:pt x="25" y="195"/>
                  <a:pt x="25" y="195"/>
                  <a:pt x="25" y="195"/>
                </a:cubicBezTo>
                <a:cubicBezTo>
                  <a:pt x="25" y="215"/>
                  <a:pt x="25" y="215"/>
                  <a:pt x="25" y="215"/>
                </a:cubicBezTo>
                <a:cubicBezTo>
                  <a:pt x="10" y="215"/>
                  <a:pt x="10" y="215"/>
                  <a:pt x="10" y="215"/>
                </a:cubicBezTo>
                <a:close/>
                <a:moveTo>
                  <a:pt x="97" y="187"/>
                </a:moveTo>
                <a:cubicBezTo>
                  <a:pt x="112" y="185"/>
                  <a:pt x="112" y="185"/>
                  <a:pt x="112" y="185"/>
                </a:cubicBezTo>
                <a:cubicBezTo>
                  <a:pt x="113" y="192"/>
                  <a:pt x="114" y="199"/>
                  <a:pt x="115" y="205"/>
                </a:cubicBezTo>
                <a:cubicBezTo>
                  <a:pt x="115" y="205"/>
                  <a:pt x="115" y="205"/>
                  <a:pt x="115" y="205"/>
                </a:cubicBezTo>
                <a:cubicBezTo>
                  <a:pt x="99" y="207"/>
                  <a:pt x="99" y="207"/>
                  <a:pt x="99" y="207"/>
                </a:cubicBezTo>
                <a:cubicBezTo>
                  <a:pt x="99" y="201"/>
                  <a:pt x="98" y="194"/>
                  <a:pt x="97" y="187"/>
                </a:cubicBezTo>
                <a:close/>
                <a:moveTo>
                  <a:pt x="7" y="160"/>
                </a:moveTo>
                <a:cubicBezTo>
                  <a:pt x="22" y="158"/>
                  <a:pt x="22" y="158"/>
                  <a:pt x="22" y="158"/>
                </a:cubicBezTo>
                <a:cubicBezTo>
                  <a:pt x="23" y="165"/>
                  <a:pt x="24" y="172"/>
                  <a:pt x="25" y="178"/>
                </a:cubicBezTo>
                <a:cubicBezTo>
                  <a:pt x="25" y="178"/>
                  <a:pt x="25" y="178"/>
                  <a:pt x="25" y="178"/>
                </a:cubicBezTo>
                <a:cubicBezTo>
                  <a:pt x="10" y="181"/>
                  <a:pt x="10" y="181"/>
                  <a:pt x="10" y="181"/>
                </a:cubicBezTo>
                <a:cubicBezTo>
                  <a:pt x="9" y="174"/>
                  <a:pt x="8" y="167"/>
                  <a:pt x="7" y="160"/>
                </a:cubicBezTo>
                <a:close/>
                <a:moveTo>
                  <a:pt x="95" y="170"/>
                </a:moveTo>
                <a:cubicBezTo>
                  <a:pt x="96" y="162"/>
                  <a:pt x="97" y="154"/>
                  <a:pt x="99" y="148"/>
                </a:cubicBezTo>
                <a:cubicBezTo>
                  <a:pt x="99" y="148"/>
                  <a:pt x="99" y="148"/>
                  <a:pt x="99" y="148"/>
                </a:cubicBezTo>
                <a:cubicBezTo>
                  <a:pt x="114" y="153"/>
                  <a:pt x="114" y="153"/>
                  <a:pt x="114" y="153"/>
                </a:cubicBezTo>
                <a:cubicBezTo>
                  <a:pt x="112" y="158"/>
                  <a:pt x="111" y="164"/>
                  <a:pt x="111" y="171"/>
                </a:cubicBezTo>
                <a:cubicBezTo>
                  <a:pt x="111" y="171"/>
                  <a:pt x="111" y="171"/>
                  <a:pt x="111" y="171"/>
                </a:cubicBezTo>
                <a:cubicBezTo>
                  <a:pt x="95" y="170"/>
                  <a:pt x="95" y="170"/>
                  <a:pt x="95" y="170"/>
                </a:cubicBezTo>
                <a:close/>
                <a:moveTo>
                  <a:pt x="3" y="124"/>
                </a:moveTo>
                <a:cubicBezTo>
                  <a:pt x="3" y="124"/>
                  <a:pt x="3" y="124"/>
                  <a:pt x="3" y="124"/>
                </a:cubicBezTo>
                <a:cubicBezTo>
                  <a:pt x="18" y="123"/>
                  <a:pt x="18" y="123"/>
                  <a:pt x="18" y="123"/>
                </a:cubicBezTo>
                <a:cubicBezTo>
                  <a:pt x="19" y="129"/>
                  <a:pt x="19" y="136"/>
                  <a:pt x="20" y="143"/>
                </a:cubicBezTo>
                <a:cubicBezTo>
                  <a:pt x="20" y="143"/>
                  <a:pt x="20" y="143"/>
                  <a:pt x="20" y="143"/>
                </a:cubicBezTo>
                <a:cubicBezTo>
                  <a:pt x="5" y="145"/>
                  <a:pt x="5" y="145"/>
                  <a:pt x="5" y="145"/>
                </a:cubicBezTo>
                <a:cubicBezTo>
                  <a:pt x="4" y="138"/>
                  <a:pt x="3" y="131"/>
                  <a:pt x="3" y="124"/>
                </a:cubicBezTo>
                <a:close/>
                <a:moveTo>
                  <a:pt x="106" y="133"/>
                </a:moveTo>
                <a:cubicBezTo>
                  <a:pt x="109" y="127"/>
                  <a:pt x="112" y="122"/>
                  <a:pt x="115" y="115"/>
                </a:cubicBezTo>
                <a:cubicBezTo>
                  <a:pt x="115" y="115"/>
                  <a:pt x="115" y="115"/>
                  <a:pt x="115" y="115"/>
                </a:cubicBezTo>
                <a:cubicBezTo>
                  <a:pt x="129" y="122"/>
                  <a:pt x="129" y="122"/>
                  <a:pt x="129" y="122"/>
                </a:cubicBezTo>
                <a:cubicBezTo>
                  <a:pt x="126" y="129"/>
                  <a:pt x="122" y="134"/>
                  <a:pt x="119" y="140"/>
                </a:cubicBezTo>
                <a:cubicBezTo>
                  <a:pt x="119" y="140"/>
                  <a:pt x="119" y="140"/>
                  <a:pt x="119" y="140"/>
                </a:cubicBezTo>
                <a:cubicBezTo>
                  <a:pt x="106" y="133"/>
                  <a:pt x="106" y="133"/>
                  <a:pt x="106" y="133"/>
                </a:cubicBezTo>
                <a:close/>
                <a:moveTo>
                  <a:pt x="0" y="88"/>
                </a:moveTo>
                <a:cubicBezTo>
                  <a:pt x="16" y="88"/>
                  <a:pt x="16" y="88"/>
                  <a:pt x="16" y="88"/>
                </a:cubicBezTo>
                <a:cubicBezTo>
                  <a:pt x="16" y="93"/>
                  <a:pt x="16" y="100"/>
                  <a:pt x="17" y="108"/>
                </a:cubicBezTo>
                <a:cubicBezTo>
                  <a:pt x="17" y="108"/>
                  <a:pt x="17" y="108"/>
                  <a:pt x="17" y="108"/>
                </a:cubicBezTo>
                <a:cubicBezTo>
                  <a:pt x="2" y="109"/>
                  <a:pt x="2" y="109"/>
                  <a:pt x="2" y="109"/>
                </a:cubicBezTo>
                <a:cubicBezTo>
                  <a:pt x="1" y="101"/>
                  <a:pt x="1" y="94"/>
                  <a:pt x="0" y="88"/>
                </a:cubicBezTo>
                <a:close/>
                <a:moveTo>
                  <a:pt x="119" y="102"/>
                </a:moveTo>
                <a:cubicBezTo>
                  <a:pt x="121" y="97"/>
                  <a:pt x="122" y="91"/>
                  <a:pt x="122" y="84"/>
                </a:cubicBezTo>
                <a:cubicBezTo>
                  <a:pt x="122" y="84"/>
                  <a:pt x="122" y="84"/>
                  <a:pt x="122" y="84"/>
                </a:cubicBezTo>
                <a:cubicBezTo>
                  <a:pt x="137" y="85"/>
                  <a:pt x="137" y="85"/>
                  <a:pt x="137" y="85"/>
                </a:cubicBezTo>
                <a:cubicBezTo>
                  <a:pt x="137" y="93"/>
                  <a:pt x="136" y="100"/>
                  <a:pt x="134" y="106"/>
                </a:cubicBezTo>
                <a:cubicBezTo>
                  <a:pt x="134" y="106"/>
                  <a:pt x="134" y="106"/>
                  <a:pt x="134" y="106"/>
                </a:cubicBezTo>
                <a:cubicBezTo>
                  <a:pt x="119" y="102"/>
                  <a:pt x="119" y="102"/>
                  <a:pt x="119" y="102"/>
                </a:cubicBezTo>
                <a:close/>
                <a:moveTo>
                  <a:pt x="1" y="72"/>
                </a:moveTo>
                <a:cubicBezTo>
                  <a:pt x="2" y="65"/>
                  <a:pt x="4" y="58"/>
                  <a:pt x="6" y="51"/>
                </a:cubicBezTo>
                <a:cubicBezTo>
                  <a:pt x="6" y="51"/>
                  <a:pt x="6" y="51"/>
                  <a:pt x="6" y="51"/>
                </a:cubicBezTo>
                <a:cubicBezTo>
                  <a:pt x="21" y="56"/>
                  <a:pt x="21" y="56"/>
                  <a:pt x="21" y="56"/>
                </a:cubicBezTo>
                <a:cubicBezTo>
                  <a:pt x="18" y="62"/>
                  <a:pt x="17" y="68"/>
                  <a:pt x="16" y="74"/>
                </a:cubicBezTo>
                <a:cubicBezTo>
                  <a:pt x="16" y="74"/>
                  <a:pt x="16" y="74"/>
                  <a:pt x="16" y="74"/>
                </a:cubicBezTo>
                <a:cubicBezTo>
                  <a:pt x="1" y="72"/>
                  <a:pt x="1" y="72"/>
                  <a:pt x="1" y="72"/>
                </a:cubicBezTo>
                <a:close/>
                <a:moveTo>
                  <a:pt x="122" y="73"/>
                </a:moveTo>
                <a:cubicBezTo>
                  <a:pt x="122" y="66"/>
                  <a:pt x="122" y="60"/>
                  <a:pt x="120" y="54"/>
                </a:cubicBezTo>
                <a:cubicBezTo>
                  <a:pt x="120" y="54"/>
                  <a:pt x="120" y="54"/>
                  <a:pt x="120" y="54"/>
                </a:cubicBezTo>
                <a:cubicBezTo>
                  <a:pt x="135" y="51"/>
                  <a:pt x="135" y="51"/>
                  <a:pt x="135" y="51"/>
                </a:cubicBezTo>
                <a:cubicBezTo>
                  <a:pt x="137" y="58"/>
                  <a:pt x="138" y="65"/>
                  <a:pt x="138" y="73"/>
                </a:cubicBezTo>
                <a:cubicBezTo>
                  <a:pt x="138" y="73"/>
                  <a:pt x="138" y="73"/>
                  <a:pt x="138" y="73"/>
                </a:cubicBezTo>
                <a:cubicBezTo>
                  <a:pt x="138" y="73"/>
                  <a:pt x="138" y="73"/>
                  <a:pt x="138" y="73"/>
                </a:cubicBezTo>
                <a:cubicBezTo>
                  <a:pt x="122" y="73"/>
                  <a:pt x="122" y="73"/>
                  <a:pt x="122" y="73"/>
                </a:cubicBezTo>
                <a:close/>
                <a:moveTo>
                  <a:pt x="6" y="51"/>
                </a:moveTo>
                <a:cubicBezTo>
                  <a:pt x="6" y="51"/>
                  <a:pt x="6" y="51"/>
                  <a:pt x="6" y="51"/>
                </a:cubicBezTo>
                <a:cubicBezTo>
                  <a:pt x="6" y="51"/>
                  <a:pt x="6" y="51"/>
                  <a:pt x="6" y="51"/>
                </a:cubicBezTo>
                <a:cubicBezTo>
                  <a:pt x="6" y="51"/>
                  <a:pt x="6" y="51"/>
                  <a:pt x="6" y="51"/>
                </a:cubicBezTo>
                <a:cubicBezTo>
                  <a:pt x="6" y="51"/>
                  <a:pt x="6" y="51"/>
                  <a:pt x="6" y="51"/>
                </a:cubicBezTo>
                <a:close/>
                <a:moveTo>
                  <a:pt x="13" y="36"/>
                </a:moveTo>
                <a:cubicBezTo>
                  <a:pt x="17" y="29"/>
                  <a:pt x="22" y="23"/>
                  <a:pt x="27" y="18"/>
                </a:cubicBezTo>
                <a:cubicBezTo>
                  <a:pt x="27" y="18"/>
                  <a:pt x="27" y="18"/>
                  <a:pt x="27" y="18"/>
                </a:cubicBezTo>
                <a:cubicBezTo>
                  <a:pt x="38" y="29"/>
                  <a:pt x="38" y="29"/>
                  <a:pt x="38" y="29"/>
                </a:cubicBezTo>
                <a:cubicBezTo>
                  <a:pt x="33" y="33"/>
                  <a:pt x="30" y="38"/>
                  <a:pt x="27" y="43"/>
                </a:cubicBezTo>
                <a:cubicBezTo>
                  <a:pt x="27" y="43"/>
                  <a:pt x="27" y="43"/>
                  <a:pt x="27" y="43"/>
                </a:cubicBezTo>
                <a:cubicBezTo>
                  <a:pt x="13" y="36"/>
                  <a:pt x="13" y="36"/>
                  <a:pt x="13" y="36"/>
                </a:cubicBezTo>
                <a:close/>
                <a:moveTo>
                  <a:pt x="106" y="27"/>
                </a:moveTo>
                <a:cubicBezTo>
                  <a:pt x="116" y="16"/>
                  <a:pt x="116" y="16"/>
                  <a:pt x="116" y="16"/>
                </a:cubicBezTo>
                <a:cubicBezTo>
                  <a:pt x="122" y="21"/>
                  <a:pt x="126" y="28"/>
                  <a:pt x="130" y="35"/>
                </a:cubicBezTo>
                <a:cubicBezTo>
                  <a:pt x="130" y="35"/>
                  <a:pt x="130" y="35"/>
                  <a:pt x="130" y="35"/>
                </a:cubicBezTo>
                <a:cubicBezTo>
                  <a:pt x="116" y="41"/>
                  <a:pt x="116" y="41"/>
                  <a:pt x="116" y="41"/>
                </a:cubicBezTo>
                <a:cubicBezTo>
                  <a:pt x="113" y="36"/>
                  <a:pt x="110" y="31"/>
                  <a:pt x="106" y="27"/>
                </a:cubicBezTo>
                <a:close/>
                <a:moveTo>
                  <a:pt x="41" y="8"/>
                </a:moveTo>
                <a:cubicBezTo>
                  <a:pt x="47" y="4"/>
                  <a:pt x="55" y="2"/>
                  <a:pt x="63" y="0"/>
                </a:cubicBezTo>
                <a:cubicBezTo>
                  <a:pt x="63" y="0"/>
                  <a:pt x="63" y="0"/>
                  <a:pt x="63" y="0"/>
                </a:cubicBezTo>
                <a:cubicBezTo>
                  <a:pt x="65" y="15"/>
                  <a:pt x="65" y="15"/>
                  <a:pt x="65" y="15"/>
                </a:cubicBezTo>
                <a:cubicBezTo>
                  <a:pt x="59" y="16"/>
                  <a:pt x="53" y="18"/>
                  <a:pt x="48" y="21"/>
                </a:cubicBezTo>
                <a:cubicBezTo>
                  <a:pt x="48" y="21"/>
                  <a:pt x="48" y="21"/>
                  <a:pt x="48" y="21"/>
                </a:cubicBezTo>
                <a:cubicBezTo>
                  <a:pt x="41" y="8"/>
                  <a:pt x="41" y="8"/>
                  <a:pt x="41" y="8"/>
                </a:cubicBezTo>
                <a:close/>
                <a:moveTo>
                  <a:pt x="78" y="15"/>
                </a:moveTo>
                <a:cubicBezTo>
                  <a:pt x="80" y="0"/>
                  <a:pt x="80" y="0"/>
                  <a:pt x="80" y="0"/>
                </a:cubicBezTo>
                <a:cubicBezTo>
                  <a:pt x="88" y="1"/>
                  <a:pt x="95" y="3"/>
                  <a:pt x="102" y="6"/>
                </a:cubicBezTo>
                <a:cubicBezTo>
                  <a:pt x="102" y="6"/>
                  <a:pt x="102" y="6"/>
                  <a:pt x="102" y="6"/>
                </a:cubicBezTo>
                <a:cubicBezTo>
                  <a:pt x="95" y="20"/>
                  <a:pt x="95" y="20"/>
                  <a:pt x="95" y="20"/>
                </a:cubicBezTo>
                <a:cubicBezTo>
                  <a:pt x="90" y="17"/>
                  <a:pt x="85" y="16"/>
                  <a:pt x="78" y="15"/>
                </a:cubicBezTo>
                <a:close/>
              </a:path>
            </a:pathLst>
          </a:custGeom>
          <a:solidFill>
            <a:srgbClr val="B9965A"/>
          </a:solidFill>
          <a:ln>
            <a:noFill/>
          </a:ln>
        </p:spPr>
        <p:txBody>
          <a:bodyPr anchor="t" anchorCtr="0" bIns="45720" compatLnSpc="1" lIns="91440" numCol="1" rIns="91440" tIns="45720" vert="horz" wrap="square"/>
          <a:lstStyle/>
          <a:p>
            <a:endParaRPr altLang="en-US" lang="zh-CN"/>
          </a:p>
        </p:txBody>
      </p:sp>
      <p:sp>
        <p:nvSpPr>
          <p:cNvPr id="12" name="Freeform 260"/>
          <p:cNvSpPr/>
          <p:nvPr/>
        </p:nvSpPr>
        <p:spPr bwMode="auto">
          <a:xfrm rot="5400000">
            <a:off x="8782262" y="3169514"/>
            <a:ext cx="538642" cy="1216027"/>
          </a:xfrm>
          <a:custGeom>
            <a:gdLst>
              <a:gd fmla="*/ 54 w 117" name="T0"/>
              <a:gd fmla="*/ 0 h 263" name="T1"/>
              <a:gd fmla="*/ 0 w 117" name="T2"/>
              <a:gd fmla="*/ 63 h 263" name="T3"/>
              <a:gd fmla="*/ 26 w 117" name="T4"/>
              <a:gd fmla="*/ 163 h 263" name="T5"/>
              <a:gd fmla="*/ 20 w 117" name="T6"/>
              <a:gd fmla="*/ 219 h 263" name="T7"/>
              <a:gd fmla="*/ 64 w 117" name="T8"/>
              <a:gd fmla="*/ 263 h 263" name="T9"/>
              <a:gd fmla="*/ 108 w 117" name="T10"/>
              <a:gd fmla="*/ 219 h 263" name="T11"/>
              <a:gd fmla="*/ 108 w 117" name="T12"/>
              <a:gd fmla="*/ 168 h 263" name="T13"/>
              <a:gd fmla="*/ 117 w 117" name="T14"/>
              <a:gd fmla="*/ 73 h 263" name="T15"/>
              <a:gd fmla="*/ 54 w 117" name="T16"/>
              <a:gd fmla="*/ 0 h 26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63" w="117">
                <a:moveTo>
                  <a:pt x="54" y="0"/>
                </a:moveTo>
                <a:cubicBezTo>
                  <a:pt x="19" y="0"/>
                  <a:pt x="0" y="29"/>
                  <a:pt x="0" y="63"/>
                </a:cubicBezTo>
                <a:cubicBezTo>
                  <a:pt x="0" y="119"/>
                  <a:pt x="25" y="117"/>
                  <a:pt x="26" y="163"/>
                </a:cubicBezTo>
                <a:cubicBezTo>
                  <a:pt x="22" y="187"/>
                  <a:pt x="19" y="209"/>
                  <a:pt x="20" y="219"/>
                </a:cubicBezTo>
                <a:cubicBezTo>
                  <a:pt x="21" y="246"/>
                  <a:pt x="39" y="263"/>
                  <a:pt x="64" y="263"/>
                </a:cubicBezTo>
                <a:cubicBezTo>
                  <a:pt x="88" y="263"/>
                  <a:pt x="108" y="244"/>
                  <a:pt x="108" y="219"/>
                </a:cubicBezTo>
                <a:cubicBezTo>
                  <a:pt x="108" y="168"/>
                  <a:pt x="108" y="168"/>
                  <a:pt x="108" y="168"/>
                </a:cubicBezTo>
                <a:cubicBezTo>
                  <a:pt x="114" y="128"/>
                  <a:pt x="117" y="88"/>
                  <a:pt x="117" y="73"/>
                </a:cubicBezTo>
                <a:cubicBezTo>
                  <a:pt x="117" y="48"/>
                  <a:pt x="100" y="0"/>
                  <a:pt x="54" y="0"/>
                </a:cubicBezTo>
                <a:close/>
              </a:path>
            </a:pathLst>
          </a:custGeom>
          <a:solidFill>
            <a:srgbClr val="82B347"/>
          </a:solidFill>
          <a:ln>
            <a:noFill/>
          </a:ln>
        </p:spPr>
        <p:txBody>
          <a:bodyPr anchor="t" anchorCtr="0" bIns="45720" compatLnSpc="1" lIns="91440" numCol="1" rIns="91440" tIns="45720" vert="horz" wrap="square"/>
          <a:lstStyle/>
          <a:p>
            <a:endParaRPr altLang="en-US" lang="zh-CN"/>
          </a:p>
        </p:txBody>
      </p:sp>
      <p:cxnSp>
        <p:nvCxnSpPr>
          <p:cNvPr id="13" name="直接连接符 12"/>
          <p:cNvCxnSpPr/>
          <p:nvPr/>
        </p:nvCxnSpPr>
        <p:spPr>
          <a:xfrm flipH="1">
            <a:off x="4450447" y="2512078"/>
            <a:ext cx="0" cy="212073"/>
          </a:xfrm>
          <a:prstGeom prst="line">
            <a:avLst/>
          </a:prstGeom>
          <a:ln>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a:off x="2988017" y="4180196"/>
            <a:ext cx="0" cy="476250"/>
          </a:xfrm>
          <a:prstGeom prst="line">
            <a:avLst/>
          </a:prstGeom>
          <a:ln>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5912877" y="4180196"/>
            <a:ext cx="0" cy="476250"/>
          </a:xfrm>
          <a:prstGeom prst="line">
            <a:avLst/>
          </a:prstGeom>
          <a:ln>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7558429" y="2512078"/>
            <a:ext cx="0" cy="191743"/>
          </a:xfrm>
          <a:prstGeom prst="line">
            <a:avLst/>
          </a:prstGeom>
          <a:ln>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9051583" y="4180196"/>
            <a:ext cx="0" cy="476250"/>
          </a:xfrm>
          <a:prstGeom prst="line">
            <a:avLst/>
          </a:prstGeom>
          <a:ln>
            <a:solidFill>
              <a:schemeClr val="bg2">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3632072" y="1488336"/>
            <a:ext cx="2373347" cy="1051560"/>
          </a:xfrm>
          <a:prstGeom prst="rect">
            <a:avLst/>
          </a:prstGeom>
        </p:spPr>
        <p:txBody>
          <a:bodyPr wrap="square">
            <a:spAutoFit/>
          </a:bodyPr>
          <a:lstStyle/>
          <a:p>
            <a:pPr algn="ct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a:t>
            </a:r>
          </a:p>
        </p:txBody>
      </p:sp>
      <p:sp>
        <p:nvSpPr>
          <p:cNvPr id="19" name="文本框 18"/>
          <p:cNvSpPr txBox="1"/>
          <p:nvPr/>
        </p:nvSpPr>
        <p:spPr>
          <a:xfrm>
            <a:off x="3632073" y="1099348"/>
            <a:ext cx="172564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0" name="矩形 19"/>
          <p:cNvSpPr/>
          <p:nvPr/>
        </p:nvSpPr>
        <p:spPr>
          <a:xfrm>
            <a:off x="2125192" y="5178782"/>
            <a:ext cx="2373347" cy="105156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a:t>
            </a:r>
          </a:p>
        </p:txBody>
      </p:sp>
      <p:sp>
        <p:nvSpPr>
          <p:cNvPr id="21" name="文本框 20"/>
          <p:cNvSpPr txBox="1"/>
          <p:nvPr/>
        </p:nvSpPr>
        <p:spPr>
          <a:xfrm>
            <a:off x="2125193" y="4789794"/>
            <a:ext cx="172564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2" name="矩形 21"/>
          <p:cNvSpPr/>
          <p:nvPr/>
        </p:nvSpPr>
        <p:spPr>
          <a:xfrm>
            <a:off x="5091018" y="5167661"/>
            <a:ext cx="2373347" cy="105156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a:t>
            </a:r>
          </a:p>
        </p:txBody>
      </p:sp>
      <p:sp>
        <p:nvSpPr>
          <p:cNvPr id="23" name="文本框 22"/>
          <p:cNvSpPr txBox="1"/>
          <p:nvPr/>
        </p:nvSpPr>
        <p:spPr>
          <a:xfrm>
            <a:off x="5091019" y="4778671"/>
            <a:ext cx="172564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4" name="矩形 23"/>
          <p:cNvSpPr/>
          <p:nvPr/>
        </p:nvSpPr>
        <p:spPr>
          <a:xfrm>
            <a:off x="6695603" y="1488336"/>
            <a:ext cx="2373347" cy="105156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a:t>
            </a:r>
          </a:p>
        </p:txBody>
      </p:sp>
      <p:sp>
        <p:nvSpPr>
          <p:cNvPr id="25" name="文本框 24"/>
          <p:cNvSpPr txBox="1"/>
          <p:nvPr/>
        </p:nvSpPr>
        <p:spPr>
          <a:xfrm>
            <a:off x="6695604" y="1099348"/>
            <a:ext cx="1725647" cy="396240"/>
          </a:xfrm>
          <a:prstGeom prst="rect">
            <a:avLst/>
          </a:prstGeom>
          <a:noFill/>
        </p:spPr>
        <p:txBody>
          <a:bodyPr rtlCol="0" wrap="square">
            <a:spAutoFit/>
          </a:bodyPr>
          <a:lstStyle/>
          <a:p>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sp>
        <p:nvSpPr>
          <p:cNvPr id="26" name="矩形 25"/>
          <p:cNvSpPr/>
          <p:nvPr/>
        </p:nvSpPr>
        <p:spPr>
          <a:xfrm>
            <a:off x="8172697" y="5181151"/>
            <a:ext cx="2373347" cy="1051560"/>
          </a:xfrm>
          <a:prstGeom prst="rect">
            <a:avLst/>
          </a:prstGeom>
        </p:spPr>
        <p:txBody>
          <a:bodyPr wrap="squar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点击输入简要文字内容，文字内容概括精炼，不用多余的文字修饰</a:t>
            </a:r>
          </a:p>
        </p:txBody>
      </p:sp>
      <p:sp>
        <p:nvSpPr>
          <p:cNvPr id="27" name="文本框 26"/>
          <p:cNvSpPr txBox="1"/>
          <p:nvPr/>
        </p:nvSpPr>
        <p:spPr>
          <a:xfrm>
            <a:off x="8172698" y="4792163"/>
            <a:ext cx="1725647" cy="396240"/>
          </a:xfrm>
          <a:prstGeom prst="rect">
            <a:avLst/>
          </a:prstGeom>
          <a:noFill/>
        </p:spPr>
        <p:txBody>
          <a:bodyPr rtlCol="0" wrap="square">
            <a:spAutoFit/>
          </a:bodyPr>
          <a:lstStyle/>
          <a:p>
            <a:pPr algn="ctr"/>
            <a:r>
              <a:rPr altLang="en-US" b="1" lang="zh-CN" sz="2000">
                <a:solidFill>
                  <a:srgbClr val="82B347"/>
                </a:solidFill>
                <a:latin charset="-122" panose="020b0503020204020204" pitchFamily="34" typeface="微软雅黑"/>
                <a:ea charset="-122" panose="020b0503020204020204" pitchFamily="34" typeface="微软雅黑"/>
              </a:rPr>
              <a:t>单击添加标题</a:t>
            </a:r>
          </a:p>
        </p:txBody>
      </p:sp>
      <p:grpSp>
        <p:nvGrpSpPr>
          <p:cNvPr id="28" name="组合 27">
            <a:extLst>
              <a:ext uri="{FF2B5EF4-FFF2-40B4-BE49-F238E27FC236}">
                <a16:creationId xmlns:a16="http://schemas.microsoft.com/office/drawing/2014/main" id="{51182046-419D-4D65-A3FB-B252BE1E65AD}"/>
              </a:ext>
            </a:extLst>
          </p:cNvPr>
          <p:cNvGrpSpPr/>
          <p:nvPr/>
        </p:nvGrpSpPr>
        <p:grpSpPr>
          <a:xfrm>
            <a:off x="0" y="426911"/>
            <a:ext cx="2671204" cy="568000"/>
            <a:chOff x="0" y="426911"/>
            <a:chExt cx="2671204" cy="568000"/>
          </a:xfrm>
        </p:grpSpPr>
        <p:sp>
          <p:nvSpPr>
            <p:cNvPr id="29" name="任意多边形 14">
              <a:extLst>
                <a:ext uri="{FF2B5EF4-FFF2-40B4-BE49-F238E27FC236}">
                  <a16:creationId xmlns:a16="http://schemas.microsoft.com/office/drawing/2014/main" id="{1467846F-2E42-4B86-BD0A-53355D7A5851}"/>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0" name="Text Box 39">
              <a:extLst>
                <a:ext uri="{FF2B5EF4-FFF2-40B4-BE49-F238E27FC236}">
                  <a16:creationId xmlns:a16="http://schemas.microsoft.com/office/drawing/2014/main" id="{46F6554F-EC71-44F8-972D-22289EAEB258}"/>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1" name="矩形 30">
              <a:extLst>
                <a:ext uri="{FF2B5EF4-FFF2-40B4-BE49-F238E27FC236}">
                  <a16:creationId xmlns:a16="http://schemas.microsoft.com/office/drawing/2014/main" id="{0A79DE21-F376-49F1-944B-FE2BB403138D}"/>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2" name="Text Box 39">
              <a:extLst>
                <a:ext uri="{FF2B5EF4-FFF2-40B4-BE49-F238E27FC236}">
                  <a16:creationId xmlns:a16="http://schemas.microsoft.com/office/drawing/2014/main" id="{D94CF3BB-8759-47C7-AE42-0F6CBA9FF3A7}"/>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矩形 1"/>
          <p:cNvSpPr/>
          <p:nvPr/>
        </p:nvSpPr>
        <p:spPr>
          <a:xfrm>
            <a:off x="1" y="0"/>
            <a:ext cx="12191999" cy="6858000"/>
          </a:xfrm>
          <a:prstGeom prst="rect">
            <a:avLst/>
          </a:prstGeom>
          <a:solidFill>
            <a:srgbClr val="F2EEE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5" name="图片 14"/>
          <p:cNvPicPr>
            <a:picLocks noChangeAspect="1"/>
          </p:cNvPicPr>
          <p:nvPr/>
        </p:nvPicPr>
        <p:blipFill>
          <a:blip r:embed="rId2">
            <a:extLst>
              <a:ext uri="{28A0092B-C50C-407E-A947-70E740481C1C}">
                <a14:useLocalDpi val="0"/>
              </a:ext>
            </a:extLst>
          </a:blip>
          <a:srcRect b="32797" r="38907" t="-1"/>
          <a:stretch>
            <a:fillRect/>
          </a:stretch>
        </p:blipFill>
        <p:spPr>
          <a:xfrm rot="10800000">
            <a:off x="3775365" y="-635000"/>
            <a:ext cx="8416635" cy="6172201"/>
          </a:xfrm>
          <a:prstGeom prst="rect">
            <a:avLst/>
          </a:prstGeom>
        </p:spPr>
      </p:pic>
      <p:sp>
        <p:nvSpPr>
          <p:cNvPr id="30" name="文本框 15"/>
          <p:cNvSpPr txBox="1">
            <a:spLocks noChangeArrowheads="1"/>
          </p:cNvSpPr>
          <p:nvPr/>
        </p:nvSpPr>
        <p:spPr bwMode="auto">
          <a:xfrm>
            <a:off x="349679" y="3424518"/>
            <a:ext cx="4121413" cy="518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en-US" lang="zh-CN" smtClean="0">
                <a:solidFill>
                  <a:srgbClr val="8E6D48"/>
                </a:solidFill>
                <a:latin charset="-122" panose="02010509060101010101" pitchFamily="49" typeface="幼圆"/>
                <a:ea charset="-122" panose="02010509060101010101" pitchFamily="49" typeface="幼圆"/>
              </a:rPr>
              <a:t>点击添加标题</a:t>
            </a:r>
          </a:p>
        </p:txBody>
      </p:sp>
      <p:sp>
        <p:nvSpPr>
          <p:cNvPr id="31" name="文本框 14"/>
          <p:cNvSpPr txBox="1">
            <a:spLocks noChangeArrowheads="1"/>
          </p:cNvSpPr>
          <p:nvPr/>
        </p:nvSpPr>
        <p:spPr bwMode="auto">
          <a:xfrm>
            <a:off x="968068" y="2716633"/>
            <a:ext cx="2437079" cy="701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lnSpc>
                <a:spcPct val="90000"/>
              </a:lnSpc>
              <a:spcBef>
                <a:spcPts val="1000"/>
              </a:spcBef>
              <a:buFont charset="0" panose="020b0604020202020204" pitchFamily="34" typeface="Arial"/>
              <a:buChar char="•"/>
              <a:defRPr sz="2800">
                <a:solidFill>
                  <a:schemeClr val="tx1"/>
                </a:solidFill>
                <a:latin charset="0" panose="020f0502020204030204" pitchFamily="34" typeface="Calibri"/>
                <a:ea charset="-122" panose="02010600030101010101" pitchFamily="2" typeface="宋体"/>
              </a:defRPr>
            </a:lvl1pPr>
            <a:lvl2pPr indent="-285750" marL="742950">
              <a:lnSpc>
                <a:spcPct val="90000"/>
              </a:lnSpc>
              <a:spcBef>
                <a:spcPts val="500"/>
              </a:spcBef>
              <a:buFont charset="0" panose="020b0604020202020204" pitchFamily="34" typeface="Arial"/>
              <a:buChar char="•"/>
              <a:defRPr sz="2400">
                <a:solidFill>
                  <a:schemeClr val="tx1"/>
                </a:solidFill>
                <a:latin charset="0" panose="020f0502020204030204" pitchFamily="34" typeface="Calibri"/>
                <a:ea charset="-122" panose="02010600030101010101" pitchFamily="2" typeface="宋体"/>
              </a:defRPr>
            </a:lvl2pPr>
            <a:lvl3pPr indent="-228600" marL="1143000">
              <a:lnSpc>
                <a:spcPct val="90000"/>
              </a:lnSpc>
              <a:spcBef>
                <a:spcPts val="500"/>
              </a:spcBef>
              <a:buFont charset="0" panose="020b0604020202020204" pitchFamily="34" typeface="Arial"/>
              <a:buChar char="•"/>
              <a:defRPr sz="2000">
                <a:solidFill>
                  <a:schemeClr val="tx1"/>
                </a:solidFill>
                <a:latin charset="0" panose="020f0502020204030204" pitchFamily="34" typeface="Calibri"/>
                <a:ea charset="-122" panose="02010600030101010101" pitchFamily="2" typeface="宋体"/>
              </a:defRPr>
            </a:lvl3pPr>
            <a:lvl4pPr indent="-228600" marL="16002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4pPr>
            <a:lvl5pPr indent="-228600" marL="2057400">
              <a:lnSpc>
                <a:spcPct val="90000"/>
              </a:lnSpc>
              <a:spcBef>
                <a:spcPts val="500"/>
              </a:spcBef>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5pPr>
            <a:lvl6pPr fontAlgn="base" indent="-228600" marL="25146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6pPr>
            <a:lvl7pPr fontAlgn="base" indent="-228600" marL="29718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7pPr>
            <a:lvl8pPr fontAlgn="base" indent="-228600" marL="34290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8pPr>
            <a:lvl9pPr fontAlgn="base" indent="-228600" marL="3886200">
              <a:lnSpc>
                <a:spcPct val="90000"/>
              </a:lnSpc>
              <a:spcBef>
                <a:spcPts val="500"/>
              </a:spcBef>
              <a:spcAft>
                <a:spcPct val="0"/>
              </a:spcAft>
              <a:buFont charset="0" panose="020b0604020202020204" pitchFamily="34" typeface="Arial"/>
              <a:buChar char="•"/>
              <a:defRPr>
                <a:solidFill>
                  <a:schemeClr val="tx1"/>
                </a:solidFill>
                <a:latin charset="0" panose="020f0502020204030204" pitchFamily="34" typeface="Calibri"/>
                <a:ea charset="-122" panose="02010600030101010101" pitchFamily="2" typeface="宋体"/>
              </a:defRPr>
            </a:lvl9pPr>
          </a:lstStyle>
          <a:p>
            <a:pPr algn="ctr" eaLnBrk="1" hangingPunct="1">
              <a:lnSpc>
                <a:spcPct val="100000"/>
              </a:lnSpc>
              <a:spcBef>
                <a:spcPct val="0"/>
              </a:spcBef>
              <a:buFontTx/>
              <a:buNone/>
            </a:pPr>
            <a:r>
              <a:rPr altLang="zh-CN" b="1" lang="en-US" sz="4000">
                <a:solidFill>
                  <a:srgbClr val="8E6D48"/>
                </a:solidFill>
                <a:latin typeface="+mj-lt"/>
                <a:ea charset="-122" panose="02000000000000000000" pitchFamily="2" typeface="张海山锐谐体"/>
              </a:rPr>
              <a:t>Part one</a:t>
            </a:r>
          </a:p>
        </p:txBody>
      </p:sp>
      <p:sp>
        <p:nvSpPr>
          <p:cNvPr id="34" name="TextBox 13"/>
          <p:cNvSpPr txBox="1">
            <a:spLocks noChangeArrowheads="1"/>
          </p:cNvSpPr>
          <p:nvPr/>
        </p:nvSpPr>
        <p:spPr bwMode="auto">
          <a:xfrm>
            <a:off x="1407852" y="4064694"/>
            <a:ext cx="5025179" cy="10972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50000"/>
              </a:lnSpc>
            </a:pPr>
            <a:r>
              <a:rPr altLang="en-US" lang="zh-CN" smtClean="0" spc="300" sz="1200">
                <a:solidFill>
                  <a:schemeClr val="tx1">
                    <a:lumMod val="50000"/>
                    <a:lumOff val="50000"/>
                  </a:scheme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点击输入简要文字内容，文字内容概括精炼，不用多余的文字修饰，言短意赅的说明该项内容。点击输入简要文字内容，文字内容概括精炼，不用多余的文字修饰，言短意赅的说明该项内容。</a:t>
            </a:r>
          </a:p>
        </p:txBody>
      </p:sp>
      <p:sp>
        <p:nvSpPr>
          <p:cNvPr id="3" name="文本框 2">
            <a:extLst>
              <a:ext uri="{FF2B5EF4-FFF2-40B4-BE49-F238E27FC236}">
                <a16:creationId xmlns:a16="http://schemas.microsoft.com/office/drawing/2014/main" id="{EB487D91-5FBE-4CB4-BF39-6A4F2BCEAA3C}"/>
              </a:ext>
            </a:extLst>
          </p:cNvPr>
          <p:cNvSpPr txBox="1"/>
          <p:nvPr/>
        </p:nvSpPr>
        <p:spPr>
          <a:xfrm>
            <a:off x="1133748" y="608518"/>
            <a:ext cx="2915721" cy="2621280"/>
          </a:xfrm>
          <a:prstGeom prst="rect">
            <a:avLst/>
          </a:prstGeom>
          <a:noFill/>
        </p:spPr>
        <p:txBody>
          <a:bodyPr rtlCol="0" wrap="square">
            <a:spAutoFit/>
          </a:bodyPr>
          <a:lstStyle/>
          <a:p>
            <a:r>
              <a:rPr altLang="zh-CN" lang="en-US" sz="16600">
                <a:solidFill>
                  <a:srgbClr val="B9965A">
                    <a:alpha val="15000"/>
                  </a:srgbClr>
                </a:solidFill>
              </a:rPr>
              <a:t>02</a:t>
            </a:r>
          </a:p>
        </p:txBody>
      </p:sp>
    </p:spTree>
    <p:extLst>
      <p:ext uri="{BB962C8B-B14F-4D97-AF65-F5344CB8AC3E}">
        <p14:creationId val="3531818937"/>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p:cNvPicPr>
            <a:picLocks noChangeAspect="1"/>
          </p:cNvPicPr>
          <p:nvPr/>
        </p:nvPicPr>
        <p:blipFill>
          <a:blip r:embed="rId2"/>
          <a:stretch>
            <a:fillRect/>
          </a:stretch>
        </p:blipFill>
        <p:spPr>
          <a:xfrm>
            <a:off x="3623829" y="1954742"/>
            <a:ext cx="4944342" cy="3021542"/>
          </a:xfrm>
          <a:prstGeom prst="rect">
            <a:avLst/>
          </a:prstGeom>
        </p:spPr>
      </p:pic>
      <p:sp>
        <p:nvSpPr>
          <p:cNvPr id="9" name="圆角矩形 8"/>
          <p:cNvSpPr/>
          <p:nvPr/>
        </p:nvSpPr>
        <p:spPr>
          <a:xfrm>
            <a:off x="3354531" y="2225733"/>
            <a:ext cx="512618" cy="512618"/>
          </a:xfrm>
          <a:prstGeom prst="round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圆角矩形 9"/>
          <p:cNvSpPr/>
          <p:nvPr/>
        </p:nvSpPr>
        <p:spPr>
          <a:xfrm>
            <a:off x="3354531" y="2882717"/>
            <a:ext cx="512618" cy="512618"/>
          </a:xfrm>
          <a:prstGeom prst="round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圆角矩形 10"/>
          <p:cNvSpPr/>
          <p:nvPr/>
        </p:nvSpPr>
        <p:spPr>
          <a:xfrm>
            <a:off x="3354531" y="3532936"/>
            <a:ext cx="512618" cy="512618"/>
          </a:xfrm>
          <a:prstGeom prst="round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圆角矩形 11"/>
          <p:cNvSpPr/>
          <p:nvPr/>
        </p:nvSpPr>
        <p:spPr>
          <a:xfrm>
            <a:off x="8298873" y="2242426"/>
            <a:ext cx="512618" cy="512618"/>
          </a:xfrm>
          <a:prstGeom prst="round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圆角矩形 12"/>
          <p:cNvSpPr/>
          <p:nvPr/>
        </p:nvSpPr>
        <p:spPr>
          <a:xfrm>
            <a:off x="8298873" y="2899410"/>
            <a:ext cx="512618" cy="512618"/>
          </a:xfrm>
          <a:prstGeom prst="roundRect">
            <a:avLst/>
          </a:prstGeom>
          <a:solidFill>
            <a:srgbClr val="82B34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圆角矩形 13"/>
          <p:cNvSpPr/>
          <p:nvPr/>
        </p:nvSpPr>
        <p:spPr>
          <a:xfrm>
            <a:off x="8298873" y="3549629"/>
            <a:ext cx="512618" cy="512618"/>
          </a:xfrm>
          <a:prstGeom prst="roundRect">
            <a:avLst/>
          </a:prstGeom>
          <a:solidFill>
            <a:srgbClr val="B9965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Freeform 154"/>
          <p:cNvSpPr>
            <a:spLocks noEditPoints="1"/>
          </p:cNvSpPr>
          <p:nvPr/>
        </p:nvSpPr>
        <p:spPr bwMode="auto">
          <a:xfrm>
            <a:off x="3491272" y="2373332"/>
            <a:ext cx="248589" cy="230221"/>
          </a:xfrm>
          <a:custGeom>
            <a:gdLst>
              <a:gd fmla="*/ 191 w 257" name="T0"/>
              <a:gd fmla="*/ 125 h 238" name="T1"/>
              <a:gd fmla="*/ 134 w 257" name="T2"/>
              <a:gd fmla="*/ 160 h 238" name="T3"/>
              <a:gd fmla="*/ 227 w 257" name="T4"/>
              <a:gd fmla="*/ 43 h 238" name="T5"/>
              <a:gd fmla="*/ 185 w 257" name="T6"/>
              <a:gd fmla="*/ 46 h 238" name="T7"/>
              <a:gd fmla="*/ 134 w 257" name="T8"/>
              <a:gd fmla="*/ 0 h 238" name="T9"/>
              <a:gd fmla="*/ 128 w 257" name="T10"/>
              <a:gd fmla="*/ 51 h 238" name="T11"/>
              <a:gd fmla="*/ 123 w 257" name="T12"/>
              <a:gd fmla="*/ 0 h 238" name="T13"/>
              <a:gd fmla="*/ 72 w 257" name="T14"/>
              <a:gd fmla="*/ 46 h 238" name="T15"/>
              <a:gd fmla="*/ 30 w 257" name="T16"/>
              <a:gd fmla="*/ 43 h 238" name="T17"/>
              <a:gd fmla="*/ 134 w 257" name="T18"/>
              <a:gd fmla="*/ 74 h 238" name="T19"/>
              <a:gd fmla="*/ 191 w 257" name="T20"/>
              <a:gd fmla="*/ 114 h 238" name="T21"/>
              <a:gd fmla="*/ 134 w 257" name="T22"/>
              <a:gd fmla="*/ 74 h 238" name="T23"/>
              <a:gd fmla="*/ 234 w 257" name="T24"/>
              <a:gd fmla="*/ 52 h 238" name="T25"/>
              <a:gd fmla="*/ 194 w 257" name="T26"/>
              <a:gd fmla="*/ 67 h 238" name="T27"/>
              <a:gd fmla="*/ 202 w 257" name="T28"/>
              <a:gd fmla="*/ 114 h 238" name="T29"/>
              <a:gd fmla="*/ 202 w 257" name="T30"/>
              <a:gd fmla="*/ 125 h 238" name="T31"/>
              <a:gd fmla="*/ 233 w 257" name="T32"/>
              <a:gd fmla="*/ 181 h 238" name="T33"/>
              <a:gd fmla="*/ 257 w 257" name="T34"/>
              <a:gd fmla="*/ 125 h 238" name="T35"/>
              <a:gd fmla="*/ 213 w 257" name="T36"/>
              <a:gd fmla="*/ 114 h 238" name="T37"/>
              <a:gd fmla="*/ 123 w 257" name="T38"/>
              <a:gd fmla="*/ 74 h 238" name="T39"/>
              <a:gd fmla="*/ 66 w 257" name="T40"/>
              <a:gd fmla="*/ 114 h 238" name="T41"/>
              <a:gd fmla="*/ 123 w 257" name="T42"/>
              <a:gd fmla="*/ 74 h 238" name="T43"/>
              <a:gd fmla="*/ 63 w 257" name="T44"/>
              <a:gd fmla="*/ 67 h 238" name="T45"/>
              <a:gd fmla="*/ 22 w 257" name="T46"/>
              <a:gd fmla="*/ 52 h 238" name="T47"/>
              <a:gd fmla="*/ 43 w 257" name="T48"/>
              <a:gd fmla="*/ 114 h 238" name="T49"/>
              <a:gd fmla="*/ 0 w 257" name="T50"/>
              <a:gd fmla="*/ 125 h 238" name="T51"/>
              <a:gd fmla="*/ 24 w 257" name="T52"/>
              <a:gd fmla="*/ 181 h 238" name="T53"/>
              <a:gd fmla="*/ 55 w 257" name="T54"/>
              <a:gd fmla="*/ 125 h 238" name="T55"/>
              <a:gd fmla="*/ 55 w 257" name="T56"/>
              <a:gd fmla="*/ 114 h 238" name="T57"/>
              <a:gd fmla="*/ 29 w 257" name="T58"/>
              <a:gd fmla="*/ 191 h 238" name="T59"/>
              <a:gd fmla="*/ 104 w 257" name="T60"/>
              <a:gd fmla="*/ 236 h 238" name="T61"/>
              <a:gd fmla="*/ 82 w 257" name="T62"/>
              <a:gd fmla="*/ 186 h 238" name="T63"/>
              <a:gd fmla="*/ 123 w 257" name="T64"/>
              <a:gd fmla="*/ 183 h 238" name="T65"/>
              <a:gd fmla="*/ 134 w 257" name="T66"/>
              <a:gd fmla="*/ 183 h 238" name="T67"/>
              <a:gd fmla="*/ 175 w 257" name="T68"/>
              <a:gd fmla="*/ 186 h 238" name="T69"/>
              <a:gd fmla="*/ 153 w 257" name="T70"/>
              <a:gd fmla="*/ 236 h 238" name="T71"/>
              <a:gd fmla="*/ 228 w 257" name="T72"/>
              <a:gd fmla="*/ 191 h 238" name="T73"/>
              <a:gd fmla="*/ 123 w 257" name="T74"/>
              <a:gd fmla="*/ 160 h 238" name="T75"/>
              <a:gd fmla="*/ 66 w 257" name="T76"/>
              <a:gd fmla="*/ 125 h 23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238" w="257">
                <a:moveTo>
                  <a:pt x="134" y="125"/>
                </a:moveTo>
                <a:cubicBezTo>
                  <a:pt x="191" y="125"/>
                  <a:pt x="191" y="125"/>
                  <a:pt x="191" y="125"/>
                </a:cubicBezTo>
                <a:cubicBezTo>
                  <a:pt x="190" y="139"/>
                  <a:pt x="188" y="152"/>
                  <a:pt x="184" y="165"/>
                </a:cubicBezTo>
                <a:cubicBezTo>
                  <a:pt x="168" y="162"/>
                  <a:pt x="151" y="160"/>
                  <a:pt x="134" y="160"/>
                </a:cubicBezTo>
                <a:lnTo>
                  <a:pt x="134" y="125"/>
                </a:lnTo>
                <a:close/>
                <a:moveTo>
                  <a:pt x="227" y="43"/>
                </a:moveTo>
                <a:cubicBezTo>
                  <a:pt x="209" y="23"/>
                  <a:pt x="183" y="8"/>
                  <a:pt x="153" y="2"/>
                </a:cubicBezTo>
                <a:cubicBezTo>
                  <a:pt x="166" y="15"/>
                  <a:pt x="177" y="30"/>
                  <a:pt x="185" y="46"/>
                </a:cubicBezTo>
                <a:cubicBezTo>
                  <a:pt x="181" y="46"/>
                  <a:pt x="177" y="47"/>
                  <a:pt x="173" y="48"/>
                </a:cubicBezTo>
                <a:cubicBezTo>
                  <a:pt x="164" y="30"/>
                  <a:pt x="150" y="14"/>
                  <a:pt x="134" y="0"/>
                </a:cubicBezTo>
                <a:cubicBezTo>
                  <a:pt x="134" y="51"/>
                  <a:pt x="134" y="51"/>
                  <a:pt x="134" y="51"/>
                </a:cubicBezTo>
                <a:cubicBezTo>
                  <a:pt x="132" y="51"/>
                  <a:pt x="130" y="51"/>
                  <a:pt x="128" y="51"/>
                </a:cubicBezTo>
                <a:cubicBezTo>
                  <a:pt x="127" y="51"/>
                  <a:pt x="125" y="51"/>
                  <a:pt x="123" y="51"/>
                </a:cubicBezTo>
                <a:cubicBezTo>
                  <a:pt x="123" y="0"/>
                  <a:pt x="123" y="0"/>
                  <a:pt x="123" y="0"/>
                </a:cubicBezTo>
                <a:cubicBezTo>
                  <a:pt x="106" y="14"/>
                  <a:pt x="93" y="30"/>
                  <a:pt x="84" y="48"/>
                </a:cubicBezTo>
                <a:cubicBezTo>
                  <a:pt x="80" y="47"/>
                  <a:pt x="76" y="46"/>
                  <a:pt x="72" y="46"/>
                </a:cubicBezTo>
                <a:cubicBezTo>
                  <a:pt x="80" y="30"/>
                  <a:pt x="91" y="15"/>
                  <a:pt x="104" y="2"/>
                </a:cubicBezTo>
                <a:cubicBezTo>
                  <a:pt x="74" y="8"/>
                  <a:pt x="48" y="23"/>
                  <a:pt x="30" y="43"/>
                </a:cubicBezTo>
                <a:cubicBezTo>
                  <a:pt x="78" y="69"/>
                  <a:pt x="179" y="69"/>
                  <a:pt x="227" y="43"/>
                </a:cubicBezTo>
                <a:close/>
                <a:moveTo>
                  <a:pt x="134" y="74"/>
                </a:moveTo>
                <a:cubicBezTo>
                  <a:pt x="134" y="114"/>
                  <a:pt x="134" y="114"/>
                  <a:pt x="134" y="114"/>
                </a:cubicBezTo>
                <a:cubicBezTo>
                  <a:pt x="191" y="114"/>
                  <a:pt x="191" y="114"/>
                  <a:pt x="191" y="114"/>
                </a:cubicBezTo>
                <a:cubicBezTo>
                  <a:pt x="190" y="98"/>
                  <a:pt x="187" y="83"/>
                  <a:pt x="182" y="69"/>
                </a:cubicBezTo>
                <a:cubicBezTo>
                  <a:pt x="167" y="72"/>
                  <a:pt x="151" y="73"/>
                  <a:pt x="134" y="74"/>
                </a:cubicBezTo>
                <a:close/>
                <a:moveTo>
                  <a:pt x="257" y="114"/>
                </a:moveTo>
                <a:cubicBezTo>
                  <a:pt x="255" y="91"/>
                  <a:pt x="247" y="70"/>
                  <a:pt x="234" y="52"/>
                </a:cubicBezTo>
                <a:cubicBezTo>
                  <a:pt x="234" y="52"/>
                  <a:pt x="234" y="53"/>
                  <a:pt x="233" y="53"/>
                </a:cubicBezTo>
                <a:cubicBezTo>
                  <a:pt x="222" y="59"/>
                  <a:pt x="209" y="64"/>
                  <a:pt x="194" y="67"/>
                </a:cubicBezTo>
                <a:cubicBezTo>
                  <a:pt x="199" y="82"/>
                  <a:pt x="201" y="97"/>
                  <a:pt x="202" y="114"/>
                </a:cubicBezTo>
                <a:cubicBezTo>
                  <a:pt x="202" y="114"/>
                  <a:pt x="202" y="114"/>
                  <a:pt x="202" y="114"/>
                </a:cubicBezTo>
                <a:cubicBezTo>
                  <a:pt x="202" y="125"/>
                  <a:pt x="202" y="125"/>
                  <a:pt x="202" y="125"/>
                </a:cubicBezTo>
                <a:cubicBezTo>
                  <a:pt x="202" y="125"/>
                  <a:pt x="202" y="125"/>
                  <a:pt x="202" y="125"/>
                </a:cubicBezTo>
                <a:cubicBezTo>
                  <a:pt x="202" y="139"/>
                  <a:pt x="199" y="154"/>
                  <a:pt x="195" y="167"/>
                </a:cubicBezTo>
                <a:cubicBezTo>
                  <a:pt x="209" y="170"/>
                  <a:pt x="222" y="175"/>
                  <a:pt x="233" y="181"/>
                </a:cubicBezTo>
                <a:cubicBezTo>
                  <a:pt x="235" y="182"/>
                  <a:pt x="236" y="182"/>
                  <a:pt x="237" y="183"/>
                </a:cubicBezTo>
                <a:cubicBezTo>
                  <a:pt x="248" y="166"/>
                  <a:pt x="255" y="146"/>
                  <a:pt x="257" y="125"/>
                </a:cubicBezTo>
                <a:cubicBezTo>
                  <a:pt x="213" y="125"/>
                  <a:pt x="213" y="125"/>
                  <a:pt x="213" y="125"/>
                </a:cubicBezTo>
                <a:cubicBezTo>
                  <a:pt x="213" y="114"/>
                  <a:pt x="213" y="114"/>
                  <a:pt x="213" y="114"/>
                </a:cubicBezTo>
                <a:lnTo>
                  <a:pt x="257" y="114"/>
                </a:lnTo>
                <a:close/>
                <a:moveTo>
                  <a:pt x="123" y="74"/>
                </a:moveTo>
                <a:cubicBezTo>
                  <a:pt x="106" y="73"/>
                  <a:pt x="90" y="72"/>
                  <a:pt x="74" y="69"/>
                </a:cubicBezTo>
                <a:cubicBezTo>
                  <a:pt x="70" y="83"/>
                  <a:pt x="67" y="98"/>
                  <a:pt x="66" y="114"/>
                </a:cubicBezTo>
                <a:cubicBezTo>
                  <a:pt x="123" y="114"/>
                  <a:pt x="123" y="114"/>
                  <a:pt x="123" y="114"/>
                </a:cubicBezTo>
                <a:lnTo>
                  <a:pt x="123" y="74"/>
                </a:lnTo>
                <a:close/>
                <a:moveTo>
                  <a:pt x="55" y="114"/>
                </a:moveTo>
                <a:cubicBezTo>
                  <a:pt x="55" y="97"/>
                  <a:pt x="58" y="82"/>
                  <a:pt x="63" y="67"/>
                </a:cubicBezTo>
                <a:cubicBezTo>
                  <a:pt x="48" y="64"/>
                  <a:pt x="35" y="59"/>
                  <a:pt x="24" y="53"/>
                </a:cubicBezTo>
                <a:cubicBezTo>
                  <a:pt x="23" y="53"/>
                  <a:pt x="23" y="52"/>
                  <a:pt x="22" y="52"/>
                </a:cubicBezTo>
                <a:cubicBezTo>
                  <a:pt x="9" y="70"/>
                  <a:pt x="1" y="91"/>
                  <a:pt x="0" y="114"/>
                </a:cubicBezTo>
                <a:cubicBezTo>
                  <a:pt x="43" y="114"/>
                  <a:pt x="43" y="114"/>
                  <a:pt x="43" y="114"/>
                </a:cubicBezTo>
                <a:cubicBezTo>
                  <a:pt x="43" y="125"/>
                  <a:pt x="43" y="125"/>
                  <a:pt x="43" y="125"/>
                </a:cubicBezTo>
                <a:cubicBezTo>
                  <a:pt x="0" y="125"/>
                  <a:pt x="0" y="125"/>
                  <a:pt x="0" y="125"/>
                </a:cubicBezTo>
                <a:cubicBezTo>
                  <a:pt x="1" y="146"/>
                  <a:pt x="8" y="166"/>
                  <a:pt x="20" y="183"/>
                </a:cubicBezTo>
                <a:cubicBezTo>
                  <a:pt x="21" y="182"/>
                  <a:pt x="22" y="182"/>
                  <a:pt x="24" y="181"/>
                </a:cubicBezTo>
                <a:cubicBezTo>
                  <a:pt x="34" y="175"/>
                  <a:pt x="47" y="170"/>
                  <a:pt x="62" y="167"/>
                </a:cubicBezTo>
                <a:cubicBezTo>
                  <a:pt x="58" y="154"/>
                  <a:pt x="55" y="139"/>
                  <a:pt x="55" y="125"/>
                </a:cubicBezTo>
                <a:cubicBezTo>
                  <a:pt x="55" y="125"/>
                  <a:pt x="55" y="125"/>
                  <a:pt x="55" y="125"/>
                </a:cubicBezTo>
                <a:cubicBezTo>
                  <a:pt x="55" y="114"/>
                  <a:pt x="55" y="114"/>
                  <a:pt x="55" y="114"/>
                </a:cubicBezTo>
                <a:close/>
                <a:moveTo>
                  <a:pt x="228" y="191"/>
                </a:moveTo>
                <a:cubicBezTo>
                  <a:pt x="179" y="165"/>
                  <a:pt x="77" y="165"/>
                  <a:pt x="29" y="191"/>
                </a:cubicBezTo>
                <a:cubicBezTo>
                  <a:pt x="29" y="191"/>
                  <a:pt x="28" y="192"/>
                  <a:pt x="27" y="192"/>
                </a:cubicBezTo>
                <a:cubicBezTo>
                  <a:pt x="46" y="214"/>
                  <a:pt x="73" y="230"/>
                  <a:pt x="104" y="236"/>
                </a:cubicBezTo>
                <a:cubicBezTo>
                  <a:pt x="90" y="222"/>
                  <a:pt x="78" y="206"/>
                  <a:pt x="70" y="188"/>
                </a:cubicBezTo>
                <a:cubicBezTo>
                  <a:pt x="74" y="188"/>
                  <a:pt x="78" y="187"/>
                  <a:pt x="82" y="186"/>
                </a:cubicBezTo>
                <a:cubicBezTo>
                  <a:pt x="91" y="206"/>
                  <a:pt x="105" y="224"/>
                  <a:pt x="123" y="238"/>
                </a:cubicBezTo>
                <a:cubicBezTo>
                  <a:pt x="123" y="183"/>
                  <a:pt x="123" y="183"/>
                  <a:pt x="123" y="183"/>
                </a:cubicBezTo>
                <a:cubicBezTo>
                  <a:pt x="125" y="183"/>
                  <a:pt x="127" y="183"/>
                  <a:pt x="128" y="183"/>
                </a:cubicBezTo>
                <a:cubicBezTo>
                  <a:pt x="130" y="183"/>
                  <a:pt x="132" y="183"/>
                  <a:pt x="134" y="183"/>
                </a:cubicBezTo>
                <a:cubicBezTo>
                  <a:pt x="134" y="238"/>
                  <a:pt x="134" y="238"/>
                  <a:pt x="134" y="238"/>
                </a:cubicBezTo>
                <a:cubicBezTo>
                  <a:pt x="152" y="224"/>
                  <a:pt x="166" y="206"/>
                  <a:pt x="175" y="186"/>
                </a:cubicBezTo>
                <a:cubicBezTo>
                  <a:pt x="179" y="187"/>
                  <a:pt x="183" y="188"/>
                  <a:pt x="187" y="188"/>
                </a:cubicBezTo>
                <a:cubicBezTo>
                  <a:pt x="179" y="206"/>
                  <a:pt x="167" y="222"/>
                  <a:pt x="153" y="236"/>
                </a:cubicBezTo>
                <a:cubicBezTo>
                  <a:pt x="184" y="230"/>
                  <a:pt x="211" y="214"/>
                  <a:pt x="230" y="192"/>
                </a:cubicBezTo>
                <a:cubicBezTo>
                  <a:pt x="229" y="191"/>
                  <a:pt x="228" y="191"/>
                  <a:pt x="228" y="191"/>
                </a:cubicBezTo>
                <a:close/>
                <a:moveTo>
                  <a:pt x="73" y="165"/>
                </a:moveTo>
                <a:cubicBezTo>
                  <a:pt x="89" y="162"/>
                  <a:pt x="106" y="160"/>
                  <a:pt x="123" y="160"/>
                </a:cubicBezTo>
                <a:cubicBezTo>
                  <a:pt x="123" y="125"/>
                  <a:pt x="123" y="125"/>
                  <a:pt x="123" y="125"/>
                </a:cubicBezTo>
                <a:cubicBezTo>
                  <a:pt x="66" y="125"/>
                  <a:pt x="66" y="125"/>
                  <a:pt x="66" y="125"/>
                </a:cubicBezTo>
                <a:cubicBezTo>
                  <a:pt x="67" y="139"/>
                  <a:pt x="69" y="152"/>
                  <a:pt x="73" y="165"/>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6" name="Freeform 124"/>
          <p:cNvSpPr>
            <a:spLocks noEditPoints="1"/>
          </p:cNvSpPr>
          <p:nvPr/>
        </p:nvSpPr>
        <p:spPr bwMode="auto">
          <a:xfrm>
            <a:off x="3457575" y="3004882"/>
            <a:ext cx="323850" cy="268287"/>
          </a:xfrm>
          <a:custGeom>
            <a:gdLst>
              <a:gd fmla="*/ 198 w 258" name="T0"/>
              <a:gd fmla="*/ 161 h 213" name="T1"/>
              <a:gd fmla="*/ 211 w 258" name="T2"/>
              <a:gd fmla="*/ 167 h 213" name="T3"/>
              <a:gd fmla="*/ 111 w 258" name="T4"/>
              <a:gd fmla="*/ 213 h 213" name="T5"/>
              <a:gd fmla="*/ 9 w 258" name="T6"/>
              <a:gd fmla="*/ 165 h 213" name="T7"/>
              <a:gd fmla="*/ 23 w 258" name="T8"/>
              <a:gd fmla="*/ 159 h 213" name="T9"/>
              <a:gd fmla="*/ 111 w 258" name="T10"/>
              <a:gd fmla="*/ 198 h 213" name="T11"/>
              <a:gd fmla="*/ 198 w 258" name="T12"/>
              <a:gd fmla="*/ 161 h 213" name="T13"/>
              <a:gd fmla="*/ 232 w 258" name="T14"/>
              <a:gd fmla="*/ 66 h 213" name="T15"/>
              <a:gd fmla="*/ 231 w 258" name="T16"/>
              <a:gd fmla="*/ 81 h 213" name="T17"/>
              <a:gd fmla="*/ 243 w 258" name="T18"/>
              <a:gd fmla="*/ 98 h 213" name="T19"/>
              <a:gd fmla="*/ 225 w 258" name="T20"/>
              <a:gd fmla="*/ 117 h 213" name="T21"/>
              <a:gd fmla="*/ 221 w 258" name="T22"/>
              <a:gd fmla="*/ 116 h 213" name="T23"/>
              <a:gd fmla="*/ 213 w 258" name="T24"/>
              <a:gd fmla="*/ 129 h 213" name="T25"/>
              <a:gd fmla="*/ 225 w 258" name="T26"/>
              <a:gd fmla="*/ 131 h 213" name="T27"/>
              <a:gd fmla="*/ 258 w 258" name="T28"/>
              <a:gd fmla="*/ 98 h 213" name="T29"/>
              <a:gd fmla="*/ 232 w 258" name="T30"/>
              <a:gd fmla="*/ 66 h 213" name="T31"/>
              <a:gd fmla="*/ 111 w 258" name="T32"/>
              <a:gd fmla="*/ 21 h 213" name="T33"/>
              <a:gd fmla="*/ 206 w 258" name="T34"/>
              <a:gd fmla="*/ 53 h 213" name="T35"/>
              <a:gd fmla="*/ 207 w 258" name="T36"/>
              <a:gd fmla="*/ 46 h 213" name="T37"/>
              <a:gd fmla="*/ 111 w 258" name="T38"/>
              <a:gd fmla="*/ 0 h 213" name="T39"/>
              <a:gd fmla="*/ 14 w 258" name="T40"/>
              <a:gd fmla="*/ 46 h 213" name="T41"/>
              <a:gd fmla="*/ 15 w 258" name="T42"/>
              <a:gd fmla="*/ 53 h 213" name="T43"/>
              <a:gd fmla="*/ 111 w 258" name="T44"/>
              <a:gd fmla="*/ 21 h 213" name="T45"/>
              <a:gd fmla="*/ 111 w 258" name="T46"/>
              <a:gd fmla="*/ 174 h 213" name="T47"/>
              <a:gd fmla="*/ 221 w 258" name="T48"/>
              <a:gd fmla="*/ 64 h 213" name="T49"/>
              <a:gd fmla="*/ 219 w 258" name="T50"/>
              <a:gd fmla="*/ 44 h 213" name="T51"/>
              <a:gd fmla="*/ 219 w 258" name="T52"/>
              <a:gd fmla="*/ 46 h 213" name="T53"/>
              <a:gd fmla="*/ 111 w 258" name="T54"/>
              <a:gd fmla="*/ 103 h 213" name="T55"/>
              <a:gd fmla="*/ 2 w 258" name="T56"/>
              <a:gd fmla="*/ 46 h 213" name="T57"/>
              <a:gd fmla="*/ 2 w 258" name="T58"/>
              <a:gd fmla="*/ 46 h 213" name="T59"/>
              <a:gd fmla="*/ 0 w 258" name="T60"/>
              <a:gd fmla="*/ 64 h 213" name="T61"/>
              <a:gd fmla="*/ 111 w 258" name="T62"/>
              <a:gd fmla="*/ 174 h 21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13" w="258">
                <a:moveTo>
                  <a:pt x="198" y="161"/>
                </a:moveTo>
                <a:cubicBezTo>
                  <a:pt x="211" y="167"/>
                  <a:pt x="211" y="167"/>
                  <a:pt x="211" y="167"/>
                </a:cubicBezTo>
                <a:cubicBezTo>
                  <a:pt x="198" y="195"/>
                  <a:pt x="157" y="213"/>
                  <a:pt x="111" y="213"/>
                </a:cubicBezTo>
                <a:cubicBezTo>
                  <a:pt x="63" y="213"/>
                  <a:pt x="21" y="193"/>
                  <a:pt x="9" y="165"/>
                </a:cubicBezTo>
                <a:cubicBezTo>
                  <a:pt x="23" y="159"/>
                  <a:pt x="23" y="159"/>
                  <a:pt x="23" y="159"/>
                </a:cubicBezTo>
                <a:cubicBezTo>
                  <a:pt x="32" y="182"/>
                  <a:pt x="69" y="198"/>
                  <a:pt x="111" y="198"/>
                </a:cubicBezTo>
                <a:cubicBezTo>
                  <a:pt x="151" y="198"/>
                  <a:pt x="187" y="183"/>
                  <a:pt x="198" y="161"/>
                </a:cubicBezTo>
                <a:close/>
                <a:moveTo>
                  <a:pt x="232" y="66"/>
                </a:moveTo>
                <a:cubicBezTo>
                  <a:pt x="232" y="72"/>
                  <a:pt x="232" y="77"/>
                  <a:pt x="231" y="81"/>
                </a:cubicBezTo>
                <a:cubicBezTo>
                  <a:pt x="238" y="84"/>
                  <a:pt x="243" y="91"/>
                  <a:pt x="243" y="98"/>
                </a:cubicBezTo>
                <a:cubicBezTo>
                  <a:pt x="243" y="108"/>
                  <a:pt x="235" y="117"/>
                  <a:pt x="225" y="117"/>
                </a:cubicBezTo>
                <a:cubicBezTo>
                  <a:pt x="224" y="117"/>
                  <a:pt x="222" y="116"/>
                  <a:pt x="221" y="116"/>
                </a:cubicBezTo>
                <a:cubicBezTo>
                  <a:pt x="219" y="120"/>
                  <a:pt x="216" y="125"/>
                  <a:pt x="213" y="129"/>
                </a:cubicBezTo>
                <a:cubicBezTo>
                  <a:pt x="217" y="131"/>
                  <a:pt x="221" y="131"/>
                  <a:pt x="225" y="131"/>
                </a:cubicBezTo>
                <a:cubicBezTo>
                  <a:pt x="243" y="131"/>
                  <a:pt x="258" y="117"/>
                  <a:pt x="258" y="98"/>
                </a:cubicBezTo>
                <a:cubicBezTo>
                  <a:pt x="258" y="83"/>
                  <a:pt x="247" y="70"/>
                  <a:pt x="232" y="66"/>
                </a:cubicBezTo>
                <a:close/>
                <a:moveTo>
                  <a:pt x="111" y="21"/>
                </a:moveTo>
                <a:cubicBezTo>
                  <a:pt x="154" y="21"/>
                  <a:pt x="191" y="34"/>
                  <a:pt x="206" y="53"/>
                </a:cubicBezTo>
                <a:cubicBezTo>
                  <a:pt x="207" y="51"/>
                  <a:pt x="207" y="49"/>
                  <a:pt x="207" y="46"/>
                </a:cubicBezTo>
                <a:cubicBezTo>
                  <a:pt x="207" y="21"/>
                  <a:pt x="163" y="0"/>
                  <a:pt x="111" y="0"/>
                </a:cubicBezTo>
                <a:cubicBezTo>
                  <a:pt x="58" y="0"/>
                  <a:pt x="14" y="21"/>
                  <a:pt x="14" y="46"/>
                </a:cubicBezTo>
                <a:cubicBezTo>
                  <a:pt x="14" y="49"/>
                  <a:pt x="14" y="51"/>
                  <a:pt x="15" y="53"/>
                </a:cubicBezTo>
                <a:cubicBezTo>
                  <a:pt x="30" y="34"/>
                  <a:pt x="67" y="21"/>
                  <a:pt x="111" y="21"/>
                </a:cubicBezTo>
                <a:close/>
                <a:moveTo>
                  <a:pt x="111" y="174"/>
                </a:moveTo>
                <a:cubicBezTo>
                  <a:pt x="172" y="174"/>
                  <a:pt x="221" y="125"/>
                  <a:pt x="221" y="64"/>
                </a:cubicBezTo>
                <a:cubicBezTo>
                  <a:pt x="221" y="56"/>
                  <a:pt x="220" y="49"/>
                  <a:pt x="219" y="44"/>
                </a:cubicBezTo>
                <a:cubicBezTo>
                  <a:pt x="219" y="45"/>
                  <a:pt x="219" y="45"/>
                  <a:pt x="219" y="46"/>
                </a:cubicBezTo>
                <a:cubicBezTo>
                  <a:pt x="219" y="78"/>
                  <a:pt x="171" y="103"/>
                  <a:pt x="111" y="103"/>
                </a:cubicBezTo>
                <a:cubicBezTo>
                  <a:pt x="50" y="103"/>
                  <a:pt x="2" y="78"/>
                  <a:pt x="2" y="46"/>
                </a:cubicBezTo>
                <a:cubicBezTo>
                  <a:pt x="2" y="46"/>
                  <a:pt x="2" y="46"/>
                  <a:pt x="2" y="46"/>
                </a:cubicBezTo>
                <a:cubicBezTo>
                  <a:pt x="1" y="51"/>
                  <a:pt x="0" y="57"/>
                  <a:pt x="0" y="64"/>
                </a:cubicBezTo>
                <a:cubicBezTo>
                  <a:pt x="0" y="125"/>
                  <a:pt x="50" y="174"/>
                  <a:pt x="111" y="174"/>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7" name="Freeform 11"/>
          <p:cNvSpPr>
            <a:spLocks noEditPoints="1"/>
          </p:cNvSpPr>
          <p:nvPr/>
        </p:nvSpPr>
        <p:spPr bwMode="auto">
          <a:xfrm>
            <a:off x="3468326" y="3671770"/>
            <a:ext cx="285390" cy="214404"/>
          </a:xfrm>
          <a:custGeom>
            <a:gdLst>
              <a:gd fmla="*/ 221 w 249" name="T0"/>
              <a:gd fmla="*/ 23 h 188" name="T1"/>
              <a:gd fmla="*/ 210 w 249" name="T2"/>
              <a:gd fmla="*/ 23 h 188" name="T3"/>
              <a:gd fmla="*/ 203 w 249" name="T4"/>
              <a:gd fmla="*/ 9 h 188" name="T5"/>
              <a:gd fmla="*/ 203 w 249" name="T6"/>
              <a:gd fmla="*/ 9 h 188" name="T7"/>
              <a:gd fmla="*/ 188 w 249" name="T8"/>
              <a:gd fmla="*/ 0 h 188" name="T9"/>
              <a:gd fmla="*/ 137 w 249" name="T10"/>
              <a:gd fmla="*/ 0 h 188" name="T11"/>
              <a:gd fmla="*/ 122 w 249" name="T12"/>
              <a:gd fmla="*/ 9 h 188" name="T13"/>
              <a:gd fmla="*/ 122 w 249" name="T14"/>
              <a:gd fmla="*/ 9 h 188" name="T15"/>
              <a:gd fmla="*/ 115 w 249" name="T16"/>
              <a:gd fmla="*/ 23 h 188" name="T17"/>
              <a:gd fmla="*/ 90 w 249" name="T18"/>
              <a:gd fmla="*/ 23 h 188" name="T19"/>
              <a:gd fmla="*/ 90 w 249" name="T20"/>
              <a:gd fmla="*/ 17 h 188" name="T21"/>
              <a:gd fmla="*/ 87 w 249" name="T22"/>
              <a:gd fmla="*/ 14 h 188" name="T23"/>
              <a:gd fmla="*/ 53 w 249" name="T24"/>
              <a:gd fmla="*/ 14 h 188" name="T25"/>
              <a:gd fmla="*/ 50 w 249" name="T26"/>
              <a:gd fmla="*/ 17 h 188" name="T27"/>
              <a:gd fmla="*/ 50 w 249" name="T28"/>
              <a:gd fmla="*/ 23 h 188" name="T29"/>
              <a:gd fmla="*/ 71 w 249" name="T30"/>
              <a:gd fmla="*/ 106 h 188" name="T31"/>
              <a:gd fmla="*/ 51 w 249" name="T32"/>
              <a:gd fmla="*/ 188 h 188" name="T33"/>
              <a:gd fmla="*/ 221 w 249" name="T34"/>
              <a:gd fmla="*/ 188 h 188" name="T35"/>
              <a:gd fmla="*/ 249 w 249" name="T36"/>
              <a:gd fmla="*/ 160 h 188" name="T37"/>
              <a:gd fmla="*/ 249 w 249" name="T38"/>
              <a:gd fmla="*/ 52 h 188" name="T39"/>
              <a:gd fmla="*/ 221 w 249" name="T40"/>
              <a:gd fmla="*/ 23 h 188" name="T41"/>
              <a:gd fmla="*/ 139 w 249" name="T42"/>
              <a:gd fmla="*/ 17 h 188" name="T43"/>
              <a:gd fmla="*/ 186 w 249" name="T44"/>
              <a:gd fmla="*/ 17 h 188" name="T45"/>
              <a:gd fmla="*/ 195 w 249" name="T46"/>
              <a:gd fmla="*/ 36 h 188" name="T47"/>
              <a:gd fmla="*/ 130 w 249" name="T48"/>
              <a:gd fmla="*/ 36 h 188" name="T49"/>
              <a:gd fmla="*/ 139 w 249" name="T50"/>
              <a:gd fmla="*/ 17 h 188" name="T51"/>
              <a:gd fmla="*/ 94 w 249" name="T52"/>
              <a:gd fmla="*/ 50 h 188" name="T53"/>
              <a:gd fmla="*/ 103 w 249" name="T54"/>
              <a:gd fmla="*/ 40 h 188" name="T55"/>
              <a:gd fmla="*/ 113 w 249" name="T56"/>
              <a:gd fmla="*/ 50 h 188" name="T57"/>
              <a:gd fmla="*/ 103 w 249" name="T58"/>
              <a:gd fmla="*/ 59 h 188" name="T59"/>
              <a:gd fmla="*/ 94 w 249" name="T60"/>
              <a:gd fmla="*/ 50 h 188" name="T61"/>
              <a:gd fmla="*/ 163 w 249" name="T62"/>
              <a:gd fmla="*/ 170 h 188" name="T63"/>
              <a:gd fmla="*/ 103 w 249" name="T64"/>
              <a:gd fmla="*/ 111 h 188" name="T65"/>
              <a:gd fmla="*/ 163 w 249" name="T66"/>
              <a:gd fmla="*/ 51 h 188" name="T67"/>
              <a:gd fmla="*/ 222 w 249" name="T68"/>
              <a:gd fmla="*/ 111 h 188" name="T69"/>
              <a:gd fmla="*/ 163 w 249" name="T70"/>
              <a:gd fmla="*/ 170 h 188" name="T71"/>
              <a:gd fmla="*/ 163 w 249" name="T72"/>
              <a:gd fmla="*/ 63 h 188" name="T73"/>
              <a:gd fmla="*/ 115 w 249" name="T74"/>
              <a:gd fmla="*/ 111 h 188" name="T75"/>
              <a:gd fmla="*/ 163 w 249" name="T76"/>
              <a:gd fmla="*/ 158 h 188" name="T77"/>
              <a:gd fmla="*/ 210 w 249" name="T78"/>
              <a:gd fmla="*/ 111 h 188" name="T79"/>
              <a:gd fmla="*/ 163 w 249" name="T80"/>
              <a:gd fmla="*/ 63 h 188" name="T81"/>
              <a:gd fmla="*/ 163 w 249" name="T82"/>
              <a:gd fmla="*/ 146 h 188" name="T83"/>
              <a:gd fmla="*/ 127 w 249" name="T84"/>
              <a:gd fmla="*/ 111 h 188" name="T85"/>
              <a:gd fmla="*/ 163 w 249" name="T86"/>
              <a:gd fmla="*/ 75 h 188" name="T87"/>
              <a:gd fmla="*/ 198 w 249" name="T88"/>
              <a:gd fmla="*/ 111 h 188" name="T89"/>
              <a:gd fmla="*/ 163 w 249" name="T90"/>
              <a:gd fmla="*/ 146 h 188" name="T91"/>
              <a:gd fmla="*/ 37 w 249" name="T92"/>
              <a:gd fmla="*/ 188 h 188" name="T93"/>
              <a:gd fmla="*/ 28 w 249" name="T94"/>
              <a:gd fmla="*/ 188 h 188" name="T95"/>
              <a:gd fmla="*/ 0 w 249" name="T96"/>
              <a:gd fmla="*/ 160 h 188" name="T97"/>
              <a:gd fmla="*/ 0 w 249" name="T98"/>
              <a:gd fmla="*/ 52 h 188" name="T99"/>
              <a:gd fmla="*/ 8 w 249" name="T100"/>
              <a:gd fmla="*/ 32 h 188" name="T101"/>
              <a:gd fmla="*/ 28 w 249" name="T102"/>
              <a:gd fmla="*/ 23 h 188" name="T103"/>
              <a:gd fmla="*/ 36 w 249" name="T104"/>
              <a:gd fmla="*/ 23 h 188" name="T105"/>
              <a:gd fmla="*/ 59 w 249" name="T106"/>
              <a:gd fmla="*/ 106 h 188" name="T107"/>
              <a:gd fmla="*/ 37 w 249" name="T108"/>
              <a:gd fmla="*/ 188 h 188"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88" w="249">
                <a:moveTo>
                  <a:pt x="221" y="23"/>
                </a:moveTo>
                <a:cubicBezTo>
                  <a:pt x="210" y="23"/>
                  <a:pt x="210" y="23"/>
                  <a:pt x="210" y="23"/>
                </a:cubicBezTo>
                <a:cubicBezTo>
                  <a:pt x="206" y="16"/>
                  <a:pt x="204" y="11"/>
                  <a:pt x="203" y="9"/>
                </a:cubicBezTo>
                <a:cubicBezTo>
                  <a:pt x="203" y="9"/>
                  <a:pt x="203" y="9"/>
                  <a:pt x="203" y="9"/>
                </a:cubicBezTo>
                <a:cubicBezTo>
                  <a:pt x="199" y="1"/>
                  <a:pt x="191" y="0"/>
                  <a:pt x="188" y="0"/>
                </a:cubicBezTo>
                <a:cubicBezTo>
                  <a:pt x="137" y="0"/>
                  <a:pt x="137" y="0"/>
                  <a:pt x="137" y="0"/>
                </a:cubicBezTo>
                <a:cubicBezTo>
                  <a:pt x="134" y="0"/>
                  <a:pt x="126" y="1"/>
                  <a:pt x="122" y="9"/>
                </a:cubicBezTo>
                <a:cubicBezTo>
                  <a:pt x="122" y="9"/>
                  <a:pt x="122" y="9"/>
                  <a:pt x="122" y="9"/>
                </a:cubicBezTo>
                <a:cubicBezTo>
                  <a:pt x="121" y="11"/>
                  <a:pt x="118" y="18"/>
                  <a:pt x="115" y="23"/>
                </a:cubicBezTo>
                <a:cubicBezTo>
                  <a:pt x="90" y="23"/>
                  <a:pt x="90" y="23"/>
                  <a:pt x="90" y="23"/>
                </a:cubicBezTo>
                <a:cubicBezTo>
                  <a:pt x="90" y="17"/>
                  <a:pt x="90" y="17"/>
                  <a:pt x="90" y="17"/>
                </a:cubicBezTo>
                <a:cubicBezTo>
                  <a:pt x="90" y="16"/>
                  <a:pt x="89" y="14"/>
                  <a:pt x="87" y="14"/>
                </a:cubicBezTo>
                <a:cubicBezTo>
                  <a:pt x="53" y="14"/>
                  <a:pt x="53" y="14"/>
                  <a:pt x="53" y="14"/>
                </a:cubicBezTo>
                <a:cubicBezTo>
                  <a:pt x="52" y="14"/>
                  <a:pt x="50" y="16"/>
                  <a:pt x="50" y="17"/>
                </a:cubicBezTo>
                <a:cubicBezTo>
                  <a:pt x="50" y="23"/>
                  <a:pt x="50" y="23"/>
                  <a:pt x="50" y="23"/>
                </a:cubicBezTo>
                <a:cubicBezTo>
                  <a:pt x="64" y="46"/>
                  <a:pt x="71" y="75"/>
                  <a:pt x="71" y="106"/>
                </a:cubicBezTo>
                <a:cubicBezTo>
                  <a:pt x="71" y="137"/>
                  <a:pt x="64" y="166"/>
                  <a:pt x="51" y="188"/>
                </a:cubicBezTo>
                <a:cubicBezTo>
                  <a:pt x="221" y="188"/>
                  <a:pt x="221" y="188"/>
                  <a:pt x="221" y="188"/>
                </a:cubicBezTo>
                <a:cubicBezTo>
                  <a:pt x="237" y="188"/>
                  <a:pt x="249" y="175"/>
                  <a:pt x="249" y="160"/>
                </a:cubicBezTo>
                <a:cubicBezTo>
                  <a:pt x="249" y="52"/>
                  <a:pt x="249" y="52"/>
                  <a:pt x="249" y="52"/>
                </a:cubicBezTo>
                <a:cubicBezTo>
                  <a:pt x="249" y="36"/>
                  <a:pt x="237" y="23"/>
                  <a:pt x="221" y="23"/>
                </a:cubicBezTo>
                <a:close/>
                <a:moveTo>
                  <a:pt x="139" y="17"/>
                </a:moveTo>
                <a:cubicBezTo>
                  <a:pt x="186" y="17"/>
                  <a:pt x="186" y="17"/>
                  <a:pt x="186" y="17"/>
                </a:cubicBezTo>
                <a:cubicBezTo>
                  <a:pt x="195" y="36"/>
                  <a:pt x="195" y="36"/>
                  <a:pt x="195" y="36"/>
                </a:cubicBezTo>
                <a:cubicBezTo>
                  <a:pt x="130" y="36"/>
                  <a:pt x="130" y="36"/>
                  <a:pt x="130" y="36"/>
                </a:cubicBezTo>
                <a:lnTo>
                  <a:pt x="139" y="17"/>
                </a:lnTo>
                <a:close/>
                <a:moveTo>
                  <a:pt x="94" y="50"/>
                </a:moveTo>
                <a:cubicBezTo>
                  <a:pt x="94" y="44"/>
                  <a:pt x="98" y="40"/>
                  <a:pt x="103" y="40"/>
                </a:cubicBezTo>
                <a:cubicBezTo>
                  <a:pt x="108" y="40"/>
                  <a:pt x="113" y="44"/>
                  <a:pt x="113" y="50"/>
                </a:cubicBezTo>
                <a:cubicBezTo>
                  <a:pt x="113" y="55"/>
                  <a:pt x="108" y="59"/>
                  <a:pt x="103" y="59"/>
                </a:cubicBezTo>
                <a:cubicBezTo>
                  <a:pt x="98" y="59"/>
                  <a:pt x="94" y="55"/>
                  <a:pt x="94" y="50"/>
                </a:cubicBezTo>
                <a:close/>
                <a:moveTo>
                  <a:pt x="163" y="170"/>
                </a:moveTo>
                <a:cubicBezTo>
                  <a:pt x="130" y="170"/>
                  <a:pt x="103" y="144"/>
                  <a:pt x="103" y="111"/>
                </a:cubicBezTo>
                <a:cubicBezTo>
                  <a:pt x="103" y="78"/>
                  <a:pt x="130" y="51"/>
                  <a:pt x="163" y="51"/>
                </a:cubicBezTo>
                <a:cubicBezTo>
                  <a:pt x="195" y="51"/>
                  <a:pt x="222" y="78"/>
                  <a:pt x="222" y="111"/>
                </a:cubicBezTo>
                <a:cubicBezTo>
                  <a:pt x="222" y="144"/>
                  <a:pt x="195" y="170"/>
                  <a:pt x="163" y="170"/>
                </a:cubicBezTo>
                <a:close/>
                <a:moveTo>
                  <a:pt x="163" y="63"/>
                </a:moveTo>
                <a:cubicBezTo>
                  <a:pt x="136" y="63"/>
                  <a:pt x="115" y="85"/>
                  <a:pt x="115" y="111"/>
                </a:cubicBezTo>
                <a:cubicBezTo>
                  <a:pt x="115" y="137"/>
                  <a:pt x="136" y="158"/>
                  <a:pt x="163" y="158"/>
                </a:cubicBezTo>
                <a:cubicBezTo>
                  <a:pt x="189" y="158"/>
                  <a:pt x="210" y="137"/>
                  <a:pt x="210" y="111"/>
                </a:cubicBezTo>
                <a:cubicBezTo>
                  <a:pt x="210" y="85"/>
                  <a:pt x="189" y="63"/>
                  <a:pt x="163" y="63"/>
                </a:cubicBezTo>
                <a:close/>
                <a:moveTo>
                  <a:pt x="163" y="146"/>
                </a:moveTo>
                <a:cubicBezTo>
                  <a:pt x="143" y="146"/>
                  <a:pt x="127" y="130"/>
                  <a:pt x="127" y="111"/>
                </a:cubicBezTo>
                <a:cubicBezTo>
                  <a:pt x="127" y="91"/>
                  <a:pt x="143" y="75"/>
                  <a:pt x="163" y="75"/>
                </a:cubicBezTo>
                <a:cubicBezTo>
                  <a:pt x="182" y="75"/>
                  <a:pt x="198" y="91"/>
                  <a:pt x="198" y="111"/>
                </a:cubicBezTo>
                <a:cubicBezTo>
                  <a:pt x="198" y="130"/>
                  <a:pt x="182" y="146"/>
                  <a:pt x="163" y="146"/>
                </a:cubicBezTo>
                <a:close/>
                <a:moveTo>
                  <a:pt x="37" y="188"/>
                </a:moveTo>
                <a:cubicBezTo>
                  <a:pt x="28" y="188"/>
                  <a:pt x="28" y="188"/>
                  <a:pt x="28" y="188"/>
                </a:cubicBezTo>
                <a:cubicBezTo>
                  <a:pt x="12" y="188"/>
                  <a:pt x="0" y="175"/>
                  <a:pt x="0" y="160"/>
                </a:cubicBezTo>
                <a:cubicBezTo>
                  <a:pt x="0" y="52"/>
                  <a:pt x="0" y="52"/>
                  <a:pt x="0" y="52"/>
                </a:cubicBezTo>
                <a:cubicBezTo>
                  <a:pt x="0" y="44"/>
                  <a:pt x="3" y="37"/>
                  <a:pt x="8" y="32"/>
                </a:cubicBezTo>
                <a:cubicBezTo>
                  <a:pt x="13" y="26"/>
                  <a:pt x="20" y="23"/>
                  <a:pt x="28" y="23"/>
                </a:cubicBezTo>
                <a:cubicBezTo>
                  <a:pt x="36" y="23"/>
                  <a:pt x="36" y="23"/>
                  <a:pt x="36" y="23"/>
                </a:cubicBezTo>
                <a:cubicBezTo>
                  <a:pt x="51" y="45"/>
                  <a:pt x="59" y="74"/>
                  <a:pt x="59" y="106"/>
                </a:cubicBezTo>
                <a:cubicBezTo>
                  <a:pt x="59" y="138"/>
                  <a:pt x="51" y="167"/>
                  <a:pt x="37" y="188"/>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8" name="Freeform 36"/>
          <p:cNvSpPr>
            <a:spLocks noEditPoints="1"/>
          </p:cNvSpPr>
          <p:nvPr/>
        </p:nvSpPr>
        <p:spPr bwMode="auto">
          <a:xfrm>
            <a:off x="8433955" y="2438405"/>
            <a:ext cx="242454" cy="181841"/>
          </a:xfrm>
          <a:custGeom>
            <a:gdLst>
              <a:gd fmla="*/ 89 w 286" name="T0"/>
              <a:gd fmla="*/ 53 h 217" name="T1"/>
              <a:gd fmla="*/ 197 w 286" name="T2"/>
              <a:gd fmla="*/ 51 h 217" name="T3"/>
              <a:gd fmla="*/ 187 w 286" name="T4"/>
              <a:gd fmla="*/ 60 h 217" name="T5"/>
              <a:gd fmla="*/ 100 w 286" name="T6"/>
              <a:gd fmla="*/ 62 h 217" name="T7"/>
              <a:gd fmla="*/ 120 w 286" name="T8"/>
              <a:gd fmla="*/ 80 h 217" name="T9"/>
              <a:gd fmla="*/ 166 w 286" name="T10"/>
              <a:gd fmla="*/ 78 h 217" name="T11"/>
              <a:gd fmla="*/ 144 w 286" name="T12"/>
              <a:gd fmla="*/ 55 h 217" name="T13"/>
              <a:gd fmla="*/ 144 w 286" name="T14"/>
              <a:gd fmla="*/ 82 h 217" name="T15"/>
              <a:gd fmla="*/ 144 w 286" name="T16"/>
              <a:gd fmla="*/ 115 h 217" name="T17"/>
              <a:gd fmla="*/ 144 w 286" name="T18"/>
              <a:gd fmla="*/ 82 h 217" name="T19"/>
              <a:gd fmla="*/ 11 w 286" name="T20"/>
              <a:gd fmla="*/ 206 h 217" name="T21"/>
              <a:gd fmla="*/ 11 w 286" name="T22"/>
              <a:gd fmla="*/ 217 h 217" name="T23"/>
              <a:gd fmla="*/ 284 w 286" name="T24"/>
              <a:gd fmla="*/ 204 h 217" name="T25"/>
              <a:gd fmla="*/ 282 w 286" name="T26"/>
              <a:gd fmla="*/ 177 h 217" name="T27"/>
              <a:gd fmla="*/ 255 w 286" name="T28"/>
              <a:gd fmla="*/ 21 h 217" name="T29"/>
              <a:gd fmla="*/ 52 w 286" name="T30"/>
              <a:gd fmla="*/ 0 h 217" name="T31"/>
              <a:gd fmla="*/ 31 w 286" name="T32"/>
              <a:gd fmla="*/ 134 h 217" name="T33"/>
              <a:gd fmla="*/ 2 w 286" name="T34"/>
              <a:gd fmla="*/ 189 h 217" name="T35"/>
              <a:gd fmla="*/ 275 w 286" name="T36"/>
              <a:gd fmla="*/ 194 h 217" name="T37"/>
              <a:gd fmla="*/ 282 w 286" name="T38"/>
              <a:gd fmla="*/ 177 h 217" name="T39"/>
              <a:gd fmla="*/ 49 w 286" name="T40"/>
              <a:gd fmla="*/ 17 h 217" name="T41"/>
              <a:gd fmla="*/ 230 w 286" name="T42"/>
              <a:gd fmla="*/ 14 h 217" name="T43"/>
              <a:gd fmla="*/ 240 w 286" name="T44"/>
              <a:gd fmla="*/ 24 h 217" name="T45"/>
              <a:gd fmla="*/ 237 w 286" name="T46"/>
              <a:gd fmla="*/ 127 h 217" name="T47"/>
              <a:gd fmla="*/ 56 w 286" name="T48"/>
              <a:gd fmla="*/ 130 h 217" name="T49"/>
              <a:gd fmla="*/ 46 w 286" name="T50"/>
              <a:gd fmla="*/ 120 h 217" name="T51"/>
              <a:gd fmla="*/ 43 w 286" name="T52"/>
              <a:gd fmla="*/ 143 h 217" name="T53"/>
              <a:gd fmla="*/ 248 w 286" name="T54"/>
              <a:gd fmla="*/ 151 h 217" name="T55"/>
              <a:gd fmla="*/ 43 w 286" name="T56"/>
              <a:gd fmla="*/ 143 h 217" name="T57"/>
              <a:gd fmla="*/ 252 w 286" name="T58"/>
              <a:gd fmla="*/ 157 h 217" name="T59"/>
              <a:gd fmla="*/ 29 w 286" name="T60"/>
              <a:gd fmla="*/ 165 h 217" name="T61"/>
              <a:gd fmla="*/ 97 w 286" name="T62"/>
              <a:gd fmla="*/ 179 h 217" name="T63"/>
              <a:gd fmla="*/ 25 w 286" name="T64"/>
              <a:gd fmla="*/ 171 h 217" name="T65"/>
              <a:gd fmla="*/ 97 w 286" name="T66"/>
              <a:gd fmla="*/ 179 h 217" name="T67"/>
              <a:gd fmla="*/ 186 w 286" name="T68"/>
              <a:gd fmla="*/ 171 h 217" name="T69"/>
              <a:gd fmla="*/ 266 w 286" name="T70"/>
              <a:gd fmla="*/ 179 h 21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216" w="286">
                <a:moveTo>
                  <a:pt x="100" y="62"/>
                </a:moveTo>
                <a:cubicBezTo>
                  <a:pt x="89" y="53"/>
                  <a:pt x="89" y="53"/>
                  <a:pt x="89" y="53"/>
                </a:cubicBezTo>
                <a:cubicBezTo>
                  <a:pt x="102" y="38"/>
                  <a:pt x="122" y="28"/>
                  <a:pt x="144" y="28"/>
                </a:cubicBezTo>
                <a:cubicBezTo>
                  <a:pt x="165" y="28"/>
                  <a:pt x="184" y="37"/>
                  <a:pt x="197" y="51"/>
                </a:cubicBezTo>
                <a:cubicBezTo>
                  <a:pt x="191" y="56"/>
                  <a:pt x="191" y="56"/>
                  <a:pt x="191" y="56"/>
                </a:cubicBezTo>
                <a:cubicBezTo>
                  <a:pt x="187" y="60"/>
                  <a:pt x="187" y="60"/>
                  <a:pt x="187" y="60"/>
                </a:cubicBezTo>
                <a:cubicBezTo>
                  <a:pt x="176" y="49"/>
                  <a:pt x="161" y="41"/>
                  <a:pt x="144" y="41"/>
                </a:cubicBezTo>
                <a:cubicBezTo>
                  <a:pt x="126" y="41"/>
                  <a:pt x="110" y="50"/>
                  <a:pt x="100" y="62"/>
                </a:cubicBezTo>
                <a:close/>
                <a:moveTo>
                  <a:pt x="110" y="71"/>
                </a:moveTo>
                <a:cubicBezTo>
                  <a:pt x="120" y="80"/>
                  <a:pt x="120" y="80"/>
                  <a:pt x="120" y="80"/>
                </a:cubicBezTo>
                <a:cubicBezTo>
                  <a:pt x="126" y="73"/>
                  <a:pt x="134" y="69"/>
                  <a:pt x="144" y="69"/>
                </a:cubicBezTo>
                <a:cubicBezTo>
                  <a:pt x="153" y="69"/>
                  <a:pt x="160" y="72"/>
                  <a:pt x="166" y="78"/>
                </a:cubicBezTo>
                <a:cubicBezTo>
                  <a:pt x="176" y="69"/>
                  <a:pt x="176" y="69"/>
                  <a:pt x="176" y="69"/>
                </a:cubicBezTo>
                <a:cubicBezTo>
                  <a:pt x="168" y="60"/>
                  <a:pt x="157" y="55"/>
                  <a:pt x="144" y="55"/>
                </a:cubicBezTo>
                <a:cubicBezTo>
                  <a:pt x="130" y="55"/>
                  <a:pt x="118" y="61"/>
                  <a:pt x="110" y="71"/>
                </a:cubicBezTo>
                <a:close/>
                <a:moveTo>
                  <a:pt x="144" y="82"/>
                </a:moveTo>
                <a:cubicBezTo>
                  <a:pt x="135" y="82"/>
                  <a:pt x="128" y="90"/>
                  <a:pt x="128" y="99"/>
                </a:cubicBezTo>
                <a:cubicBezTo>
                  <a:pt x="128" y="108"/>
                  <a:pt x="135" y="115"/>
                  <a:pt x="144" y="115"/>
                </a:cubicBezTo>
                <a:cubicBezTo>
                  <a:pt x="153" y="115"/>
                  <a:pt x="160" y="108"/>
                  <a:pt x="160" y="99"/>
                </a:cubicBezTo>
                <a:cubicBezTo>
                  <a:pt x="160" y="90"/>
                  <a:pt x="153" y="82"/>
                  <a:pt x="144" y="82"/>
                </a:cubicBezTo>
                <a:close/>
                <a:moveTo>
                  <a:pt x="275" y="206"/>
                </a:moveTo>
                <a:cubicBezTo>
                  <a:pt x="11" y="206"/>
                  <a:pt x="11" y="206"/>
                  <a:pt x="11" y="206"/>
                </a:cubicBezTo>
                <a:cubicBezTo>
                  <a:pt x="8" y="206"/>
                  <a:pt x="5" y="205"/>
                  <a:pt x="2" y="204"/>
                </a:cubicBezTo>
                <a:cubicBezTo>
                  <a:pt x="2" y="207"/>
                  <a:pt x="2" y="217"/>
                  <a:pt x="11" y="217"/>
                </a:cubicBezTo>
                <a:cubicBezTo>
                  <a:pt x="13" y="217"/>
                  <a:pt x="273" y="217"/>
                  <a:pt x="275" y="217"/>
                </a:cubicBezTo>
                <a:cubicBezTo>
                  <a:pt x="284" y="217"/>
                  <a:pt x="284" y="207"/>
                  <a:pt x="284" y="204"/>
                </a:cubicBezTo>
                <a:cubicBezTo>
                  <a:pt x="281" y="205"/>
                  <a:pt x="278" y="206"/>
                  <a:pt x="275" y="206"/>
                </a:cubicBezTo>
                <a:close/>
                <a:moveTo>
                  <a:pt x="282" y="177"/>
                </a:moveTo>
                <a:cubicBezTo>
                  <a:pt x="255" y="134"/>
                  <a:pt x="255" y="134"/>
                  <a:pt x="255" y="134"/>
                </a:cubicBezTo>
                <a:cubicBezTo>
                  <a:pt x="255" y="21"/>
                  <a:pt x="255" y="21"/>
                  <a:pt x="255" y="21"/>
                </a:cubicBezTo>
                <a:cubicBezTo>
                  <a:pt x="255" y="9"/>
                  <a:pt x="245" y="0"/>
                  <a:pt x="234" y="0"/>
                </a:cubicBezTo>
                <a:cubicBezTo>
                  <a:pt x="52" y="0"/>
                  <a:pt x="52" y="0"/>
                  <a:pt x="52" y="0"/>
                </a:cubicBezTo>
                <a:cubicBezTo>
                  <a:pt x="41" y="0"/>
                  <a:pt x="31" y="9"/>
                  <a:pt x="31" y="21"/>
                </a:cubicBezTo>
                <a:cubicBezTo>
                  <a:pt x="31" y="134"/>
                  <a:pt x="31" y="134"/>
                  <a:pt x="31" y="134"/>
                </a:cubicBezTo>
                <a:cubicBezTo>
                  <a:pt x="4" y="177"/>
                  <a:pt x="4" y="177"/>
                  <a:pt x="4" y="177"/>
                </a:cubicBezTo>
                <a:cubicBezTo>
                  <a:pt x="1" y="181"/>
                  <a:pt x="0" y="185"/>
                  <a:pt x="2" y="189"/>
                </a:cubicBezTo>
                <a:cubicBezTo>
                  <a:pt x="4" y="192"/>
                  <a:pt x="7" y="194"/>
                  <a:pt x="11" y="194"/>
                </a:cubicBezTo>
                <a:cubicBezTo>
                  <a:pt x="275" y="194"/>
                  <a:pt x="275" y="194"/>
                  <a:pt x="275" y="194"/>
                </a:cubicBezTo>
                <a:cubicBezTo>
                  <a:pt x="279" y="194"/>
                  <a:pt x="283" y="192"/>
                  <a:pt x="284" y="188"/>
                </a:cubicBezTo>
                <a:cubicBezTo>
                  <a:pt x="286" y="184"/>
                  <a:pt x="284" y="180"/>
                  <a:pt x="282" y="177"/>
                </a:cubicBezTo>
                <a:close/>
                <a:moveTo>
                  <a:pt x="46" y="24"/>
                </a:moveTo>
                <a:cubicBezTo>
                  <a:pt x="46" y="22"/>
                  <a:pt x="47" y="19"/>
                  <a:pt x="49" y="17"/>
                </a:cubicBezTo>
                <a:cubicBezTo>
                  <a:pt x="51" y="15"/>
                  <a:pt x="53" y="14"/>
                  <a:pt x="56" y="14"/>
                </a:cubicBezTo>
                <a:cubicBezTo>
                  <a:pt x="230" y="14"/>
                  <a:pt x="230" y="14"/>
                  <a:pt x="230" y="14"/>
                </a:cubicBezTo>
                <a:cubicBezTo>
                  <a:pt x="233" y="14"/>
                  <a:pt x="235" y="15"/>
                  <a:pt x="237" y="17"/>
                </a:cubicBezTo>
                <a:cubicBezTo>
                  <a:pt x="239" y="19"/>
                  <a:pt x="240" y="22"/>
                  <a:pt x="240" y="24"/>
                </a:cubicBezTo>
                <a:cubicBezTo>
                  <a:pt x="240" y="120"/>
                  <a:pt x="240" y="120"/>
                  <a:pt x="240" y="120"/>
                </a:cubicBezTo>
                <a:cubicBezTo>
                  <a:pt x="240" y="123"/>
                  <a:pt x="239" y="125"/>
                  <a:pt x="237" y="127"/>
                </a:cubicBezTo>
                <a:cubicBezTo>
                  <a:pt x="235" y="129"/>
                  <a:pt x="233" y="130"/>
                  <a:pt x="230" y="130"/>
                </a:cubicBezTo>
                <a:cubicBezTo>
                  <a:pt x="228" y="130"/>
                  <a:pt x="56" y="130"/>
                  <a:pt x="56" y="130"/>
                </a:cubicBezTo>
                <a:cubicBezTo>
                  <a:pt x="53" y="130"/>
                  <a:pt x="51" y="129"/>
                  <a:pt x="49" y="127"/>
                </a:cubicBezTo>
                <a:cubicBezTo>
                  <a:pt x="47" y="125"/>
                  <a:pt x="46" y="123"/>
                  <a:pt x="46" y="120"/>
                </a:cubicBezTo>
                <a:lnTo>
                  <a:pt x="46" y="24"/>
                </a:lnTo>
                <a:close/>
                <a:moveTo>
                  <a:pt x="43" y="143"/>
                </a:moveTo>
                <a:cubicBezTo>
                  <a:pt x="243" y="143"/>
                  <a:pt x="243" y="143"/>
                  <a:pt x="243" y="143"/>
                </a:cubicBezTo>
                <a:cubicBezTo>
                  <a:pt x="248" y="151"/>
                  <a:pt x="248" y="151"/>
                  <a:pt x="248" y="151"/>
                </a:cubicBezTo>
                <a:cubicBezTo>
                  <a:pt x="38" y="151"/>
                  <a:pt x="38" y="151"/>
                  <a:pt x="38" y="151"/>
                </a:cubicBezTo>
                <a:lnTo>
                  <a:pt x="43" y="143"/>
                </a:lnTo>
                <a:close/>
                <a:moveTo>
                  <a:pt x="34" y="157"/>
                </a:moveTo>
                <a:cubicBezTo>
                  <a:pt x="252" y="157"/>
                  <a:pt x="252" y="157"/>
                  <a:pt x="252" y="157"/>
                </a:cubicBezTo>
                <a:cubicBezTo>
                  <a:pt x="257" y="165"/>
                  <a:pt x="257" y="165"/>
                  <a:pt x="257" y="165"/>
                </a:cubicBezTo>
                <a:cubicBezTo>
                  <a:pt x="29" y="165"/>
                  <a:pt x="29" y="165"/>
                  <a:pt x="29" y="165"/>
                </a:cubicBezTo>
                <a:lnTo>
                  <a:pt x="34" y="157"/>
                </a:lnTo>
                <a:close/>
                <a:moveTo>
                  <a:pt x="97" y="179"/>
                </a:moveTo>
                <a:cubicBezTo>
                  <a:pt x="20" y="179"/>
                  <a:pt x="20" y="179"/>
                  <a:pt x="20" y="179"/>
                </a:cubicBezTo>
                <a:cubicBezTo>
                  <a:pt x="25" y="171"/>
                  <a:pt x="25" y="171"/>
                  <a:pt x="25" y="171"/>
                </a:cubicBezTo>
                <a:cubicBezTo>
                  <a:pt x="100" y="171"/>
                  <a:pt x="100" y="171"/>
                  <a:pt x="100" y="171"/>
                </a:cubicBezTo>
                <a:lnTo>
                  <a:pt x="97" y="179"/>
                </a:lnTo>
                <a:close/>
                <a:moveTo>
                  <a:pt x="189" y="179"/>
                </a:moveTo>
                <a:cubicBezTo>
                  <a:pt x="186" y="171"/>
                  <a:pt x="186" y="171"/>
                  <a:pt x="186" y="171"/>
                </a:cubicBezTo>
                <a:cubicBezTo>
                  <a:pt x="261" y="171"/>
                  <a:pt x="261" y="171"/>
                  <a:pt x="261" y="171"/>
                </a:cubicBezTo>
                <a:cubicBezTo>
                  <a:pt x="266" y="179"/>
                  <a:pt x="266" y="179"/>
                  <a:pt x="266" y="179"/>
                </a:cubicBezTo>
                <a:lnTo>
                  <a:pt x="189" y="179"/>
                </a:ln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19" name="Freeform 29"/>
          <p:cNvSpPr>
            <a:spLocks noEditPoints="1"/>
          </p:cNvSpPr>
          <p:nvPr/>
        </p:nvSpPr>
        <p:spPr bwMode="auto">
          <a:xfrm>
            <a:off x="8407448" y="3082044"/>
            <a:ext cx="295468" cy="207818"/>
          </a:xfrm>
          <a:custGeom>
            <a:gdLst>
              <a:gd fmla="*/ 252 w 263" name="T0"/>
              <a:gd fmla="*/ 164 h 186" name="T1"/>
              <a:gd fmla="*/ 11 w 263" name="T2"/>
              <a:gd fmla="*/ 164 h 186" name="T3"/>
              <a:gd fmla="*/ 0 w 263" name="T4"/>
              <a:gd fmla="*/ 175 h 186" name="T5"/>
              <a:gd fmla="*/ 11 w 263" name="T6"/>
              <a:gd fmla="*/ 186 h 186" name="T7"/>
              <a:gd fmla="*/ 252 w 263" name="T8"/>
              <a:gd fmla="*/ 186 h 186" name="T9"/>
              <a:gd fmla="*/ 263 w 263" name="T10"/>
              <a:gd fmla="*/ 175 h 186" name="T11"/>
              <a:gd fmla="*/ 252 w 263" name="T12"/>
              <a:gd fmla="*/ 164 h 186" name="T13"/>
              <a:gd fmla="*/ 120 w 263" name="T14"/>
              <a:gd fmla="*/ 20 h 186" name="T15"/>
              <a:gd fmla="*/ 120 w 263" name="T16"/>
              <a:gd fmla="*/ 12 h 186" name="T17"/>
              <a:gd fmla="*/ 132 w 263" name="T18"/>
              <a:gd fmla="*/ 0 h 186" name="T19"/>
              <a:gd fmla="*/ 143 w 263" name="T20"/>
              <a:gd fmla="*/ 12 h 186" name="T21"/>
              <a:gd fmla="*/ 143 w 263" name="T22"/>
              <a:gd fmla="*/ 20 h 186" name="T23"/>
              <a:gd fmla="*/ 132 w 263" name="T24"/>
              <a:gd fmla="*/ 20 h 186" name="T25"/>
              <a:gd fmla="*/ 120 w 263" name="T26"/>
              <a:gd fmla="*/ 20 h 186" name="T27"/>
              <a:gd fmla="*/ 132 w 263" name="T28"/>
              <a:gd fmla="*/ 31 h 186" name="T29"/>
              <a:gd fmla="*/ 19 w 263" name="T30"/>
              <a:gd fmla="*/ 143 h 186" name="T31"/>
              <a:gd fmla="*/ 20 w 263" name="T32"/>
              <a:gd fmla="*/ 152 h 186" name="T33"/>
              <a:gd fmla="*/ 243 w 263" name="T34"/>
              <a:gd fmla="*/ 152 h 186" name="T35"/>
              <a:gd fmla="*/ 244 w 263" name="T36"/>
              <a:gd fmla="*/ 143 h 186" name="T37"/>
              <a:gd fmla="*/ 132 w 263" name="T38"/>
              <a:gd fmla="*/ 31 h 186" name="T39"/>
              <a:gd fmla="*/ 113 w 263" name="T40"/>
              <a:gd fmla="*/ 61 h 186" name="T41"/>
              <a:gd fmla="*/ 50 w 263" name="T42"/>
              <a:gd fmla="*/ 122 h 186" name="T43"/>
              <a:gd fmla="*/ 45 w 263" name="T44"/>
              <a:gd fmla="*/ 126 h 186" name="T45"/>
              <a:gd fmla="*/ 43 w 263" name="T46"/>
              <a:gd fmla="*/ 126 h 186" name="T47"/>
              <a:gd fmla="*/ 39 w 263" name="T48"/>
              <a:gd fmla="*/ 119 h 186" name="T49"/>
              <a:gd fmla="*/ 110 w 263" name="T50"/>
              <a:gd fmla="*/ 50 h 186" name="T51"/>
              <a:gd fmla="*/ 117 w 263" name="T52"/>
              <a:gd fmla="*/ 55 h 186" name="T53"/>
              <a:gd fmla="*/ 113 w 263" name="T54"/>
              <a:gd fmla="*/ 61 h 186"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186" w="263">
                <a:moveTo>
                  <a:pt x="252" y="164"/>
                </a:moveTo>
                <a:cubicBezTo>
                  <a:pt x="11" y="164"/>
                  <a:pt x="11" y="164"/>
                  <a:pt x="11" y="164"/>
                </a:cubicBezTo>
                <a:cubicBezTo>
                  <a:pt x="5" y="164"/>
                  <a:pt x="0" y="169"/>
                  <a:pt x="0" y="175"/>
                </a:cubicBezTo>
                <a:cubicBezTo>
                  <a:pt x="0" y="181"/>
                  <a:pt x="5" y="186"/>
                  <a:pt x="11" y="186"/>
                </a:cubicBezTo>
                <a:cubicBezTo>
                  <a:pt x="252" y="186"/>
                  <a:pt x="252" y="186"/>
                  <a:pt x="252" y="186"/>
                </a:cubicBezTo>
                <a:cubicBezTo>
                  <a:pt x="258" y="186"/>
                  <a:pt x="263" y="181"/>
                  <a:pt x="263" y="175"/>
                </a:cubicBezTo>
                <a:cubicBezTo>
                  <a:pt x="263" y="169"/>
                  <a:pt x="258" y="164"/>
                  <a:pt x="252" y="164"/>
                </a:cubicBezTo>
                <a:close/>
                <a:moveTo>
                  <a:pt x="120" y="20"/>
                </a:moveTo>
                <a:cubicBezTo>
                  <a:pt x="120" y="12"/>
                  <a:pt x="120" y="12"/>
                  <a:pt x="120" y="12"/>
                </a:cubicBezTo>
                <a:cubicBezTo>
                  <a:pt x="120" y="6"/>
                  <a:pt x="125" y="0"/>
                  <a:pt x="132" y="0"/>
                </a:cubicBezTo>
                <a:cubicBezTo>
                  <a:pt x="138" y="0"/>
                  <a:pt x="143" y="6"/>
                  <a:pt x="143" y="12"/>
                </a:cubicBezTo>
                <a:cubicBezTo>
                  <a:pt x="143" y="20"/>
                  <a:pt x="143" y="20"/>
                  <a:pt x="143" y="20"/>
                </a:cubicBezTo>
                <a:cubicBezTo>
                  <a:pt x="139" y="20"/>
                  <a:pt x="135" y="20"/>
                  <a:pt x="132" y="20"/>
                </a:cubicBezTo>
                <a:cubicBezTo>
                  <a:pt x="128" y="20"/>
                  <a:pt x="124" y="20"/>
                  <a:pt x="120" y="20"/>
                </a:cubicBezTo>
                <a:close/>
                <a:moveTo>
                  <a:pt x="132" y="31"/>
                </a:moveTo>
                <a:cubicBezTo>
                  <a:pt x="70" y="31"/>
                  <a:pt x="19" y="81"/>
                  <a:pt x="19" y="143"/>
                </a:cubicBezTo>
                <a:cubicBezTo>
                  <a:pt x="19" y="146"/>
                  <a:pt x="19" y="149"/>
                  <a:pt x="20" y="152"/>
                </a:cubicBezTo>
                <a:cubicBezTo>
                  <a:pt x="243" y="152"/>
                  <a:pt x="243" y="152"/>
                  <a:pt x="243" y="152"/>
                </a:cubicBezTo>
                <a:cubicBezTo>
                  <a:pt x="244" y="149"/>
                  <a:pt x="244" y="146"/>
                  <a:pt x="244" y="143"/>
                </a:cubicBezTo>
                <a:cubicBezTo>
                  <a:pt x="244" y="81"/>
                  <a:pt x="193" y="31"/>
                  <a:pt x="132" y="31"/>
                </a:cubicBezTo>
                <a:close/>
                <a:moveTo>
                  <a:pt x="113" y="61"/>
                </a:moveTo>
                <a:cubicBezTo>
                  <a:pt x="82" y="68"/>
                  <a:pt x="58" y="92"/>
                  <a:pt x="50" y="122"/>
                </a:cubicBezTo>
                <a:cubicBezTo>
                  <a:pt x="50" y="125"/>
                  <a:pt x="47" y="126"/>
                  <a:pt x="45" y="126"/>
                </a:cubicBezTo>
                <a:cubicBezTo>
                  <a:pt x="44" y="126"/>
                  <a:pt x="44" y="126"/>
                  <a:pt x="43" y="126"/>
                </a:cubicBezTo>
                <a:cubicBezTo>
                  <a:pt x="40" y="126"/>
                  <a:pt x="38" y="122"/>
                  <a:pt x="39" y="119"/>
                </a:cubicBezTo>
                <a:cubicBezTo>
                  <a:pt x="48" y="85"/>
                  <a:pt x="76" y="58"/>
                  <a:pt x="110" y="50"/>
                </a:cubicBezTo>
                <a:cubicBezTo>
                  <a:pt x="113" y="50"/>
                  <a:pt x="116" y="51"/>
                  <a:pt x="117" y="55"/>
                </a:cubicBezTo>
                <a:cubicBezTo>
                  <a:pt x="118" y="58"/>
                  <a:pt x="116" y="61"/>
                  <a:pt x="113" y="61"/>
                </a:cubicBez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20" name="Freeform 67"/>
          <p:cNvSpPr>
            <a:spLocks noEditPoints="1"/>
          </p:cNvSpPr>
          <p:nvPr/>
        </p:nvSpPr>
        <p:spPr bwMode="auto">
          <a:xfrm>
            <a:off x="8407448" y="3636121"/>
            <a:ext cx="314325" cy="319087"/>
          </a:xfrm>
          <a:custGeom>
            <a:gdLst>
              <a:gd fmla="*/ 147 w 250" name="T0"/>
              <a:gd fmla="*/ 75 h 254" name="T1"/>
              <a:gd fmla="*/ 56 w 250" name="T2"/>
              <a:gd fmla="*/ 104 h 254" name="T3"/>
              <a:gd fmla="*/ 79 w 250" name="T4"/>
              <a:gd fmla="*/ 20 h 254" name="T5"/>
              <a:gd fmla="*/ 147 w 250" name="T6"/>
              <a:gd fmla="*/ 75 h 254" name="T7"/>
              <a:gd fmla="*/ 184 w 250" name="T8"/>
              <a:gd fmla="*/ 227 h 254" name="T9"/>
              <a:gd fmla="*/ 184 w 250" name="T10"/>
              <a:gd fmla="*/ 253 h 254" name="T11"/>
              <a:gd fmla="*/ 199 w 250" name="T12"/>
              <a:gd fmla="*/ 253 h 254" name="T13"/>
              <a:gd fmla="*/ 199 w 250" name="T14"/>
              <a:gd fmla="*/ 227 h 254" name="T15"/>
              <a:gd fmla="*/ 184 w 250" name="T16"/>
              <a:gd fmla="*/ 227 h 254" name="T17"/>
              <a:gd fmla="*/ 242 w 250" name="T18"/>
              <a:gd fmla="*/ 164 h 254" name="T19"/>
              <a:gd fmla="*/ 229 w 250" name="T20"/>
              <a:gd fmla="*/ 169 h 254" name="T21"/>
              <a:gd fmla="*/ 172 w 250" name="T22"/>
              <a:gd fmla="*/ 199 h 254" name="T23"/>
              <a:gd fmla="*/ 108 w 250" name="T24"/>
              <a:gd fmla="*/ 199 h 254" name="T25"/>
              <a:gd fmla="*/ 17 w 250" name="T26"/>
              <a:gd fmla="*/ 238 h 254" name="T27"/>
              <a:gd fmla="*/ 19 w 250" name="T28"/>
              <a:gd fmla="*/ 252 h 254" name="T29"/>
              <a:gd fmla="*/ 25 w 250" name="T30"/>
              <a:gd fmla="*/ 254 h 254" name="T31"/>
              <a:gd fmla="*/ 33 w 250" name="T32"/>
              <a:gd fmla="*/ 250 h 254" name="T33"/>
              <a:gd fmla="*/ 108 w 250" name="T34"/>
              <a:gd fmla="*/ 219 h 254" name="T35"/>
              <a:gd fmla="*/ 172 w 250" name="T36"/>
              <a:gd fmla="*/ 219 h 254" name="T37"/>
              <a:gd fmla="*/ 247 w 250" name="T38"/>
              <a:gd fmla="*/ 178 h 254" name="T39"/>
              <a:gd fmla="*/ 242 w 250" name="T40"/>
              <a:gd fmla="*/ 164 h 254" name="T41"/>
              <a:gd fmla="*/ 45 w 250" name="T42"/>
              <a:gd fmla="*/ 108 h 254" name="T43"/>
              <a:gd fmla="*/ 0 w 250" name="T44"/>
              <a:gd fmla="*/ 122 h 254" name="T45"/>
              <a:gd fmla="*/ 51 w 250" name="T46"/>
              <a:gd fmla="*/ 33 h 254" name="T47"/>
              <a:gd fmla="*/ 45 w 250" name="T48"/>
              <a:gd fmla="*/ 108 h 254" name="T49"/>
              <a:gd fmla="*/ 70 w 250" name="T50"/>
              <a:gd fmla="*/ 11 h 254" name="T51"/>
              <a:gd fmla="*/ 75 w 250" name="T52"/>
              <a:gd fmla="*/ 9 h 254" name="T53"/>
              <a:gd fmla="*/ 81 w 250" name="T54"/>
              <a:gd fmla="*/ 8 h 254" name="T55"/>
              <a:gd fmla="*/ 80 w 250" name="T56"/>
              <a:gd fmla="*/ 4 h 254" name="T57"/>
              <a:gd fmla="*/ 72 w 250" name="T58"/>
              <a:gd fmla="*/ 1 h 254" name="T59"/>
              <a:gd fmla="*/ 69 w 250" name="T60"/>
              <a:gd fmla="*/ 8 h 254" name="T61"/>
              <a:gd fmla="*/ 70 w 250" name="T62"/>
              <a:gd fmla="*/ 11 h 254" name="T63"/>
              <a:gd fmla="*/ 158 w 250" name="T64"/>
              <a:gd fmla="*/ 71 h 254" name="T65"/>
              <a:gd fmla="*/ 206 w 250" name="T66"/>
              <a:gd fmla="*/ 56 h 254" name="T67"/>
              <a:gd fmla="*/ 108 w 250" name="T68"/>
              <a:gd fmla="*/ 14 h 254" name="T69"/>
              <a:gd fmla="*/ 158 w 250" name="T70"/>
              <a:gd fmla="*/ 71 h 254" name="T71"/>
              <a:gd fmla="*/ 129 w 250" name="T72"/>
              <a:gd fmla="*/ 191 h 254" name="T73"/>
              <a:gd fmla="*/ 141 w 250" name="T74"/>
              <a:gd fmla="*/ 191 h 254" name="T75"/>
              <a:gd fmla="*/ 114 w 250" name="T76"/>
              <a:gd fmla="*/ 109 h 254" name="T77"/>
              <a:gd fmla="*/ 209 w 250" name="T78"/>
              <a:gd fmla="*/ 78 h 254" name="T79"/>
              <a:gd fmla="*/ 213 w 250" name="T80"/>
              <a:gd fmla="*/ 71 h 254" name="T81"/>
              <a:gd fmla="*/ 206 w 250" name="T82"/>
              <a:gd fmla="*/ 67 h 254" name="T83"/>
              <a:gd fmla="*/ 7 w 250" name="T84"/>
              <a:gd fmla="*/ 132 h 254" name="T85"/>
              <a:gd fmla="*/ 3 w 250" name="T86"/>
              <a:gd fmla="*/ 139 h 254" name="T87"/>
              <a:gd fmla="*/ 9 w 250" name="T88"/>
              <a:gd fmla="*/ 143 h 254" name="T89"/>
              <a:gd fmla="*/ 10 w 250" name="T90"/>
              <a:gd fmla="*/ 142 h 254" name="T91"/>
              <a:gd fmla="*/ 103 w 250" name="T92"/>
              <a:gd fmla="*/ 112 h 254" name="T93"/>
              <a:gd fmla="*/ 129 w 250" name="T94"/>
              <a:gd fmla="*/ 191 h 254" name="T95"/>
              <a:gd fmla="*/ 153 w 250" name="T96"/>
              <a:gd fmla="*/ 227 h 254" name="T97"/>
              <a:gd fmla="*/ 141 w 250" name="T98"/>
              <a:gd fmla="*/ 227 h 254" name="T99"/>
              <a:gd fmla="*/ 148 w 250" name="T100"/>
              <a:gd fmla="*/ 247 h 254" name="T101"/>
              <a:gd fmla="*/ 153 w 250" name="T102"/>
              <a:gd fmla="*/ 251 h 254" name="T103"/>
              <a:gd fmla="*/ 155 w 250" name="T104"/>
              <a:gd fmla="*/ 251 h 254" name="T105"/>
              <a:gd fmla="*/ 159 w 250" name="T106"/>
              <a:gd fmla="*/ 244 h 254" name="T107"/>
              <a:gd fmla="*/ 153 w 250" name="T108"/>
              <a:gd fmla="*/ 227 h 254"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254" w="250">
                <a:moveTo>
                  <a:pt x="147" y="75"/>
                </a:moveTo>
                <a:cubicBezTo>
                  <a:pt x="56" y="104"/>
                  <a:pt x="56" y="104"/>
                  <a:pt x="56" y="104"/>
                </a:cubicBezTo>
                <a:cubicBezTo>
                  <a:pt x="50" y="61"/>
                  <a:pt x="59" y="26"/>
                  <a:pt x="79" y="20"/>
                </a:cubicBezTo>
                <a:cubicBezTo>
                  <a:pt x="96" y="14"/>
                  <a:pt x="125" y="32"/>
                  <a:pt x="147" y="75"/>
                </a:cubicBezTo>
                <a:close/>
                <a:moveTo>
                  <a:pt x="184" y="227"/>
                </a:moveTo>
                <a:cubicBezTo>
                  <a:pt x="184" y="253"/>
                  <a:pt x="184" y="253"/>
                  <a:pt x="184" y="253"/>
                </a:cubicBezTo>
                <a:cubicBezTo>
                  <a:pt x="199" y="253"/>
                  <a:pt x="199" y="253"/>
                  <a:pt x="199" y="253"/>
                </a:cubicBezTo>
                <a:cubicBezTo>
                  <a:pt x="199" y="227"/>
                  <a:pt x="199" y="227"/>
                  <a:pt x="199" y="227"/>
                </a:cubicBezTo>
                <a:lnTo>
                  <a:pt x="184" y="227"/>
                </a:lnTo>
                <a:close/>
                <a:moveTo>
                  <a:pt x="242" y="164"/>
                </a:moveTo>
                <a:cubicBezTo>
                  <a:pt x="237" y="162"/>
                  <a:pt x="231" y="164"/>
                  <a:pt x="229" y="169"/>
                </a:cubicBezTo>
                <a:cubicBezTo>
                  <a:pt x="228" y="170"/>
                  <a:pt x="214" y="199"/>
                  <a:pt x="172" y="199"/>
                </a:cubicBezTo>
                <a:cubicBezTo>
                  <a:pt x="108" y="199"/>
                  <a:pt x="108" y="199"/>
                  <a:pt x="108" y="199"/>
                </a:cubicBezTo>
                <a:cubicBezTo>
                  <a:pt x="68" y="199"/>
                  <a:pt x="41" y="205"/>
                  <a:pt x="17" y="238"/>
                </a:cubicBezTo>
                <a:cubicBezTo>
                  <a:pt x="13" y="242"/>
                  <a:pt x="14" y="248"/>
                  <a:pt x="19" y="252"/>
                </a:cubicBezTo>
                <a:cubicBezTo>
                  <a:pt x="20" y="253"/>
                  <a:pt x="23" y="254"/>
                  <a:pt x="25" y="254"/>
                </a:cubicBezTo>
                <a:cubicBezTo>
                  <a:pt x="28" y="254"/>
                  <a:pt x="31" y="253"/>
                  <a:pt x="33" y="250"/>
                </a:cubicBezTo>
                <a:cubicBezTo>
                  <a:pt x="51" y="226"/>
                  <a:pt x="68" y="219"/>
                  <a:pt x="108" y="219"/>
                </a:cubicBezTo>
                <a:cubicBezTo>
                  <a:pt x="172" y="219"/>
                  <a:pt x="172" y="219"/>
                  <a:pt x="172" y="219"/>
                </a:cubicBezTo>
                <a:cubicBezTo>
                  <a:pt x="227" y="219"/>
                  <a:pt x="246" y="179"/>
                  <a:pt x="247" y="178"/>
                </a:cubicBezTo>
                <a:cubicBezTo>
                  <a:pt x="250" y="173"/>
                  <a:pt x="247" y="167"/>
                  <a:pt x="242" y="164"/>
                </a:cubicBezTo>
                <a:close/>
                <a:moveTo>
                  <a:pt x="45" y="108"/>
                </a:moveTo>
                <a:cubicBezTo>
                  <a:pt x="0" y="122"/>
                  <a:pt x="0" y="122"/>
                  <a:pt x="0" y="122"/>
                </a:cubicBezTo>
                <a:cubicBezTo>
                  <a:pt x="2" y="87"/>
                  <a:pt x="21" y="53"/>
                  <a:pt x="51" y="33"/>
                </a:cubicBezTo>
                <a:cubicBezTo>
                  <a:pt x="43" y="51"/>
                  <a:pt x="40" y="77"/>
                  <a:pt x="45" y="108"/>
                </a:cubicBezTo>
                <a:close/>
                <a:moveTo>
                  <a:pt x="70" y="11"/>
                </a:moveTo>
                <a:cubicBezTo>
                  <a:pt x="72" y="10"/>
                  <a:pt x="73" y="10"/>
                  <a:pt x="75" y="9"/>
                </a:cubicBezTo>
                <a:cubicBezTo>
                  <a:pt x="77" y="8"/>
                  <a:pt x="79" y="8"/>
                  <a:pt x="81" y="8"/>
                </a:cubicBezTo>
                <a:cubicBezTo>
                  <a:pt x="80" y="4"/>
                  <a:pt x="80" y="4"/>
                  <a:pt x="80" y="4"/>
                </a:cubicBezTo>
                <a:cubicBezTo>
                  <a:pt x="79" y="1"/>
                  <a:pt x="75" y="0"/>
                  <a:pt x="72" y="1"/>
                </a:cubicBezTo>
                <a:cubicBezTo>
                  <a:pt x="69" y="2"/>
                  <a:pt x="68" y="5"/>
                  <a:pt x="69" y="8"/>
                </a:cubicBezTo>
                <a:lnTo>
                  <a:pt x="70" y="11"/>
                </a:lnTo>
                <a:close/>
                <a:moveTo>
                  <a:pt x="158" y="71"/>
                </a:moveTo>
                <a:cubicBezTo>
                  <a:pt x="206" y="56"/>
                  <a:pt x="206" y="56"/>
                  <a:pt x="206" y="56"/>
                </a:cubicBezTo>
                <a:cubicBezTo>
                  <a:pt x="182" y="27"/>
                  <a:pt x="146" y="11"/>
                  <a:pt x="108" y="14"/>
                </a:cubicBezTo>
                <a:cubicBezTo>
                  <a:pt x="126" y="23"/>
                  <a:pt x="144" y="44"/>
                  <a:pt x="158" y="71"/>
                </a:cubicBezTo>
                <a:close/>
                <a:moveTo>
                  <a:pt x="129" y="191"/>
                </a:moveTo>
                <a:cubicBezTo>
                  <a:pt x="141" y="191"/>
                  <a:pt x="141" y="191"/>
                  <a:pt x="141" y="191"/>
                </a:cubicBezTo>
                <a:cubicBezTo>
                  <a:pt x="114" y="109"/>
                  <a:pt x="114" y="109"/>
                  <a:pt x="114" y="109"/>
                </a:cubicBezTo>
                <a:cubicBezTo>
                  <a:pt x="209" y="78"/>
                  <a:pt x="209" y="78"/>
                  <a:pt x="209" y="78"/>
                </a:cubicBezTo>
                <a:cubicBezTo>
                  <a:pt x="212" y="77"/>
                  <a:pt x="214" y="74"/>
                  <a:pt x="213" y="71"/>
                </a:cubicBezTo>
                <a:cubicBezTo>
                  <a:pt x="212" y="68"/>
                  <a:pt x="209" y="66"/>
                  <a:pt x="206" y="67"/>
                </a:cubicBezTo>
                <a:cubicBezTo>
                  <a:pt x="7" y="132"/>
                  <a:pt x="7" y="132"/>
                  <a:pt x="7" y="132"/>
                </a:cubicBezTo>
                <a:cubicBezTo>
                  <a:pt x="4" y="133"/>
                  <a:pt x="2" y="136"/>
                  <a:pt x="3" y="139"/>
                </a:cubicBezTo>
                <a:cubicBezTo>
                  <a:pt x="4" y="141"/>
                  <a:pt x="6" y="143"/>
                  <a:pt x="9" y="143"/>
                </a:cubicBezTo>
                <a:cubicBezTo>
                  <a:pt x="9" y="143"/>
                  <a:pt x="10" y="143"/>
                  <a:pt x="10" y="142"/>
                </a:cubicBezTo>
                <a:cubicBezTo>
                  <a:pt x="103" y="112"/>
                  <a:pt x="103" y="112"/>
                  <a:pt x="103" y="112"/>
                </a:cubicBezTo>
                <a:lnTo>
                  <a:pt x="129" y="191"/>
                </a:lnTo>
                <a:close/>
                <a:moveTo>
                  <a:pt x="153" y="227"/>
                </a:moveTo>
                <a:cubicBezTo>
                  <a:pt x="141" y="227"/>
                  <a:pt x="141" y="227"/>
                  <a:pt x="141" y="227"/>
                </a:cubicBezTo>
                <a:cubicBezTo>
                  <a:pt x="148" y="247"/>
                  <a:pt x="148" y="247"/>
                  <a:pt x="148" y="247"/>
                </a:cubicBezTo>
                <a:cubicBezTo>
                  <a:pt x="149" y="250"/>
                  <a:pt x="151" y="251"/>
                  <a:pt x="153" y="251"/>
                </a:cubicBezTo>
                <a:cubicBezTo>
                  <a:pt x="154" y="251"/>
                  <a:pt x="154" y="251"/>
                  <a:pt x="155" y="251"/>
                </a:cubicBezTo>
                <a:cubicBezTo>
                  <a:pt x="158" y="250"/>
                  <a:pt x="160" y="247"/>
                  <a:pt x="159" y="244"/>
                </a:cubicBezTo>
                <a:lnTo>
                  <a:pt x="153" y="227"/>
                </a:lnTo>
                <a:close/>
              </a:path>
            </a:pathLst>
          </a:custGeom>
          <a:solidFill>
            <a:schemeClr val="bg1"/>
          </a:solidFill>
          <a:ln>
            <a:noFill/>
          </a:ln>
        </p:spPr>
        <p:txBody>
          <a:bodyPr bIns="40148" lIns="80296" rIns="80296" tIns="40148"/>
          <a:lstStyle/>
          <a:p>
            <a:pPr eaLnBrk="1" fontAlgn="auto" hangingPunct="1">
              <a:spcBef>
                <a:spcPct val="0"/>
              </a:spcBef>
              <a:spcAft>
                <a:spcPct val="0"/>
              </a:spcAft>
              <a:defRPr/>
            </a:pPr>
            <a:endParaRPr altLang="en-US" kumimoji="0" lang="zh-CN" sz="1580">
              <a:solidFill>
                <a:prstClr val="black"/>
              </a:solidFill>
              <a:latin typeface="Calibri"/>
            </a:endParaRPr>
          </a:p>
        </p:txBody>
      </p:sp>
      <p:sp>
        <p:nvSpPr>
          <p:cNvPr id="21" name="矩形 20"/>
          <p:cNvSpPr/>
          <p:nvPr/>
        </p:nvSpPr>
        <p:spPr>
          <a:xfrm>
            <a:off x="835893" y="2258181"/>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sp>
        <p:nvSpPr>
          <p:cNvPr id="22" name="矩形 21"/>
          <p:cNvSpPr/>
          <p:nvPr/>
        </p:nvSpPr>
        <p:spPr>
          <a:xfrm>
            <a:off x="835893" y="2999619"/>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sp>
        <p:nvSpPr>
          <p:cNvPr id="23" name="矩形 22"/>
          <p:cNvSpPr/>
          <p:nvPr/>
        </p:nvSpPr>
        <p:spPr>
          <a:xfrm>
            <a:off x="835893" y="3628468"/>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sp>
        <p:nvSpPr>
          <p:cNvPr id="24" name="矩形 23"/>
          <p:cNvSpPr/>
          <p:nvPr/>
        </p:nvSpPr>
        <p:spPr>
          <a:xfrm>
            <a:off x="8837470" y="2230134"/>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sp>
        <p:nvSpPr>
          <p:cNvPr id="25" name="矩形 24"/>
          <p:cNvSpPr/>
          <p:nvPr/>
        </p:nvSpPr>
        <p:spPr>
          <a:xfrm>
            <a:off x="8837470" y="2939120"/>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sp>
        <p:nvSpPr>
          <p:cNvPr id="26" name="矩形 25"/>
          <p:cNvSpPr/>
          <p:nvPr/>
        </p:nvSpPr>
        <p:spPr>
          <a:xfrm>
            <a:off x="8837470" y="3591192"/>
            <a:ext cx="1960880" cy="411480"/>
          </a:xfrm>
          <a:prstGeom prst="rect">
            <a:avLst/>
          </a:prstGeom>
        </p:spPr>
        <p:txBody>
          <a:bodyPr wrap="none">
            <a:spAutoFit/>
          </a:bodyPr>
          <a:lstStyle/>
          <a:p>
            <a:pPr>
              <a:lnSpc>
                <a:spcPct val="150000"/>
              </a:lnSpc>
            </a:pPr>
            <a:r>
              <a:rPr altLang="en-US" lang="zh-CN" sz="1400">
                <a:solidFill>
                  <a:schemeClr val="bg2">
                    <a:lumMod val="25000"/>
                  </a:schemeClr>
                </a:solidFill>
                <a:latin charset="-122" panose="020b0503020204020204" pitchFamily="34" typeface="微软雅黑"/>
                <a:ea charset="-122" panose="020b0503020204020204" pitchFamily="34" typeface="微软雅黑"/>
              </a:rPr>
              <a:t>点击输入简要文字内容</a:t>
            </a:r>
          </a:p>
        </p:txBody>
      </p:sp>
      <p:pic>
        <p:nvPicPr>
          <p:cNvPr id="27" name="图片 26"/>
          <p:cNvPicPr>
            <a:picLocks noChangeAspect="1"/>
          </p:cNvPicPr>
          <p:nvPr/>
        </p:nvPicPr>
        <p:blipFill>
          <a:blip r:embed="rId3"/>
          <a:srcRect l="4331" r="1920"/>
          <a:stretch>
            <a:fillRect/>
          </a:stretch>
        </p:blipFill>
        <p:spPr>
          <a:xfrm>
            <a:off x="4440241" y="2178580"/>
            <a:ext cx="3298390" cy="1937152"/>
          </a:xfrm>
          <a:prstGeom prst="rect">
            <a:avLst/>
          </a:prstGeom>
        </p:spPr>
      </p:pic>
      <p:sp>
        <p:nvSpPr>
          <p:cNvPr id="28" name="矩形 27"/>
          <p:cNvSpPr/>
          <p:nvPr/>
        </p:nvSpPr>
        <p:spPr>
          <a:xfrm>
            <a:off x="4037595" y="5085874"/>
            <a:ext cx="5543621" cy="1066800"/>
          </a:xfrm>
          <a:prstGeom prst="rect">
            <a:avLst/>
          </a:prstGeom>
        </p:spPr>
        <p:txBody>
          <a:bodyPr wrap="square">
            <a:spAutoFit/>
          </a:bodyPr>
          <a:lstStyle/>
          <a:p>
            <a:pPr lvl="0">
              <a:lnSpc>
                <a:spcPct val="200000"/>
              </a:lnSpc>
            </a:pPr>
            <a:r>
              <a:rPr altLang="en-US" lang="zh-CN" smtClean="0" sz="1600">
                <a:solidFill>
                  <a:srgbClr val="E7E6E6">
                    <a:lumMod val="25000"/>
                  </a:srgbClr>
                </a:solidFill>
                <a:latin charset="-122" panose="020b0503020204020204" pitchFamily="34" typeface="微软雅黑"/>
                <a:ea charset="-122" panose="020b0503020204020204" pitchFamily="34" typeface="微软雅黑"/>
              </a:rPr>
              <a:t>点击输入简要文字内容，文字内容概括精炼，不用多余的文字修饰，言短意赅的说明该项内容。</a:t>
            </a:r>
          </a:p>
        </p:txBody>
      </p:sp>
      <p:sp>
        <p:nvSpPr>
          <p:cNvPr id="29" name="文本框 28"/>
          <p:cNvSpPr txBox="1"/>
          <p:nvPr/>
        </p:nvSpPr>
        <p:spPr>
          <a:xfrm>
            <a:off x="3098744" y="5189355"/>
            <a:ext cx="1062676" cy="944880"/>
          </a:xfrm>
          <a:prstGeom prst="rect">
            <a:avLst/>
          </a:prstGeom>
          <a:noFill/>
        </p:spPr>
        <p:txBody>
          <a:bodyPr rtlCol="0" wrap="square">
            <a:spAutoFit/>
          </a:bodyPr>
          <a:lstStyle/>
          <a:p>
            <a:r>
              <a:rPr altLang="en-US" b="1" lang="zh-CN" sz="2800">
                <a:solidFill>
                  <a:srgbClr val="82B347"/>
                </a:solidFill>
                <a:latin charset="-122" panose="020b0503020204020204" pitchFamily="34" typeface="微软雅黑"/>
                <a:ea charset="-122" panose="020b0503020204020204" pitchFamily="34" typeface="微软雅黑"/>
              </a:rPr>
              <a:t>添加标题</a:t>
            </a:r>
          </a:p>
        </p:txBody>
      </p:sp>
      <p:grpSp>
        <p:nvGrpSpPr>
          <p:cNvPr id="30" name="组合 29">
            <a:extLst>
              <a:ext uri="{FF2B5EF4-FFF2-40B4-BE49-F238E27FC236}">
                <a16:creationId xmlns:a16="http://schemas.microsoft.com/office/drawing/2014/main" id="{A7264946-3CF9-47E7-8978-A4D60D3ED1BA}"/>
              </a:ext>
            </a:extLst>
          </p:cNvPr>
          <p:cNvGrpSpPr/>
          <p:nvPr/>
        </p:nvGrpSpPr>
        <p:grpSpPr>
          <a:xfrm>
            <a:off x="0" y="426911"/>
            <a:ext cx="2671204" cy="568000"/>
            <a:chOff x="0" y="426911"/>
            <a:chExt cx="2671204" cy="568000"/>
          </a:xfrm>
        </p:grpSpPr>
        <p:sp>
          <p:nvSpPr>
            <p:cNvPr id="31" name="任意多边形 14">
              <a:extLst>
                <a:ext uri="{FF2B5EF4-FFF2-40B4-BE49-F238E27FC236}">
                  <a16:creationId xmlns:a16="http://schemas.microsoft.com/office/drawing/2014/main" id="{0FF56A54-80DB-4B42-BE2A-AA4A519CFF0F}"/>
                </a:ext>
              </a:extLst>
            </p:cNvPr>
            <p:cNvSpPr/>
            <p:nvPr/>
          </p:nvSpPr>
          <p:spPr>
            <a:xfrm>
              <a:off x="243569" y="521062"/>
              <a:ext cx="537482" cy="393337"/>
            </a:xfrm>
            <a:custGeom>
              <a:gdLst>
                <a:gd fmla="*/ 0 w 640080" name="connsiteX0"/>
                <a:gd fmla="*/ 0 h 327660" name="connsiteY0"/>
                <a:gd fmla="*/ 472440 w 640080" name="connsiteX1"/>
                <a:gd fmla="*/ 0 h 327660" name="connsiteY1"/>
                <a:gd fmla="*/ 640080 w 640080" name="connsiteX2"/>
                <a:gd fmla="*/ 163830 h 327660" name="connsiteY2"/>
                <a:gd fmla="*/ 472440 w 640080" name="connsiteX3"/>
                <a:gd fmla="*/ 327660 h 327660" name="connsiteY3"/>
                <a:gd fmla="*/ 0 w 640080" name="connsiteX4"/>
                <a:gd fmla="*/ 327660 h 32766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327660" w="640080">
                  <a:moveTo>
                    <a:pt x="0" y="0"/>
                  </a:moveTo>
                  <a:lnTo>
                    <a:pt x="472440" y="0"/>
                  </a:lnTo>
                  <a:cubicBezTo>
                    <a:pt x="565025" y="0"/>
                    <a:pt x="640080" y="73349"/>
                    <a:pt x="640080" y="163830"/>
                  </a:cubicBezTo>
                  <a:cubicBezTo>
                    <a:pt x="640080" y="254311"/>
                    <a:pt x="565025" y="327660"/>
                    <a:pt x="472440" y="327660"/>
                  </a:cubicBezTo>
                  <a:lnTo>
                    <a:pt x="0" y="327660"/>
                  </a:lnTo>
                  <a:close/>
                </a:path>
              </a:pathLst>
            </a:cu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2" name="Text Box 39">
              <a:extLst>
                <a:ext uri="{FF2B5EF4-FFF2-40B4-BE49-F238E27FC236}">
                  <a16:creationId xmlns:a16="http://schemas.microsoft.com/office/drawing/2014/main" id="{EA1D811D-CA8D-47BB-96F1-5C6F269E5057}"/>
                </a:ext>
              </a:extLst>
            </p:cNvPr>
            <p:cNvSpPr txBox="1">
              <a:spLocks noChangeArrowheads="1"/>
            </p:cNvSpPr>
            <p:nvPr/>
          </p:nvSpPr>
          <p:spPr bwMode="auto">
            <a:xfrm>
              <a:off x="829751" y="426911"/>
              <a:ext cx="1841453"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spcBef>
                  <a:spcPct val="0"/>
                </a:spcBef>
                <a:defRPr/>
              </a:pPr>
              <a:r>
                <a:rPr altLang="en-US" b="1" lang="zh-CN" smtClean="0" sz="2000">
                  <a:solidFill>
                    <a:srgbClr val="8E6D48"/>
                  </a:solidFill>
                  <a:latin charset="-122" panose="02010509060101010101" pitchFamily="49" typeface="幼圆"/>
                  <a:ea charset="-122" panose="02010509060101010101" pitchFamily="49" typeface="幼圆"/>
                </a:rPr>
                <a:t>点击添加标题</a:t>
              </a:r>
            </a:p>
          </p:txBody>
        </p:sp>
        <p:sp>
          <p:nvSpPr>
            <p:cNvPr id="33" name="矩形 32">
              <a:extLst>
                <a:ext uri="{FF2B5EF4-FFF2-40B4-BE49-F238E27FC236}">
                  <a16:creationId xmlns:a16="http://schemas.microsoft.com/office/drawing/2014/main" id="{2FAF3BD7-F0BA-403D-A9E1-2DD938A5909F}"/>
                </a:ext>
              </a:extLst>
            </p:cNvPr>
            <p:cNvSpPr/>
            <p:nvPr/>
          </p:nvSpPr>
          <p:spPr>
            <a:xfrm>
              <a:off x="0" y="521062"/>
              <a:ext cx="188685" cy="393337"/>
            </a:xfrm>
            <a:prstGeom prst="rect">
              <a:avLst/>
            </a:prstGeom>
            <a:solidFill>
              <a:srgbClr val="8E6D48"/>
            </a:solidFill>
            <a:ln>
              <a:solidFill>
                <a:srgbClr val="8E6D4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rgbClr val="8E6D48"/>
                </a:solidFill>
              </a:endParaRPr>
            </a:p>
          </p:txBody>
        </p:sp>
        <p:sp>
          <p:nvSpPr>
            <p:cNvPr id="34" name="Text Box 39">
              <a:extLst>
                <a:ext uri="{FF2B5EF4-FFF2-40B4-BE49-F238E27FC236}">
                  <a16:creationId xmlns:a16="http://schemas.microsoft.com/office/drawing/2014/main" id="{2C9F6AAD-DB90-49F1-A35C-8606EC38C4D7}"/>
                </a:ext>
              </a:extLst>
            </p:cNvPr>
            <p:cNvSpPr txBox="1">
              <a:spLocks noChangeArrowheads="1"/>
            </p:cNvSpPr>
            <p:nvPr/>
          </p:nvSpPr>
          <p:spPr bwMode="auto">
            <a:xfrm>
              <a:off x="829751" y="764079"/>
              <a:ext cx="1694151" cy="2286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a:solidFill>
                    <a:schemeClr val="tx1"/>
                  </a:solidFill>
                  <a:latin charset="0" panose="020b0604020202020204" pitchFamily="34" typeface="Arial"/>
                  <a:ea charset="-122" panose="02010600030101010101" pitchFamily="2" typeface="宋体"/>
                </a:defRPr>
              </a:lvl1pPr>
              <a:lvl2pPr indent="-285750" marL="742950">
                <a:defRPr>
                  <a:solidFill>
                    <a:schemeClr val="tx1"/>
                  </a:solidFill>
                  <a:latin charset="0" panose="020b0604020202020204" pitchFamily="34" typeface="Arial"/>
                  <a:ea charset="-122" panose="02010600030101010101" pitchFamily="2" typeface="宋体"/>
                </a:defRPr>
              </a:lvl2pPr>
              <a:lvl3pPr indent="-228600" marL="1143000">
                <a:defRPr>
                  <a:solidFill>
                    <a:schemeClr val="tx1"/>
                  </a:solidFill>
                  <a:latin charset="0" panose="020b0604020202020204" pitchFamily="34" typeface="Arial"/>
                  <a:ea charset="-122" panose="02010600030101010101" pitchFamily="2" typeface="宋体"/>
                </a:defRPr>
              </a:lvl3pPr>
              <a:lvl4pPr indent="-228600" marL="1600200">
                <a:defRPr>
                  <a:solidFill>
                    <a:schemeClr val="tx1"/>
                  </a:solidFill>
                  <a:latin charset="0" panose="020b0604020202020204" pitchFamily="34" typeface="Arial"/>
                  <a:ea charset="-122" panose="02010600030101010101" pitchFamily="2" typeface="宋体"/>
                </a:defRPr>
              </a:lvl4pPr>
              <a:lvl5pPr indent="-228600" marL="2057400">
                <a:defRPr>
                  <a:solidFill>
                    <a:schemeClr val="tx1"/>
                  </a:solidFill>
                  <a:latin charset="0" panose="020b0604020202020204" pitchFamily="34" typeface="Arial"/>
                  <a:ea charset="-122" panose="02010600030101010101" pitchFamily="2" typeface="宋体"/>
                </a:defRPr>
              </a:lvl5pPr>
              <a:lvl6pPr fontAlgn="base" indent="-228600" marL="2514600">
                <a:spcBef>
                  <a:spcPct val="0"/>
                </a:spcBef>
                <a:spcAft>
                  <a:spcPct val="0"/>
                </a:spcAft>
                <a:defRPr>
                  <a:solidFill>
                    <a:schemeClr val="tx1"/>
                  </a:solidFill>
                  <a:latin charset="0" panose="020b0604020202020204" pitchFamily="34" typeface="Arial"/>
                  <a:ea charset="-122" panose="02010600030101010101" pitchFamily="2" typeface="宋体"/>
                </a:defRPr>
              </a:lvl6pPr>
              <a:lvl7pPr fontAlgn="base" indent="-228600" marL="2971800">
                <a:spcBef>
                  <a:spcPct val="0"/>
                </a:spcBef>
                <a:spcAft>
                  <a:spcPct val="0"/>
                </a:spcAft>
                <a:defRPr>
                  <a:solidFill>
                    <a:schemeClr val="tx1"/>
                  </a:solidFill>
                  <a:latin charset="0" panose="020b0604020202020204" pitchFamily="34" typeface="Arial"/>
                  <a:ea charset="-122" panose="02010600030101010101" pitchFamily="2" typeface="宋体"/>
                </a:defRPr>
              </a:lvl7pPr>
              <a:lvl8pPr fontAlgn="base" indent="-228600" marL="3429000">
                <a:spcBef>
                  <a:spcPct val="0"/>
                </a:spcBef>
                <a:spcAft>
                  <a:spcPct val="0"/>
                </a:spcAft>
                <a:defRPr>
                  <a:solidFill>
                    <a:schemeClr val="tx1"/>
                  </a:solidFill>
                  <a:latin charset="0" panose="020b0604020202020204" pitchFamily="34" typeface="Arial"/>
                  <a:ea charset="-122" panose="02010600030101010101" pitchFamily="2" typeface="宋体"/>
                </a:defRPr>
              </a:lvl8pPr>
              <a:lvl9pPr fontAlgn="base" indent="-228600" marL="3886200">
                <a:spcBef>
                  <a:spcPct val="0"/>
                </a:spcBef>
                <a:spcAft>
                  <a:spcPct val="0"/>
                </a:spcAft>
                <a:defRPr>
                  <a:solidFill>
                    <a:schemeClr val="tx1"/>
                  </a:solidFill>
                  <a:latin charset="0" panose="020b0604020202020204" pitchFamily="34" typeface="Arial"/>
                  <a:ea charset="-122" panose="02010600030101010101" pitchFamily="2" typeface="宋体"/>
                </a:defRPr>
              </a:lvl9pPr>
            </a:lstStyle>
            <a:p>
              <a:pPr algn="dist">
                <a:spcBef>
                  <a:spcPct val="0"/>
                </a:spcBef>
                <a:defRPr/>
              </a:pPr>
              <a:r>
                <a:rPr altLang="zh-CN" lang="en-US" sz="900">
                  <a:solidFill>
                    <a:srgbClr val="8E6D48"/>
                  </a:solidFill>
                  <a:latin typeface="+mj-lt"/>
                  <a:ea charset="-122" panose="020b0503020204020204" pitchFamily="34" typeface="微软雅黑"/>
                </a:rPr>
                <a:t>ADD HERE TO ADD TITLE </a:t>
              </a:r>
            </a:p>
          </p:txBody>
        </p:sp>
      </p:gr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Company/>
  <PresentationFormat>宽屏</PresentationFormat>
  <Paragraphs>232</Paragraphs>
  <Slides>24</Slides>
  <Notes>3</Notes>
  <TotalTime>25</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24</vt:i4>
      </vt:variant>
    </vt:vector>
  </HeadingPairs>
  <TitlesOfParts>
    <vt:vector baseType="lpstr" size="35">
      <vt:lpstr>Arial</vt:lpstr>
      <vt:lpstr>Calibri Light</vt:lpstr>
      <vt:lpstr>Calibri</vt:lpstr>
      <vt:lpstr>幼圆</vt:lpstr>
      <vt:lpstr>宋体</vt:lpstr>
      <vt:lpstr>张海山锐谐体</vt:lpstr>
      <vt:lpstr>微软雅黑</vt:lpstr>
      <vt:lpstr>方正宋刻本秀楷简体</vt:lpstr>
      <vt:lpstr>Open Sans</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2016-09-11T10:28:00Z</dcterms:created>
  <cp:lastModifiedBy>优品PPT</cp:lastModifiedBy>
  <dcterms:modified xsi:type="dcterms:W3CDTF">2021-08-20T10:52:37Z</dcterms:modified>
  <cp:revision>21</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2052-10.1.0.6260</vt:lpwstr>
  </property>
</Properties>
</file>