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71" r:id="rId6"/>
    <p:sldId id="262" r:id="rId7"/>
    <p:sldId id="272" r:id="rId8"/>
    <p:sldId id="263" r:id="rId9"/>
    <p:sldId id="260" r:id="rId10"/>
    <p:sldId id="267" r:id="rId11"/>
    <p:sldId id="266" r:id="rId12"/>
    <p:sldId id="269" r:id="rId13"/>
    <p:sldId id="270" r:id="rId14"/>
    <p:sldId id="265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notesMasters/notesMaster1.xml" Type="http://schemas.openxmlformats.org/officeDocument/2006/relationships/notesMaster"/><Relationship Id="rId20" Target="tableStyles.xml" Type="http://schemas.openxmlformats.org/officeDocument/2006/relationships/tableStyles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85191237926483"/>
          <c:y val="0.046448934823274612"/>
          <c:w val="0.52475380897521973"/>
          <c:h val="0.9071021080017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920240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CBCBCB"/>
              </a:soli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8"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85191237926483"/>
          <c:y val="0.046448934823274612"/>
          <c:w val="0.52475380897521973"/>
          <c:h val="0.9071021080017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A31955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9"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85191237926483"/>
          <c:y val="0.046448934823274612"/>
          <c:w val="0.52475380897521973"/>
          <c:h val="0.9071021080017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C990A9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0"/>
        <c:holeSize val="75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920240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CBCBCB"/>
              </a:soli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  <c:holeSize val="58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920240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CBCBCB"/>
              </a:soli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  <c:holeSize val="58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920240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CBCBCB"/>
              </a:soli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  <c:holeSize val="58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2FFB-C849-4041-A576-403493AB0417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54B6B-837C-4BFE-8D76-E13702EE3E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466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749244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644090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86339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362837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525935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274724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587254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224310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945071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766864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201046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5ECC-7BCA-4849-BBDF-86CF7F8BE7AA}" type="datetimeFigureOut">
              <a:rPr lang="zh-CN" altLang="en-US" smtClean="0"/>
              <a:t>2015/3/21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34FC-0755-4651-9BAF-492DC698CEF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" y="0"/>
            <a:ext cx="12191445" cy="6858000"/>
          </a:xfrm>
          <a:prstGeom prst="rect">
            <a:avLst/>
          </a:prstGeom>
        </p:spPr>
      </p:pic>
    </p:spTree>
    <p:extLst>
      <p:ext uri="{BB962C8B-B14F-4D97-AF65-F5344CB8AC3E}">
        <p14:creationId val="161328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Relationship Id="rId6" Target="../charts/chart5.xml" Type="http://schemas.openxmlformats.org/officeDocument/2006/relationships/chart"/><Relationship Id="rId7" Target="../charts/chart6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6078585" y="-16041"/>
            <a:ext cx="6113417" cy="6882920"/>
          </a:xfrm>
          <a:prstGeom prst="rect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6078585" y="2792404"/>
            <a:ext cx="6113417" cy="0"/>
          </a:xfrm>
          <a:prstGeom prst="line">
            <a:avLst/>
          </a:prstGeom>
          <a:ln>
            <a:solidFill>
              <a:srgbClr val="A3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78584" y="3646880"/>
            <a:ext cx="6113417" cy="0"/>
          </a:xfrm>
          <a:prstGeom prst="line">
            <a:avLst/>
          </a:prstGeom>
          <a:ln>
            <a:solidFill>
              <a:srgbClr val="A3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643927" y="2927257"/>
            <a:ext cx="3365611" cy="57911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XX公司年终总结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97375" y="736544"/>
            <a:ext cx="3968703" cy="18440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mtClean="0" sz="11500">
                <a:solidFill>
                  <a:srgbClr val="CBCBCB"/>
                </a:solidFill>
                <a:latin charset="0" panose="04040905080b02020502" pitchFamily="82" typeface="Broadway"/>
              </a:rPr>
              <a:t>201x</a:t>
            </a:r>
          </a:p>
        </p:txBody>
      </p:sp>
      <p:sp>
        <p:nvSpPr>
          <p:cNvPr id="16" name="椭圆 15"/>
          <p:cNvSpPr/>
          <p:nvPr/>
        </p:nvSpPr>
        <p:spPr>
          <a:xfrm>
            <a:off x="2156979" y="2357891"/>
            <a:ext cx="1997243" cy="19972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z="2000"/>
              <a:t>LOGO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21834" y="3004317"/>
            <a:ext cx="1756747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mtClean="0" sz="2000">
                <a:solidFill>
                  <a:srgbClr val="920240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201x/10/18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7142" y="4505519"/>
            <a:ext cx="3756917" cy="3809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algn="ctr"/>
            <a:r>
              <a:rPr altLang="zh-CN" lang="en-US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www.公司网址.com</a:t>
            </a:r>
          </a:p>
        </p:txBody>
      </p:sp>
      <p:sp>
        <p:nvSpPr>
          <p:cNvPr id="13" name="椭圆 12"/>
          <p:cNvSpPr/>
          <p:nvPr/>
        </p:nvSpPr>
        <p:spPr>
          <a:xfrm>
            <a:off x="2156979" y="2189748"/>
            <a:ext cx="1997243" cy="1997243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2000"/>
              <a:t>公司LOGO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29710" y="3717307"/>
            <a:ext cx="3968703" cy="18440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mtClean="0" sz="11500">
                <a:solidFill>
                  <a:srgbClr val="A31955"/>
                </a:solidFill>
                <a:latin charset="0" panose="04040905080b02020502" pitchFamily="82" typeface="Broadway"/>
              </a:rPr>
              <a:t>201x</a:t>
            </a:r>
          </a:p>
        </p:txBody>
      </p:sp>
      <p:sp>
        <p:nvSpPr>
          <p:cNvPr id="2" name="等腰三角形 1"/>
          <p:cNvSpPr/>
          <p:nvPr/>
        </p:nvSpPr>
        <p:spPr>
          <a:xfrm rot="5400000">
            <a:off x="6057733" y="3037870"/>
            <a:ext cx="424579" cy="382887"/>
          </a:xfrm>
          <a:prstGeom prst="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6977755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323701" y="1575122"/>
            <a:ext cx="4514939" cy="2128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6193485" y="1575121"/>
            <a:ext cx="4718355" cy="2141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6190074" y="4075949"/>
            <a:ext cx="4721767" cy="2396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1323704" y="4075949"/>
            <a:ext cx="4514937" cy="2396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>
            <a:off x="1323700" y="3895111"/>
            <a:ext cx="9588139" cy="0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6016063" y="1582597"/>
            <a:ext cx="0" cy="4889732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饼形 21"/>
          <p:cNvSpPr/>
          <p:nvPr/>
        </p:nvSpPr>
        <p:spPr>
          <a:xfrm rot="10800000">
            <a:off x="907445" y="1158864"/>
            <a:ext cx="832515" cy="832515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" name="饼形 22"/>
          <p:cNvSpPr/>
          <p:nvPr/>
        </p:nvSpPr>
        <p:spPr>
          <a:xfrm flipH="1" rot="10800000">
            <a:off x="10495581" y="1166339"/>
            <a:ext cx="832515" cy="832515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饼形 23"/>
          <p:cNvSpPr/>
          <p:nvPr/>
        </p:nvSpPr>
        <p:spPr>
          <a:xfrm flipH="1" flipV="1" rot="10800000">
            <a:off x="10495581" y="6056071"/>
            <a:ext cx="832515" cy="832515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5" name="饼形 24"/>
          <p:cNvSpPr/>
          <p:nvPr/>
        </p:nvSpPr>
        <p:spPr>
          <a:xfrm rot="5400000">
            <a:off x="907445" y="6056071"/>
            <a:ext cx="832515" cy="832515"/>
          </a:xfrm>
          <a:prstGeom prst="pie">
            <a:avLst>
              <a:gd fmla="val 10800000" name="adj1"/>
              <a:gd fmla="val 16200000" name="adj2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12865" y="2696530"/>
            <a:ext cx="2399572" cy="2399572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081189" y="3004726"/>
            <a:ext cx="846160" cy="10058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66719" y="3042670"/>
            <a:ext cx="846160" cy="9296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5500">
                <a:solidFill>
                  <a:schemeClr val="bg1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W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84603" y="4023013"/>
            <a:ext cx="846160" cy="10058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O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13959" y="4047620"/>
            <a:ext cx="846160" cy="9296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5500">
                <a:solidFill>
                  <a:schemeClr val="bg1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T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388066" y="749292"/>
            <a:ext cx="3256063" cy="516845"/>
          </a:xfrm>
          <a:prstGeom prst="roundRect">
            <a:avLst>
              <a:gd fmla="val 46354" name="adj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33" name="圆角矩形 32"/>
          <p:cNvSpPr/>
          <p:nvPr/>
        </p:nvSpPr>
        <p:spPr>
          <a:xfrm>
            <a:off x="388063" y="749292"/>
            <a:ext cx="1573437" cy="516845"/>
          </a:xfrm>
          <a:prstGeom prst="roundRect">
            <a:avLst>
              <a:gd fmla="val 46354" name="adj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/>
              <a:t>logo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917955" y="797762"/>
            <a:ext cx="1860048" cy="4571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2400">
                <a:solidFill>
                  <a:srgbClr val="9202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SWOT分析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156216" y="1734153"/>
            <a:ext cx="218738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l"/>
            </a:pPr>
            <a:r>
              <a:rPr altLang="zh-CN" lang="en-US" sz="2000">
                <a:solidFill>
                  <a:schemeClr val="bg1">
                    <a:lumMod val="50000"/>
                  </a:schemeClr>
                </a:solidFill>
              </a:rPr>
              <a:t> 此处输入文字 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154218" y="4351150"/>
            <a:ext cx="218738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l"/>
            </a:pPr>
            <a:r>
              <a:rPr altLang="zh-CN" lang="en-US" sz="2000">
                <a:solidFill>
                  <a:schemeClr val="bg1">
                    <a:lumMod val="50000"/>
                  </a:schemeClr>
                </a:solidFill>
              </a:rPr>
              <a:t> 此处输入文字 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57266" y="1734153"/>
            <a:ext cx="218738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l"/>
            </a:pPr>
            <a:r>
              <a:rPr altLang="zh-CN" lang="en-US" sz="2000">
                <a:solidFill>
                  <a:schemeClr val="bg1">
                    <a:lumMod val="50000"/>
                  </a:schemeClr>
                </a:solidFill>
              </a:rPr>
              <a:t> 此处输入文字 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457266" y="4232977"/>
            <a:ext cx="218738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l"/>
            </a:pPr>
            <a:r>
              <a:rPr altLang="zh-CN" lang="en-US" sz="2000">
                <a:solidFill>
                  <a:schemeClr val="bg1">
                    <a:lumMod val="50000"/>
                  </a:schemeClr>
                </a:solidFill>
              </a:rPr>
              <a:t> 此处输入文字  </a:t>
            </a:r>
          </a:p>
        </p:txBody>
      </p:sp>
    </p:spTree>
    <p:extLst>
      <p:ext uri="{BB962C8B-B14F-4D97-AF65-F5344CB8AC3E}">
        <p14:creationId val="269612202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 rot="5400000">
            <a:off x="3352551" y="5271620"/>
            <a:ext cx="530352" cy="457200"/>
          </a:xfrm>
          <a:prstGeom prst="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7" name="圆角矩形 6"/>
          <p:cNvSpPr/>
          <p:nvPr/>
        </p:nvSpPr>
        <p:spPr>
          <a:xfrm>
            <a:off x="4157327" y="1301853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4327449" y="1370965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1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157327" y="2248150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4327449" y="2317261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2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157327" y="3194448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4327449" y="3263558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3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157327" y="4162009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4327449" y="4231120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4</a:t>
            </a:r>
          </a:p>
        </p:txBody>
      </p:sp>
      <p:sp>
        <p:nvSpPr>
          <p:cNvPr id="15" name="矩形 14"/>
          <p:cNvSpPr/>
          <p:nvPr/>
        </p:nvSpPr>
        <p:spPr>
          <a:xfrm>
            <a:off x="1" y="0"/>
            <a:ext cx="3519377" cy="6858000"/>
          </a:xfrm>
          <a:prstGeom prst="rect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4157327" y="5195917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327449" y="5265029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5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76033" y="142616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/>
              <a:t>此处输入文字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76033" y="2371639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/>
              <a:t>此处输入文字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76033" y="3302734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/>
              <a:t>此处输入文字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76033" y="426625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/>
              <a:t>此处输入文字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76033" y="5308721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/>
              <a:t>此处输入文字</a:t>
            </a:r>
          </a:p>
        </p:txBody>
      </p:sp>
      <p:sp>
        <p:nvSpPr>
          <p:cNvPr id="26" name="椭圆 25"/>
          <p:cNvSpPr/>
          <p:nvPr/>
        </p:nvSpPr>
        <p:spPr>
          <a:xfrm>
            <a:off x="759040" y="774505"/>
            <a:ext cx="1997243" cy="1997243"/>
          </a:xfrm>
          <a:prstGeom prst="ellipse">
            <a:avLst/>
          </a:prstGeom>
          <a:solidFill>
            <a:srgbClr val="750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z="2000">
                <a:solidFill>
                  <a:srgbClr val="750334"/>
                </a:solidFill>
              </a:rPr>
              <a:t>LOGO</a:t>
            </a:r>
          </a:p>
        </p:txBody>
      </p:sp>
      <p:sp>
        <p:nvSpPr>
          <p:cNvPr id="27" name="椭圆 26"/>
          <p:cNvSpPr/>
          <p:nvPr/>
        </p:nvSpPr>
        <p:spPr>
          <a:xfrm>
            <a:off x="759040" y="661777"/>
            <a:ext cx="1997243" cy="19972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2000">
                <a:solidFill>
                  <a:srgbClr val="75033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公司LOGO</a:t>
            </a:r>
          </a:p>
        </p:txBody>
      </p:sp>
    </p:spTree>
    <p:extLst>
      <p:ext uri="{BB962C8B-B14F-4D97-AF65-F5344CB8AC3E}">
        <p14:creationId val="356467241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334825" y="3271175"/>
            <a:ext cx="11273051" cy="0"/>
          </a:xfrm>
          <a:prstGeom prst="line">
            <a:avLst/>
          </a:prstGeom>
          <a:ln w="12700">
            <a:solidFill>
              <a:srgbClr val="C99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4825" y="5045383"/>
            <a:ext cx="11273051" cy="0"/>
          </a:xfrm>
          <a:prstGeom prst="line">
            <a:avLst/>
          </a:prstGeom>
          <a:ln w="12700">
            <a:solidFill>
              <a:srgbClr val="C99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62122" y="1742624"/>
            <a:ext cx="2825087" cy="1282891"/>
          </a:xfrm>
          <a:prstGeom prst="roundRect">
            <a:avLst>
              <a:gd fmla="val 11348" name="adj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8" name="圆角矩形 7"/>
          <p:cNvSpPr/>
          <p:nvPr/>
        </p:nvSpPr>
        <p:spPr>
          <a:xfrm>
            <a:off x="362122" y="3516833"/>
            <a:ext cx="2825087" cy="1282891"/>
          </a:xfrm>
          <a:prstGeom prst="roundRect">
            <a:avLst>
              <a:gd fmla="val 11348" name="adj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9" name="圆角矩形 8"/>
          <p:cNvSpPr/>
          <p:nvPr/>
        </p:nvSpPr>
        <p:spPr>
          <a:xfrm>
            <a:off x="362122" y="5291041"/>
            <a:ext cx="2825087" cy="1282891"/>
          </a:xfrm>
          <a:prstGeom prst="roundRect">
            <a:avLst>
              <a:gd fmla="val 11348" name="adj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 flipH="1">
            <a:off x="3501106" y="1742624"/>
            <a:ext cx="8106769" cy="128289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 flipH="1">
            <a:off x="3501105" y="3516833"/>
            <a:ext cx="8106769" cy="128289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 flipH="1">
            <a:off x="3501105" y="5291041"/>
            <a:ext cx="8106769" cy="128289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3637581" y="1830074"/>
            <a:ext cx="4162569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l"/>
            </a:pPr>
            <a:r>
              <a:rPr altLang="zh-CN" lang="en-US" sz="2000">
                <a:solidFill>
                  <a:schemeClr val="bg1">
                    <a:lumMod val="50000"/>
                  </a:schemeClr>
                </a:solidFill>
              </a:rPr>
              <a:t> 此处可以填文字 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37581" y="3527001"/>
            <a:ext cx="4162569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l"/>
            </a:pPr>
            <a:r>
              <a:rPr altLang="zh-CN" lang="en-US" sz="2000">
                <a:solidFill>
                  <a:schemeClr val="bg1">
                    <a:lumMod val="50000"/>
                  </a:schemeClr>
                </a:solidFill>
              </a:rPr>
              <a:t> 此处可以填文字 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37581" y="5409267"/>
            <a:ext cx="4162569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l"/>
            </a:pPr>
            <a:r>
              <a:rPr altLang="zh-CN" lang="en-US" sz="2000">
                <a:solidFill>
                  <a:schemeClr val="bg1">
                    <a:lumMod val="50000"/>
                  </a:schemeClr>
                </a:solidFill>
              </a:rPr>
              <a:t> 此处可以填文字 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6602" y="1830072"/>
            <a:ext cx="423081" cy="9143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E3E3E3"/>
                </a:solidFill>
                <a:latin charset="0" panose="04040905080b02020502" pitchFamily="82" typeface="Broadway"/>
              </a:defRPr>
            </a:lvl1pPr>
          </a:lstStyle>
          <a:p>
            <a:r>
              <a:rPr altLang="zh-CN" lang="en-US"/>
              <a:t>1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911443" y="1913912"/>
            <a:ext cx="702860" cy="993507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56602" y="3577750"/>
            <a:ext cx="423081" cy="9296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5500">
                <a:solidFill>
                  <a:srgbClr val="E3E3E3"/>
                </a:solidFill>
                <a:latin charset="0" panose="04040905080b02020502" pitchFamily="82" typeface="Broadway"/>
              </a:rPr>
              <a:t>2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911443" y="3661588"/>
            <a:ext cx="702860" cy="993507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56602" y="5325427"/>
            <a:ext cx="423081" cy="9296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5500">
                <a:solidFill>
                  <a:srgbClr val="E3E3E3"/>
                </a:solidFill>
                <a:latin charset="0" panose="04040905080b02020502" pitchFamily="82" typeface="Broadway"/>
              </a:rPr>
              <a:t>3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911443" y="5409267"/>
            <a:ext cx="702860" cy="993507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88066" y="749292"/>
            <a:ext cx="3256063" cy="516845"/>
          </a:xfrm>
          <a:prstGeom prst="roundRect">
            <a:avLst>
              <a:gd fmla="val 46354" name="adj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/>
        </p:nvSpPr>
        <p:spPr>
          <a:xfrm>
            <a:off x="388063" y="749292"/>
            <a:ext cx="1573437" cy="516845"/>
          </a:xfrm>
          <a:prstGeom prst="roundRect">
            <a:avLst>
              <a:gd fmla="val 46354" name="adj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/>
              <a:t>logo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050563" y="778702"/>
            <a:ext cx="1504503" cy="4571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400">
                <a:solidFill>
                  <a:srgbClr val="9202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工作目标</a:t>
            </a:r>
          </a:p>
        </p:txBody>
      </p:sp>
    </p:spTree>
    <p:extLst>
      <p:ext uri="{BB962C8B-B14F-4D97-AF65-F5344CB8AC3E}">
        <p14:creationId val="180306064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-24920"/>
            <a:ext cx="12192000" cy="3559691"/>
          </a:xfrm>
          <a:prstGeom prst="rect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1842446" y="2497541"/>
            <a:ext cx="8939284" cy="18440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11500">
                <a:solidFill>
                  <a:srgbClr val="920240"/>
                </a:solidFill>
                <a:latin charset="0" panose="02070a03080606020203" pitchFamily="18" typeface="Bodoni MT Black"/>
              </a:rPr>
              <a:t>Thank You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62838" y="2497541"/>
            <a:ext cx="8939284" cy="18440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11500">
                <a:solidFill>
                  <a:srgbClr val="CBCBCB"/>
                </a:solidFill>
                <a:latin charset="0" panose="02070a03080606020203" pitchFamily="18" typeface="Bodoni MT Black"/>
              </a:rPr>
              <a:t>Thank You</a:t>
            </a:r>
          </a:p>
        </p:txBody>
      </p:sp>
    </p:spTree>
    <p:extLst>
      <p:ext uri="{BB962C8B-B14F-4D97-AF65-F5344CB8AC3E}">
        <p14:creationId val="113272129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5" y="-3090151"/>
            <a:ext cx="4476443" cy="2499044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664548" y="759250"/>
            <a:ext cx="9806421" cy="5357687"/>
          </a:xfrm>
          <a:custGeom>
            <a:gdLst>
              <a:gd fmla="*/ 810466 w 9806421" name="connsiteX0"/>
              <a:gd fmla="*/ 642832 h 5357687" name="connsiteY0"/>
              <a:gd fmla="*/ 17986 w 9806421" name="connsiteX1"/>
              <a:gd fmla="*/ 2253918 h 5357687" name="connsiteY1"/>
              <a:gd fmla="*/ 1498443 w 9806421" name="connsiteX2"/>
              <a:gd fmla="*/ 3865003 h 5357687" name="connsiteY2"/>
              <a:gd fmla="*/ 2987609 w 9806421" name="connsiteX3"/>
              <a:gd fmla="*/ 3786626 h 5357687" name="connsiteY3"/>
              <a:gd fmla="*/ 4267769 w 9806421" name="connsiteX4"/>
              <a:gd fmla="*/ 4753278 h 5357687" name="connsiteY4"/>
              <a:gd fmla="*/ 4555152 w 9806421" name="connsiteX5"/>
              <a:gd fmla="*/ 4988409 h 5357687" name="connsiteY5"/>
              <a:gd fmla="*/ 4859952 w 9806421" name="connsiteX6"/>
              <a:gd fmla="*/ 5136455 h 5357687" name="connsiteY6"/>
              <a:gd fmla="*/ 5469552 w 9806421" name="connsiteX7"/>
              <a:gd fmla="*/ 5345461 h 5357687" name="connsiteY7"/>
              <a:gd fmla="*/ 6392661 w 9806421" name="connsiteX8"/>
              <a:gd fmla="*/ 4744569 h 5357687" name="connsiteY8"/>
              <a:gd fmla="*/ 7237392 w 9806421" name="connsiteX9"/>
              <a:gd fmla="*/ 2323586 h 5357687" name="connsiteY9"/>
              <a:gd fmla="*/ 7594443 w 9806421" name="connsiteX10"/>
              <a:gd fmla="*/ 1931701 h 5357687" name="connsiteY10"/>
              <a:gd fmla="*/ 7751198 w 9806421" name="connsiteX11"/>
              <a:gd fmla="*/ 1235015 h 5357687" name="connsiteY11"/>
              <a:gd fmla="*/ 8317255 w 9806421" name="connsiteX12"/>
              <a:gd fmla="*/ 285781 h 5357687" name="connsiteY12"/>
              <a:gd fmla="*/ 9022649 w 9806421" name="connsiteX13"/>
              <a:gd fmla="*/ 24523 h 5357687" name="connsiteY13"/>
              <a:gd fmla="*/ 9806421 w 9806421" name="connsiteX14"/>
              <a:gd fmla="*/ 790878 h 5357687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357687" w="9806421">
                <a:moveTo>
                  <a:pt x="810466" y="642832"/>
                </a:moveTo>
                <a:cubicBezTo>
                  <a:pt x="356894" y="1179861"/>
                  <a:pt x="-96677" y="1716890"/>
                  <a:pt x="17986" y="2253918"/>
                </a:cubicBezTo>
                <a:cubicBezTo>
                  <a:pt x="132649" y="2790946"/>
                  <a:pt x="1003506" y="3609552"/>
                  <a:pt x="1498443" y="3865003"/>
                </a:cubicBezTo>
                <a:cubicBezTo>
                  <a:pt x="1993380" y="4120454"/>
                  <a:pt x="2526055" y="3638580"/>
                  <a:pt x="2987609" y="3786626"/>
                </a:cubicBezTo>
                <a:cubicBezTo>
                  <a:pt x="3449163" y="3934672"/>
                  <a:pt x="4006512" y="4552981"/>
                  <a:pt x="4267769" y="4753278"/>
                </a:cubicBezTo>
                <a:cubicBezTo>
                  <a:pt x="4529026" y="4953575"/>
                  <a:pt x="4456455" y="4924546"/>
                  <a:pt x="4555152" y="4988409"/>
                </a:cubicBezTo>
                <a:cubicBezTo>
                  <a:pt x="4653849" y="5052272"/>
                  <a:pt x="4707552" y="5076946"/>
                  <a:pt x="4859952" y="5136455"/>
                </a:cubicBezTo>
                <a:cubicBezTo>
                  <a:pt x="5012352" y="5195964"/>
                  <a:pt x="5214101" y="5410775"/>
                  <a:pt x="5469552" y="5345461"/>
                </a:cubicBezTo>
                <a:cubicBezTo>
                  <a:pt x="5725003" y="5280147"/>
                  <a:pt x="6098021" y="5248215"/>
                  <a:pt x="6392661" y="4744569"/>
                </a:cubicBezTo>
                <a:cubicBezTo>
                  <a:pt x="6687301" y="4240923"/>
                  <a:pt x="7037095" y="2792397"/>
                  <a:pt x="7237392" y="2323586"/>
                </a:cubicBezTo>
                <a:cubicBezTo>
                  <a:pt x="7437689" y="1854775"/>
                  <a:pt x="7508809" y="2113129"/>
                  <a:pt x="7594443" y="1931701"/>
                </a:cubicBezTo>
                <a:cubicBezTo>
                  <a:pt x="7680077" y="1750273"/>
                  <a:pt x="7630729" y="1509335"/>
                  <a:pt x="7751198" y="1235015"/>
                </a:cubicBezTo>
                <a:cubicBezTo>
                  <a:pt x="7871667" y="960695"/>
                  <a:pt x="8105347" y="487530"/>
                  <a:pt x="8317255" y="285781"/>
                </a:cubicBezTo>
                <a:cubicBezTo>
                  <a:pt x="8529163" y="84032"/>
                  <a:pt x="8774455" y="-59660"/>
                  <a:pt x="9022649" y="24523"/>
                </a:cubicBezTo>
                <a:cubicBezTo>
                  <a:pt x="9270843" y="108706"/>
                  <a:pt x="9538632" y="449792"/>
                  <a:pt x="9806421" y="790878"/>
                </a:cubicBezTo>
              </a:path>
            </a:pathLst>
          </a:custGeom>
          <a:noFill/>
          <a:ln>
            <a:solidFill>
              <a:srgbClr val="C990A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664550" y="557580"/>
            <a:ext cx="1676399" cy="1676399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3200">
                <a:latin charset="-122" panose="02010601030101010101" pitchFamily="2" typeface="方正姚体"/>
                <a:ea charset="-122" panose="02010601030101010101" pitchFamily="2" typeface="方正姚体"/>
              </a:rPr>
              <a:t>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1640493" y="3780432"/>
            <a:ext cx="1444713" cy="1444713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3200">
                <a:latin charset="-122" panose="02010601030101010101" pitchFamily="2" typeface="方正姚体"/>
                <a:ea charset="-122" panose="02010601030101010101" pitchFamily="2" typeface="方正姚体"/>
              </a:rPr>
              <a:t>概述</a:t>
            </a:r>
          </a:p>
        </p:txBody>
      </p:sp>
      <p:sp>
        <p:nvSpPr>
          <p:cNvPr id="9" name="椭圆 8"/>
          <p:cNvSpPr/>
          <p:nvPr/>
        </p:nvSpPr>
        <p:spPr>
          <a:xfrm>
            <a:off x="5213444" y="4817240"/>
            <a:ext cx="1808669" cy="1808669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3200">
                <a:latin charset="-122" panose="02010601030101010101" pitchFamily="2" typeface="方正姚体"/>
                <a:ea charset="-122" panose="02010601030101010101" pitchFamily="2" typeface="方正姚体"/>
              </a:rPr>
              <a:t>数据</a:t>
            </a:r>
          </a:p>
        </p:txBody>
      </p:sp>
      <p:sp>
        <p:nvSpPr>
          <p:cNvPr id="10" name="椭圆 9"/>
          <p:cNvSpPr/>
          <p:nvPr/>
        </p:nvSpPr>
        <p:spPr>
          <a:xfrm>
            <a:off x="9517409" y="250276"/>
            <a:ext cx="2191403" cy="2191403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3200">
                <a:latin charset="-122" panose="02010601030101010101" pitchFamily="2" typeface="方正姚体"/>
                <a:ea charset="-122" panose="02010601030101010101" pitchFamily="2" typeface="方正姚体"/>
              </a:rPr>
              <a:t>目标</a:t>
            </a:r>
          </a:p>
        </p:txBody>
      </p:sp>
      <p:sp>
        <p:nvSpPr>
          <p:cNvPr id="11" name="椭圆 10"/>
          <p:cNvSpPr/>
          <p:nvPr/>
        </p:nvSpPr>
        <p:spPr>
          <a:xfrm>
            <a:off x="7315500" y="2179746"/>
            <a:ext cx="1453833" cy="1453833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3200">
                <a:latin charset="-122" panose="02010601030101010101" pitchFamily="2" typeface="方正姚体"/>
                <a:ea charset="-122" panose="02010601030101010101" pitchFamily="2" typeface="方正姚体"/>
              </a:rPr>
              <a:t>总结</a:t>
            </a:r>
          </a:p>
        </p:txBody>
      </p:sp>
    </p:spTree>
    <p:extLst>
      <p:ext uri="{BB962C8B-B14F-4D97-AF65-F5344CB8AC3E}">
        <p14:creationId val="73281955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等腰三角形 12"/>
          <p:cNvSpPr/>
          <p:nvPr/>
        </p:nvSpPr>
        <p:spPr>
          <a:xfrm rot="5400000">
            <a:off x="3400396" y="1403499"/>
            <a:ext cx="530352" cy="457200"/>
          </a:xfrm>
          <a:prstGeom prst="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4" name="圆角矩形 3"/>
          <p:cNvSpPr/>
          <p:nvPr/>
        </p:nvSpPr>
        <p:spPr>
          <a:xfrm>
            <a:off x="4157327" y="1301853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4327449" y="1370965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1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157327" y="2248150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4327449" y="2317261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2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157327" y="3194448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4327449" y="3263558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3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157327" y="4162009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327449" y="4231120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4</a:t>
            </a:r>
          </a:p>
        </p:txBody>
      </p:sp>
      <p:sp>
        <p:nvSpPr>
          <p:cNvPr id="12" name="矩形 11"/>
          <p:cNvSpPr/>
          <p:nvPr/>
        </p:nvSpPr>
        <p:spPr>
          <a:xfrm>
            <a:off x="1" y="0"/>
            <a:ext cx="3519377" cy="6858000"/>
          </a:xfrm>
          <a:prstGeom prst="rect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4157327" y="5195917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4327449" y="5265029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76033" y="142616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76033" y="2371639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76033" y="3302734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76033" y="426625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76033" y="5308721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6" name="椭圆 25"/>
          <p:cNvSpPr/>
          <p:nvPr/>
        </p:nvSpPr>
        <p:spPr>
          <a:xfrm>
            <a:off x="759040" y="774505"/>
            <a:ext cx="1997243" cy="1997243"/>
          </a:xfrm>
          <a:prstGeom prst="ellipse">
            <a:avLst/>
          </a:prstGeom>
          <a:solidFill>
            <a:srgbClr val="750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z="2000">
                <a:solidFill>
                  <a:srgbClr val="750334"/>
                </a:solidFill>
              </a:rPr>
              <a:t>LOGO</a:t>
            </a:r>
          </a:p>
        </p:txBody>
      </p:sp>
      <p:sp>
        <p:nvSpPr>
          <p:cNvPr id="25" name="椭圆 24"/>
          <p:cNvSpPr/>
          <p:nvPr/>
        </p:nvSpPr>
        <p:spPr>
          <a:xfrm>
            <a:off x="759040" y="661777"/>
            <a:ext cx="1997243" cy="19972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2000">
                <a:solidFill>
                  <a:srgbClr val="75033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公司LOGO</a:t>
            </a:r>
          </a:p>
        </p:txBody>
      </p:sp>
    </p:spTree>
    <p:extLst>
      <p:ext uri="{BB962C8B-B14F-4D97-AF65-F5344CB8AC3E}">
        <p14:creationId val="61593048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388066" y="749292"/>
            <a:ext cx="3256063" cy="516845"/>
          </a:xfrm>
          <a:prstGeom prst="roundRect">
            <a:avLst>
              <a:gd fmla="val 46354" name="adj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3" name="圆角矩形 2"/>
          <p:cNvSpPr/>
          <p:nvPr/>
        </p:nvSpPr>
        <p:spPr>
          <a:xfrm>
            <a:off x="388063" y="749292"/>
            <a:ext cx="1573437" cy="516845"/>
          </a:xfrm>
          <a:prstGeom prst="roundRect">
            <a:avLst>
              <a:gd fmla="val 46354" name="adj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/>
              <a:t>logo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0563" y="778702"/>
            <a:ext cx="1504503" cy="4571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400">
                <a:solidFill>
                  <a:srgbClr val="9202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业务分布</a:t>
            </a:r>
          </a:p>
        </p:txBody>
      </p:sp>
      <p:graphicFrame>
        <p:nvGraphicFramePr>
          <p:cNvPr id="49" name="图表 48"/>
          <p:cNvGraphicFramePr/>
          <p:nvPr>
            <p:extLst>
              <p:ext uri="{D42A27DB-BD31-4B8C-83A1-F6EECF244321}">
                <p14:modId val="871377843"/>
              </p:ext>
            </p:extLst>
          </p:nvPr>
        </p:nvGraphicFramePr>
        <p:xfrm>
          <a:off x="-770710" y="2078203"/>
          <a:ext cx="5199017" cy="300760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50" name="图表 49"/>
          <p:cNvGraphicFramePr/>
          <p:nvPr>
            <p:extLst>
              <p:ext uri="{D42A27DB-BD31-4B8C-83A1-F6EECF244321}">
                <p14:modId val="857665617"/>
              </p:ext>
            </p:extLst>
          </p:nvPr>
        </p:nvGraphicFramePr>
        <p:xfrm>
          <a:off x="-160006" y="2417309"/>
          <a:ext cx="3977609" cy="230102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1" name="图表 50"/>
          <p:cNvGraphicFramePr/>
          <p:nvPr>
            <p:extLst>
              <p:ext uri="{D42A27DB-BD31-4B8C-83A1-F6EECF244321}">
                <p14:modId val="771510122"/>
              </p:ext>
            </p:extLst>
          </p:nvPr>
        </p:nvGraphicFramePr>
        <p:xfrm>
          <a:off x="283001" y="2687274"/>
          <a:ext cx="3091595" cy="178847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53" name="直接连接符 52"/>
          <p:cNvCxnSpPr/>
          <p:nvPr/>
        </p:nvCxnSpPr>
        <p:spPr>
          <a:xfrm flipV="1">
            <a:off x="2092655" y="2820169"/>
            <a:ext cx="1802675" cy="1402080"/>
          </a:xfrm>
          <a:prstGeom prst="line">
            <a:avLst/>
          </a:prstGeom>
          <a:ln w="3175">
            <a:solidFill>
              <a:srgbClr val="C990A9"/>
            </a:solidFill>
            <a:prstDash val="solid"/>
          </a:ln>
          <a:effectLst>
            <a:outerShdw algn="tl" blurRad="1143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3862314" y="2673535"/>
            <a:ext cx="182879" cy="182879"/>
          </a:xfrm>
          <a:prstGeom prst="ellipse">
            <a:avLst/>
          </a:prstGeom>
          <a:solidFill>
            <a:srgbClr val="C9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2059639" y="3100907"/>
            <a:ext cx="1802675" cy="1402080"/>
          </a:xfrm>
          <a:prstGeom prst="line">
            <a:avLst/>
          </a:prstGeom>
          <a:ln w="3175">
            <a:solidFill>
              <a:srgbClr val="A31955"/>
            </a:solidFill>
            <a:prstDash val="solid"/>
          </a:ln>
          <a:effectLst>
            <a:outerShdw algn="tl" blurRad="1143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3862314" y="2978659"/>
            <a:ext cx="182879" cy="182879"/>
          </a:xfrm>
          <a:prstGeom prst="ellipse">
            <a:avLst/>
          </a:prstGeom>
          <a:solidFill>
            <a:srgbClr val="A31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2059639" y="3406355"/>
            <a:ext cx="1802675" cy="1402080"/>
          </a:xfrm>
          <a:prstGeom prst="line">
            <a:avLst/>
          </a:prstGeom>
          <a:ln w="3175">
            <a:solidFill>
              <a:srgbClr val="920240"/>
            </a:solidFill>
            <a:prstDash val="solid"/>
          </a:ln>
          <a:effectLst>
            <a:outerShdw algn="tl" blurRad="1143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3865755" y="3283785"/>
            <a:ext cx="182879" cy="182879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62" name="文本框 61"/>
          <p:cNvSpPr txBox="1"/>
          <p:nvPr/>
        </p:nvSpPr>
        <p:spPr>
          <a:xfrm>
            <a:off x="4045193" y="2537414"/>
            <a:ext cx="1445623" cy="3809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mtClean="0"/>
              <a:t>35%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045191" y="2844327"/>
            <a:ext cx="1445623" cy="3809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mtClean="0"/>
              <a:t>45%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052076" y="3161538"/>
            <a:ext cx="1445623" cy="3809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mtClean="0"/>
              <a:t>70%</a:t>
            </a:r>
          </a:p>
        </p:txBody>
      </p:sp>
      <p:graphicFrame>
        <p:nvGraphicFramePr>
          <p:cNvPr id="70" name="图表 69"/>
          <p:cNvGraphicFramePr/>
          <p:nvPr>
            <p:extLst>
              <p:ext uri="{D42A27DB-BD31-4B8C-83A1-F6EECF244321}">
                <p14:modId val="3913049902"/>
              </p:ext>
            </p:extLst>
          </p:nvPr>
        </p:nvGraphicFramePr>
        <p:xfrm>
          <a:off x="4502919" y="2370301"/>
          <a:ext cx="3790048" cy="1951807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71" name="图表 70"/>
          <p:cNvGraphicFramePr/>
          <p:nvPr>
            <p:extLst>
              <p:ext uri="{D42A27DB-BD31-4B8C-83A1-F6EECF244321}">
                <p14:modId val="2611131766"/>
              </p:ext>
            </p:extLst>
          </p:nvPr>
        </p:nvGraphicFramePr>
        <p:xfrm>
          <a:off x="6704697" y="2370301"/>
          <a:ext cx="3790048" cy="1951807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72" name="图表 71"/>
          <p:cNvGraphicFramePr/>
          <p:nvPr>
            <p:extLst>
              <p:ext uri="{D42A27DB-BD31-4B8C-83A1-F6EECF244321}">
                <p14:modId val="2098540135"/>
              </p:ext>
            </p:extLst>
          </p:nvPr>
        </p:nvGraphicFramePr>
        <p:xfrm>
          <a:off x="8906479" y="2370301"/>
          <a:ext cx="3790048" cy="1951807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73" name="文本框 72"/>
          <p:cNvSpPr txBox="1"/>
          <p:nvPr/>
        </p:nvSpPr>
        <p:spPr>
          <a:xfrm>
            <a:off x="5878857" y="3082131"/>
            <a:ext cx="1106907" cy="57911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75%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128764" y="3070099"/>
            <a:ext cx="1106907" cy="57911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0282417" y="3053817"/>
            <a:ext cx="1106907" cy="57911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3200">
                <a:latin charset="-122" panose="020b0503020204020204" pitchFamily="34" typeface="微软雅黑"/>
                <a:ea charset="-122" panose="020b0503020204020204" pitchFamily="34" typeface="微软雅黑"/>
              </a:rPr>
              <a:t>25%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5457754" y="4481881"/>
            <a:ext cx="1949116" cy="3809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u"/>
            </a:pPr>
            <a:r>
              <a:rPr altLang="en-US" lang="zh-CN" smtClean="0"/>
              <a:t>此处输入文字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7659534" y="4481881"/>
            <a:ext cx="1949116" cy="3809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u"/>
            </a:pPr>
            <a:r>
              <a:rPr altLang="en-US" lang="zh-CN" smtClean="0"/>
              <a:t>此处输入文字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9861313" y="4481881"/>
            <a:ext cx="1949116" cy="3809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u"/>
            </a:pPr>
            <a:r>
              <a:rPr altLang="en-US" lang="zh-CN" smtClean="0"/>
              <a:t>此处输入文字</a:t>
            </a:r>
          </a:p>
        </p:txBody>
      </p:sp>
    </p:spTree>
    <p:extLst>
      <p:ext uri="{BB962C8B-B14F-4D97-AF65-F5344CB8AC3E}">
        <p14:creationId val="32264154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等腰三角形 13"/>
          <p:cNvSpPr/>
          <p:nvPr/>
        </p:nvSpPr>
        <p:spPr>
          <a:xfrm rot="5400000">
            <a:off x="3373815" y="2349796"/>
            <a:ext cx="530352" cy="457200"/>
          </a:xfrm>
          <a:prstGeom prst="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4" name="圆角矩形 3"/>
          <p:cNvSpPr/>
          <p:nvPr/>
        </p:nvSpPr>
        <p:spPr>
          <a:xfrm>
            <a:off x="4157327" y="1301853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4327449" y="1370965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1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157327" y="2248150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4327449" y="2317261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2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157327" y="3194448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4327449" y="3263558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3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157327" y="4162009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327449" y="4231120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4</a:t>
            </a:r>
          </a:p>
        </p:txBody>
      </p:sp>
      <p:sp>
        <p:nvSpPr>
          <p:cNvPr id="12" name="矩形 11"/>
          <p:cNvSpPr/>
          <p:nvPr/>
        </p:nvSpPr>
        <p:spPr>
          <a:xfrm>
            <a:off x="1" y="0"/>
            <a:ext cx="3519377" cy="6858000"/>
          </a:xfrm>
          <a:prstGeom prst="rect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4157327" y="5195917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4327449" y="5265029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76033" y="142616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76033" y="2371639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76033" y="3302734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976033" y="426625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76033" y="5308721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8" name="椭圆 27"/>
          <p:cNvSpPr/>
          <p:nvPr/>
        </p:nvSpPr>
        <p:spPr>
          <a:xfrm>
            <a:off x="759040" y="774505"/>
            <a:ext cx="1997243" cy="1997243"/>
          </a:xfrm>
          <a:prstGeom prst="ellipse">
            <a:avLst/>
          </a:prstGeom>
          <a:solidFill>
            <a:srgbClr val="750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z="2000">
                <a:solidFill>
                  <a:srgbClr val="750334"/>
                </a:solidFill>
              </a:rPr>
              <a:t>LOGO</a:t>
            </a:r>
          </a:p>
        </p:txBody>
      </p:sp>
      <p:sp>
        <p:nvSpPr>
          <p:cNvPr id="29" name="椭圆 28"/>
          <p:cNvSpPr/>
          <p:nvPr/>
        </p:nvSpPr>
        <p:spPr>
          <a:xfrm>
            <a:off x="759040" y="661777"/>
            <a:ext cx="1997243" cy="19972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2000">
                <a:solidFill>
                  <a:srgbClr val="75033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公司LOGO</a:t>
            </a:r>
          </a:p>
        </p:txBody>
      </p:sp>
    </p:spTree>
    <p:extLst>
      <p:ext uri="{BB962C8B-B14F-4D97-AF65-F5344CB8AC3E}">
        <p14:creationId val="258550016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46334" y="2220201"/>
            <a:ext cx="1584407" cy="984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25002" y="4388080"/>
            <a:ext cx="2242823" cy="1393469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606251" y="1943794"/>
            <a:ext cx="3843397" cy="3843397"/>
          </a:xfrm>
          <a:prstGeom prst="ellipse">
            <a:avLst/>
          </a:prstGeom>
          <a:solidFill>
            <a:srgbClr val="CBCBCB">
              <a:alpha val="8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直接连接符 17"/>
          <p:cNvCxnSpPr>
            <a:stCxn id="16" idx="2"/>
          </p:cNvCxnSpPr>
          <p:nvPr/>
        </p:nvCxnSpPr>
        <p:spPr>
          <a:xfrm flipV="1">
            <a:off x="4810999" y="3092897"/>
            <a:ext cx="2006127" cy="1"/>
          </a:xfrm>
          <a:prstGeom prst="line">
            <a:avLst/>
          </a:prstGeom>
          <a:ln>
            <a:solidFill>
              <a:srgbClr val="9202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777161" y="4108061"/>
            <a:ext cx="175960" cy="175960"/>
            <a:chOff x="3729789" y="2063011"/>
            <a:chExt cx="175960" cy="175960"/>
          </a:xfrm>
        </p:grpSpPr>
        <p:sp>
          <p:nvSpPr>
            <p:cNvPr id="21" name="椭圆 20"/>
            <p:cNvSpPr/>
            <p:nvPr/>
          </p:nvSpPr>
          <p:spPr>
            <a:xfrm>
              <a:off x="3729789" y="2063011"/>
              <a:ext cx="175960" cy="175960"/>
            </a:xfrm>
            <a:prstGeom prst="ellipse">
              <a:avLst/>
            </a:prstGeom>
            <a:solidFill>
              <a:srgbClr val="92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3775658" y="2108880"/>
              <a:ext cx="84221" cy="84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5920162" y="5084815"/>
            <a:ext cx="896964" cy="0"/>
          </a:xfrm>
          <a:prstGeom prst="line">
            <a:avLst/>
          </a:prstGeom>
          <a:ln>
            <a:solidFill>
              <a:srgbClr val="9202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21" idx="5"/>
          </p:cNvCxnSpPr>
          <p:nvPr/>
        </p:nvCxnSpPr>
        <p:spPr>
          <a:xfrm>
            <a:off x="4927353" y="4258253"/>
            <a:ext cx="1004841" cy="837497"/>
          </a:xfrm>
          <a:prstGeom prst="line">
            <a:avLst/>
          </a:prstGeom>
          <a:ln>
            <a:solidFill>
              <a:srgbClr val="920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765129" y="3004916"/>
            <a:ext cx="175960" cy="175960"/>
            <a:chOff x="3729789" y="2063011"/>
            <a:chExt cx="175960" cy="175960"/>
          </a:xfrm>
        </p:grpSpPr>
        <p:sp>
          <p:nvSpPr>
            <p:cNvPr id="13" name="椭圆 12"/>
            <p:cNvSpPr/>
            <p:nvPr/>
          </p:nvSpPr>
          <p:spPr>
            <a:xfrm>
              <a:off x="3729789" y="2063011"/>
              <a:ext cx="175960" cy="175960"/>
            </a:xfrm>
            <a:prstGeom prst="ellipse">
              <a:avLst/>
            </a:prstGeom>
            <a:solidFill>
              <a:srgbClr val="920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椭圆 15"/>
            <p:cNvSpPr/>
            <p:nvPr/>
          </p:nvSpPr>
          <p:spPr>
            <a:xfrm>
              <a:off x="3775658" y="2108880"/>
              <a:ext cx="84221" cy="84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rcRect l="24652" r="24449"/>
          <a:stretch>
            <a:fillRect/>
          </a:stretch>
        </p:blipFill>
        <p:spPr>
          <a:xfrm>
            <a:off x="921732" y="2225526"/>
            <a:ext cx="3236496" cy="327993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8890453" y="2307749"/>
            <a:ext cx="1479884" cy="4571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400">
                <a:solidFill>
                  <a:srgbClr val="9202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890453" y="2723563"/>
            <a:ext cx="2418348" cy="3809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l"/>
            </a:pPr>
            <a:r>
              <a:rPr altLang="en-US" lang="zh-CN" smtClean="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951459" y="4723145"/>
            <a:ext cx="1479884" cy="4571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400">
                <a:solidFill>
                  <a:srgbClr val="9202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51459" y="5138959"/>
            <a:ext cx="2418348" cy="3809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indent="-285744" marL="285744">
              <a:buFont charset="2" panose="05000000000000000000" pitchFamily="2" typeface="Wingdings"/>
              <a:buChar char="l"/>
            </a:pPr>
            <a:r>
              <a:rPr altLang="en-US" lang="zh-CN" smtClean="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683281" y="3634660"/>
            <a:ext cx="1689337" cy="4571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pPr algn="ctr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解决方案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388066" y="749292"/>
            <a:ext cx="3256063" cy="516845"/>
          </a:xfrm>
          <a:prstGeom prst="roundRect">
            <a:avLst>
              <a:gd fmla="val 46354" name="adj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388063" y="749292"/>
            <a:ext cx="1573437" cy="516845"/>
          </a:xfrm>
          <a:prstGeom prst="roundRect">
            <a:avLst>
              <a:gd fmla="val 46354" name="adj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/>
              <a:t>logo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050563" y="778702"/>
            <a:ext cx="1504503" cy="4571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400">
                <a:solidFill>
                  <a:srgbClr val="9202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业务分布</a:t>
            </a:r>
          </a:p>
        </p:txBody>
      </p:sp>
    </p:spTree>
    <p:extLst>
      <p:ext uri="{BB962C8B-B14F-4D97-AF65-F5344CB8AC3E}">
        <p14:creationId val="173747568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 rot="5400000">
            <a:off x="3341917" y="3290139"/>
            <a:ext cx="530352" cy="457200"/>
          </a:xfrm>
          <a:prstGeom prst="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7" name="圆角矩形 6"/>
          <p:cNvSpPr/>
          <p:nvPr/>
        </p:nvSpPr>
        <p:spPr>
          <a:xfrm>
            <a:off x="4157327" y="1301853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4327449" y="1370965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4040905080b02020502" pitchFamily="82" typeface="Broadway"/>
              </a:rPr>
              <a:t>1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157327" y="2248150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4327449" y="2317261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2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157327" y="3194448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4327449" y="3263558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3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157327" y="4162009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4327449" y="4231120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4</a:t>
            </a:r>
          </a:p>
        </p:txBody>
      </p:sp>
      <p:sp>
        <p:nvSpPr>
          <p:cNvPr id="15" name="矩形 14"/>
          <p:cNvSpPr/>
          <p:nvPr/>
        </p:nvSpPr>
        <p:spPr>
          <a:xfrm>
            <a:off x="1" y="0"/>
            <a:ext cx="3519377" cy="6858000"/>
          </a:xfrm>
          <a:prstGeom prst="rect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4157327" y="5195917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327449" y="5265029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5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76033" y="142616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76033" y="2371639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76033" y="3302734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76033" y="426625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76033" y="5308721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6" name="椭圆 25"/>
          <p:cNvSpPr/>
          <p:nvPr/>
        </p:nvSpPr>
        <p:spPr>
          <a:xfrm>
            <a:off x="759040" y="774505"/>
            <a:ext cx="1997243" cy="1997243"/>
          </a:xfrm>
          <a:prstGeom prst="ellipse">
            <a:avLst/>
          </a:prstGeom>
          <a:solidFill>
            <a:srgbClr val="750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z="2000">
                <a:solidFill>
                  <a:srgbClr val="750334"/>
                </a:solidFill>
              </a:rPr>
              <a:t>LOGO</a:t>
            </a:r>
          </a:p>
        </p:txBody>
      </p:sp>
      <p:sp>
        <p:nvSpPr>
          <p:cNvPr id="27" name="椭圆 26"/>
          <p:cNvSpPr/>
          <p:nvPr/>
        </p:nvSpPr>
        <p:spPr>
          <a:xfrm>
            <a:off x="759040" y="661777"/>
            <a:ext cx="1997243" cy="19972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2000">
                <a:solidFill>
                  <a:srgbClr val="75033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公司LOGO</a:t>
            </a:r>
          </a:p>
        </p:txBody>
      </p:sp>
    </p:spTree>
    <p:extLst>
      <p:ext uri="{BB962C8B-B14F-4D97-AF65-F5344CB8AC3E}">
        <p14:creationId val="40867762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六边形 5"/>
          <p:cNvSpPr/>
          <p:nvPr/>
        </p:nvSpPr>
        <p:spPr>
          <a:xfrm rot="5400000">
            <a:off x="4850736" y="2659841"/>
            <a:ext cx="2407001" cy="2620681"/>
          </a:xfrm>
          <a:prstGeom prst="hexagon">
            <a:avLst>
              <a:gd fmla="val 27168" name="adj"/>
              <a:gd fmla="val 115470" name="vf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>
            <a:stCxn id="13" idx="2"/>
          </p:cNvCxnSpPr>
          <p:nvPr/>
        </p:nvCxnSpPr>
        <p:spPr>
          <a:xfrm>
            <a:off x="6054234" y="2222341"/>
            <a:ext cx="1" cy="544339"/>
          </a:xfrm>
          <a:prstGeom prst="line">
            <a:avLst/>
          </a:prstGeom>
          <a:ln>
            <a:solidFill>
              <a:srgbClr val="A3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355867" y="3422469"/>
            <a:ext cx="775063" cy="0"/>
          </a:xfrm>
          <a:prstGeom prst="line">
            <a:avLst/>
          </a:prstGeom>
          <a:ln>
            <a:solidFill>
              <a:srgbClr val="A3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573776" y="1742543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8139638" y="3182570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975467" y="3191277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981792" y="4245011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4573775" y="5718019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8139638" y="4279849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cxnSp>
        <p:nvCxnSpPr>
          <p:cNvPr id="39" name="直接连接符 38"/>
          <p:cNvCxnSpPr/>
          <p:nvPr/>
        </p:nvCxnSpPr>
        <p:spPr>
          <a:xfrm>
            <a:off x="7364577" y="4519747"/>
            <a:ext cx="775063" cy="0"/>
          </a:xfrm>
          <a:prstGeom prst="line">
            <a:avLst/>
          </a:prstGeom>
          <a:ln>
            <a:solidFill>
              <a:srgbClr val="A3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968833" y="3422467"/>
            <a:ext cx="775063" cy="0"/>
          </a:xfrm>
          <a:prstGeom prst="line">
            <a:avLst/>
          </a:prstGeom>
          <a:ln>
            <a:solidFill>
              <a:srgbClr val="A3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942709" y="4502327"/>
            <a:ext cx="775063" cy="0"/>
          </a:xfrm>
          <a:prstGeom prst="line">
            <a:avLst/>
          </a:prstGeom>
          <a:ln>
            <a:solidFill>
              <a:srgbClr val="A3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056006" y="5173680"/>
            <a:ext cx="1" cy="544339"/>
          </a:xfrm>
          <a:prstGeom prst="line">
            <a:avLst/>
          </a:prstGeom>
          <a:ln>
            <a:solidFill>
              <a:srgbClr val="A3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/>
        </p:nvSpPr>
        <p:spPr>
          <a:xfrm>
            <a:off x="388066" y="749292"/>
            <a:ext cx="3256063" cy="516845"/>
          </a:xfrm>
          <a:prstGeom prst="roundRect">
            <a:avLst>
              <a:gd fmla="val 46354" name="adj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51" name="圆角矩形 50"/>
          <p:cNvSpPr/>
          <p:nvPr/>
        </p:nvSpPr>
        <p:spPr>
          <a:xfrm>
            <a:off x="388063" y="749292"/>
            <a:ext cx="1573437" cy="516845"/>
          </a:xfrm>
          <a:prstGeom prst="roundRect">
            <a:avLst>
              <a:gd fmla="val 46354" name="adj"/>
            </a:avLst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/>
              <a:t>logo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050563" y="778702"/>
            <a:ext cx="1504503" cy="45719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400">
                <a:solidFill>
                  <a:srgbClr val="9202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工作规划</a:t>
            </a:r>
          </a:p>
        </p:txBody>
      </p:sp>
      <p:sp>
        <p:nvSpPr>
          <p:cNvPr id="20" name="直角三角形 19"/>
          <p:cNvSpPr/>
          <p:nvPr/>
        </p:nvSpPr>
        <p:spPr>
          <a:xfrm rot="5400000">
            <a:off x="4576825" y="1739489"/>
            <a:ext cx="479800" cy="485907"/>
          </a:xfrm>
          <a:prstGeom prst="rt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4558739" y="1687647"/>
            <a:ext cx="176447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直角三角形 54"/>
          <p:cNvSpPr/>
          <p:nvPr/>
        </p:nvSpPr>
        <p:spPr>
          <a:xfrm rot="5400000">
            <a:off x="8133983" y="3179515"/>
            <a:ext cx="479800" cy="485907"/>
          </a:xfrm>
          <a:prstGeom prst="rt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56" name="文本框 55"/>
          <p:cNvSpPr txBox="1"/>
          <p:nvPr/>
        </p:nvSpPr>
        <p:spPr>
          <a:xfrm>
            <a:off x="8115895" y="3127671"/>
            <a:ext cx="176447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直角三角形 56"/>
          <p:cNvSpPr/>
          <p:nvPr/>
        </p:nvSpPr>
        <p:spPr>
          <a:xfrm rot="5400000">
            <a:off x="8149017" y="4283379"/>
            <a:ext cx="479800" cy="485907"/>
          </a:xfrm>
          <a:prstGeom prst="rt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58" name="文本框 57"/>
          <p:cNvSpPr txBox="1"/>
          <p:nvPr/>
        </p:nvSpPr>
        <p:spPr>
          <a:xfrm>
            <a:off x="8130930" y="4240245"/>
            <a:ext cx="176447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" name="直角三角形 60"/>
          <p:cNvSpPr/>
          <p:nvPr/>
        </p:nvSpPr>
        <p:spPr>
          <a:xfrm rot="5400000">
            <a:off x="4576825" y="5714963"/>
            <a:ext cx="479800" cy="485907"/>
          </a:xfrm>
          <a:prstGeom prst="rt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62" name="文本框 61"/>
          <p:cNvSpPr txBox="1"/>
          <p:nvPr/>
        </p:nvSpPr>
        <p:spPr>
          <a:xfrm>
            <a:off x="4558739" y="5671829"/>
            <a:ext cx="176447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3" name="直角三角形 62"/>
          <p:cNvSpPr/>
          <p:nvPr/>
        </p:nvSpPr>
        <p:spPr>
          <a:xfrm rot="5400000">
            <a:off x="993555" y="4237191"/>
            <a:ext cx="479800" cy="485907"/>
          </a:xfrm>
          <a:prstGeom prst="rt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64" name="文本框 63"/>
          <p:cNvSpPr txBox="1"/>
          <p:nvPr/>
        </p:nvSpPr>
        <p:spPr>
          <a:xfrm>
            <a:off x="975467" y="4194057"/>
            <a:ext cx="176447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5" name="直角三角形 64"/>
          <p:cNvSpPr/>
          <p:nvPr/>
        </p:nvSpPr>
        <p:spPr>
          <a:xfrm rot="5400000">
            <a:off x="978519" y="3188221"/>
            <a:ext cx="479800" cy="485907"/>
          </a:xfrm>
          <a:prstGeom prst="rt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67" name="文本框 66"/>
          <p:cNvSpPr txBox="1"/>
          <p:nvPr/>
        </p:nvSpPr>
        <p:spPr>
          <a:xfrm>
            <a:off x="975467" y="3154943"/>
            <a:ext cx="176447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val="174591777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等腰三角形 4"/>
          <p:cNvSpPr/>
          <p:nvPr/>
        </p:nvSpPr>
        <p:spPr>
          <a:xfrm rot="5400000">
            <a:off x="3352551" y="4237711"/>
            <a:ext cx="530352" cy="457200"/>
          </a:xfrm>
          <a:prstGeom prst="triangl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7" name="圆角矩形 6"/>
          <p:cNvSpPr/>
          <p:nvPr/>
        </p:nvSpPr>
        <p:spPr>
          <a:xfrm>
            <a:off x="4157327" y="1301853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4327449" y="1370965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1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157327" y="2248150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4327449" y="2317261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2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157327" y="3194448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4327449" y="3263558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3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157327" y="4162009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4327449" y="4231120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4</a:t>
            </a:r>
          </a:p>
        </p:txBody>
      </p:sp>
      <p:sp>
        <p:nvSpPr>
          <p:cNvPr id="15" name="矩形 14"/>
          <p:cNvSpPr/>
          <p:nvPr/>
        </p:nvSpPr>
        <p:spPr>
          <a:xfrm>
            <a:off x="1" y="0"/>
            <a:ext cx="3519377" cy="6858000"/>
          </a:xfrm>
          <a:prstGeom prst="rect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4157327" y="5195917"/>
            <a:ext cx="6815471" cy="616689"/>
          </a:xfrm>
          <a:prstGeom prst="roundRect">
            <a:avLst>
              <a:gd fmla="val 50000" name="adj"/>
            </a:avLst>
          </a:prstGeom>
          <a:noFill/>
          <a:ln>
            <a:solidFill>
              <a:srgbClr val="C99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327449" y="5265029"/>
            <a:ext cx="478465" cy="478465"/>
          </a:xfrm>
          <a:prstGeom prst="ellipse">
            <a:avLst/>
          </a:prstGeom>
          <a:solidFill>
            <a:srgbClr val="920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mtClean="0">
                <a:latin charset="0" panose="04040905080b02020502" pitchFamily="82" typeface="Broadway"/>
              </a:rPr>
              <a:t>5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76033" y="142616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76033" y="2371639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76033" y="3302734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76033" y="4266257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976033" y="5308721"/>
            <a:ext cx="3381153" cy="396238"/>
          </a:xfrm>
          <a:prstGeom prst="rect">
            <a:avLst/>
          </a:prstGeom>
          <a:noFill/>
        </p:spPr>
        <p:txBody>
          <a:bodyPr bIns="45719" lIns="91438" rIns="91438" rtlCol="0" tIns="45719" wrap="square">
            <a:spAutoFit/>
          </a:bodyPr>
          <a:lstStyle/>
          <a:p>
            <a:r>
              <a:rPr altLang="en-US" lang="zh-CN" sz="2000">
                <a:solidFill>
                  <a:schemeClr val="bg1">
                    <a:lumMod val="50000"/>
                  </a:schemeClr>
                </a:solidFill>
              </a:rPr>
              <a:t>此处输入文字</a:t>
            </a:r>
          </a:p>
        </p:txBody>
      </p:sp>
      <p:sp>
        <p:nvSpPr>
          <p:cNvPr id="26" name="椭圆 25"/>
          <p:cNvSpPr/>
          <p:nvPr/>
        </p:nvSpPr>
        <p:spPr>
          <a:xfrm>
            <a:off x="759040" y="774505"/>
            <a:ext cx="1997243" cy="1997243"/>
          </a:xfrm>
          <a:prstGeom prst="ellipse">
            <a:avLst/>
          </a:prstGeom>
          <a:solidFill>
            <a:srgbClr val="750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zh-CN" lang="en-US" sz="2000">
                <a:solidFill>
                  <a:srgbClr val="750334"/>
                </a:solidFill>
              </a:rPr>
              <a:t>LOGO</a:t>
            </a:r>
          </a:p>
        </p:txBody>
      </p:sp>
      <p:sp>
        <p:nvSpPr>
          <p:cNvPr id="27" name="椭圆 26"/>
          <p:cNvSpPr/>
          <p:nvPr/>
        </p:nvSpPr>
        <p:spPr>
          <a:xfrm>
            <a:off x="759040" y="661777"/>
            <a:ext cx="1997243" cy="19972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lstStyle/>
          <a:p>
            <a:pPr algn="ctr"/>
            <a:r>
              <a:rPr altLang="en-US" lang="zh-CN" sz="2000">
                <a:solidFill>
                  <a:srgbClr val="75033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公司LOGO</a:t>
            </a:r>
          </a:p>
        </p:txBody>
      </p:sp>
    </p:spTree>
    <p:extLst>
      <p:ext uri="{BB962C8B-B14F-4D97-AF65-F5344CB8AC3E}">
        <p14:creationId val="146427164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118</Paragraphs>
  <Slides>13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4">
      <vt:lpstr>Arial</vt:lpstr>
      <vt:lpstr>Calibri Light</vt:lpstr>
      <vt:lpstr>Calibri</vt:lpstr>
      <vt:lpstr>方正大黑简体</vt:lpstr>
      <vt:lpstr>Broadway</vt:lpstr>
      <vt:lpstr>方正姚体</vt:lpstr>
      <vt:lpstr>微软雅黑</vt:lpstr>
      <vt:lpstr>Wingdings</vt:lpstr>
      <vt:lpstr>方正正中黑简体</vt:lpstr>
      <vt:lpstr>Bodoni MT 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2021-08-22T12:06:45Z</dcterms:created>
  <cp:lastPrinted>2021-08-22T12:06:45Z</cp:lastPrinted>
  <dcterms:modified xsi:type="dcterms:W3CDTF">2021-08-22T05:44:12Z</dcterms:modified>
  <cp:revision>1</cp:revision>
</cp:coreProperties>
</file>