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5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4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41" Target="revisionInfo.xml" Type="http://schemas.microsoft.com/office/2015/10/relationships/revisionInfo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FAE95-CA04-408D-BD1B-44D324E2BBCF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EC967-D226-466B-B855-39BD3604DB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918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0604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3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955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848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1355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504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8227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3137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3761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621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97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4854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937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246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68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11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993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655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89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545375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media/image4.emf" Type="http://schemas.openxmlformats.org/officeDocument/2006/relationships/image"/><Relationship Id="rId10" Target="../media/image12.emf" Type="http://schemas.openxmlformats.org/officeDocument/2006/relationships/image"/><Relationship Id="rId11" Target="../media/image13.png" Type="http://schemas.openxmlformats.org/officeDocument/2006/relationships/image"/><Relationship Id="rId12" Target="../media/image14.emf" Type="http://schemas.openxmlformats.org/officeDocument/2006/relationships/image"/><Relationship Id="rId13" Target="../media/image2.emf" Type="http://schemas.openxmlformats.org/officeDocument/2006/relationships/image"/><Relationship Id="rId14" Target="../media/image3.emf" Type="http://schemas.openxmlformats.org/officeDocument/2006/relationships/image"/><Relationship Id="rId15" Target="../media/image15.emf" Type="http://schemas.openxmlformats.org/officeDocument/2006/relationships/image"/><Relationship Id="rId16" Target="../slideMasters/slideMaster1.xml" Type="http://schemas.openxmlformats.org/officeDocument/2006/relationships/slideMaster"/><Relationship Id="rId2" Target="../media/image1.emf" Type="http://schemas.openxmlformats.org/officeDocument/2006/relationships/image"/><Relationship Id="rId3" Target="../media/image5.emf" Type="http://schemas.openxmlformats.org/officeDocument/2006/relationships/image"/><Relationship Id="rId4" Target="../media/image6.emf" Type="http://schemas.openxmlformats.org/officeDocument/2006/relationships/image"/><Relationship Id="rId5" Target="../media/image7.emf" Type="http://schemas.openxmlformats.org/officeDocument/2006/relationships/image"/><Relationship Id="rId6" Target="../media/image8.emf" Type="http://schemas.openxmlformats.org/officeDocument/2006/relationships/image"/><Relationship Id="rId7" Target="../media/image9.emf" Type="http://schemas.openxmlformats.org/officeDocument/2006/relationships/image"/><Relationship Id="rId8" Target="../media/image10.emf" Type="http://schemas.openxmlformats.org/officeDocument/2006/relationships/image"/><Relationship Id="rId9" Target="../media/image11.emf" Type="http://schemas.openxmlformats.org/officeDocument/2006/relationships/image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media/image2.emf" Type="http://schemas.openxmlformats.org/officeDocument/2006/relationships/image"/><Relationship Id="rId3" Target="../media/image3.em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59046678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5651091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6747603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4"/>
          </p:nvPr>
        </p:nvSpPr>
        <p:spPr>
          <a:xfrm>
            <a:off x="1339850" y="1473200"/>
            <a:ext cx="2870200" cy="28702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4660900" y="1473200"/>
            <a:ext cx="2870200" cy="28702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/>
          </p:nvPr>
        </p:nvSpPr>
        <p:spPr>
          <a:xfrm>
            <a:off x="7981950" y="1473200"/>
            <a:ext cx="2870200" cy="28702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404067" y="4480513"/>
            <a:ext cx="7065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身体强壮，快快长大，</a:t>
            </a:r>
            <a:endParaRPr lang="en-US" altLang="zh-CN" sz="320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越长越可爱哦</a:t>
            </a:r>
          </a:p>
        </p:txBody>
      </p:sp>
    </p:spTree>
    <p:extLst>
      <p:ext uri="{BB962C8B-B14F-4D97-AF65-F5344CB8AC3E}">
        <p14:creationId val="3318690514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 rot="1607220">
            <a:off x="2084749" y="1809775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20552396">
            <a:off x="4523149" y="1809775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 rot="21436840">
            <a:off x="6465987" y="1809774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3"/>
          </p:nvPr>
        </p:nvSpPr>
        <p:spPr>
          <a:xfrm rot="1869386">
            <a:off x="8557153" y="1809774"/>
            <a:ext cx="2193202" cy="28030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757715" y="4776497"/>
            <a:ext cx="7286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一路跳跃，</a:t>
            </a:r>
            <a:endParaRPr lang="en-US" altLang="zh-CN" sz="320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勇敢地奔向生活的大海 </a:t>
            </a:r>
            <a:r>
              <a:rPr lang="en-US" altLang="zh-CN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……</a:t>
            </a:r>
            <a:endParaRPr lang="zh-CN" altLang="en-US" sz="320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val="101854981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 rot="21091140">
            <a:off x="1579958" y="1876652"/>
            <a:ext cx="4058770" cy="2803644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544173">
            <a:off x="4874433" y="3322193"/>
            <a:ext cx="3902635" cy="2695792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21107194">
            <a:off x="5875514" y="1131285"/>
            <a:ext cx="385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愿你热爱生命的春天，珍惜时间的清晨，学那梅花， 争作东风第一枝 </a:t>
            </a:r>
          </a:p>
        </p:txBody>
      </p:sp>
    </p:spTree>
    <p:extLst>
      <p:ext uri="{BB962C8B-B14F-4D97-AF65-F5344CB8AC3E}">
        <p14:creationId val="2695483533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459512" y="1829654"/>
            <a:ext cx="3104457" cy="3071693"/>
          </a:xfrm>
          <a:custGeom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0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4543771" y="2769454"/>
            <a:ext cx="3104457" cy="3071693"/>
          </a:xfrm>
          <a:custGeom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1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1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1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7628030" y="1626454"/>
            <a:ext cx="3104457" cy="3071693"/>
          </a:xfrm>
          <a:custGeom>
            <a:gdLst>
              <a:gd name="connsiteX0" fmla="*/ 1552229 w 3104457"/>
              <a:gd name="connsiteY0" fmla="*/ 1670991 h 3071693"/>
              <a:gd name="connsiteX1" fmla="*/ 1681586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6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3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3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09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09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6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6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5" y="1688851"/>
                  <a:pt x="1681586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6" y="3018112"/>
                </a:lnTo>
                <a:cubicBezTo>
                  <a:pt x="1610145" y="3089554"/>
                  <a:pt x="1494313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2" y="853355"/>
                  <a:pt x="2533463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3" y="2182616"/>
                </a:lnTo>
                <a:cubicBezTo>
                  <a:pt x="2462022" y="2254058"/>
                  <a:pt x="2346190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1" y="835494"/>
                  <a:pt x="793988" y="853355"/>
                  <a:pt x="829709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09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5" y="17862"/>
                  <a:pt x="1681586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6" y="1347123"/>
                </a:lnTo>
                <a:cubicBezTo>
                  <a:pt x="1610145" y="1418565"/>
                  <a:pt x="1494313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3301586247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803400" y="1397000"/>
            <a:ext cx="8585200" cy="341630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362736" y="5038503"/>
            <a:ext cx="5641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祝你在每个成长的日子里都开开心心！</a:t>
            </a:r>
          </a:p>
        </p:txBody>
      </p:sp>
    </p:spTree>
    <p:extLst>
      <p:ext uri="{BB962C8B-B14F-4D97-AF65-F5344CB8AC3E}">
        <p14:creationId val="799555568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841500" y="1600200"/>
            <a:ext cx="2209800" cy="22098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3416300" y="3657600"/>
            <a:ext cx="2209800" cy="22098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4991100" y="1600200"/>
            <a:ext cx="2209800" cy="22098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6565900" y="3657600"/>
            <a:ext cx="2209800" cy="22098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4"/>
          </p:nvPr>
        </p:nvSpPr>
        <p:spPr>
          <a:xfrm>
            <a:off x="8140700" y="1600200"/>
            <a:ext cx="2209800" cy="22098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2173837650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737102" y="1444433"/>
            <a:ext cx="5689599" cy="3620238"/>
          </a:xfrm>
          <a:custGeom>
            <a:gdLst>
              <a:gd name="connsiteX0" fmla="*/ 3050784 w 5689599"/>
              <a:gd name="connsiteY0" fmla="*/ 2201864 h 3620238"/>
              <a:gd name="connsiteX1" fmla="*/ 3986910 w 5689599"/>
              <a:gd name="connsiteY1" fmla="*/ 2201864 h 3620238"/>
              <a:gd name="connsiteX2" fmla="*/ 4341503 w 5689599"/>
              <a:gd name="connsiteY2" fmla="*/ 2911052 h 3620238"/>
              <a:gd name="connsiteX3" fmla="*/ 3986910 w 5689599"/>
              <a:gd name="connsiteY3" fmla="*/ 3620238 h 3620238"/>
              <a:gd name="connsiteX4" fmla="*/ 3050784 w 5689599"/>
              <a:gd name="connsiteY4" fmla="*/ 3620238 h 3620238"/>
              <a:gd name="connsiteX5" fmla="*/ 2696190 w 5689599"/>
              <a:gd name="connsiteY5" fmla="*/ 2911052 h 3620238"/>
              <a:gd name="connsiteX6" fmla="*/ 4398879 w 5689599"/>
              <a:gd name="connsiteY6" fmla="*/ 1471448 h 3620238"/>
              <a:gd name="connsiteX7" fmla="*/ 5335005 w 5689599"/>
              <a:gd name="connsiteY7" fmla="*/ 1471448 h 3620238"/>
              <a:gd name="connsiteX8" fmla="*/ 5689599 w 5689599"/>
              <a:gd name="connsiteY8" fmla="*/ 2180635 h 3620238"/>
              <a:gd name="connsiteX9" fmla="*/ 5335005 w 5689599"/>
              <a:gd name="connsiteY9" fmla="*/ 2889822 h 3620238"/>
              <a:gd name="connsiteX10" fmla="*/ 4398879 w 5689599"/>
              <a:gd name="connsiteY10" fmla="*/ 2889822 h 3620238"/>
              <a:gd name="connsiteX11" fmla="*/ 4044285 w 5689599"/>
              <a:gd name="connsiteY11" fmla="*/ 2180635 h 3620238"/>
              <a:gd name="connsiteX12" fmla="*/ 1702688 w 5689599"/>
              <a:gd name="connsiteY12" fmla="*/ 1471448 h 3620238"/>
              <a:gd name="connsiteX13" fmla="*/ 2638814 w 5689599"/>
              <a:gd name="connsiteY13" fmla="*/ 1471448 h 3620238"/>
              <a:gd name="connsiteX14" fmla="*/ 2993408 w 5689599"/>
              <a:gd name="connsiteY14" fmla="*/ 2180635 h 3620238"/>
              <a:gd name="connsiteX15" fmla="*/ 2638814 w 5689599"/>
              <a:gd name="connsiteY15" fmla="*/ 2889822 h 3620238"/>
              <a:gd name="connsiteX16" fmla="*/ 1702688 w 5689599"/>
              <a:gd name="connsiteY16" fmla="*/ 2889822 h 3620238"/>
              <a:gd name="connsiteX17" fmla="*/ 1348095 w 5689599"/>
              <a:gd name="connsiteY17" fmla="*/ 2180635 h 3620238"/>
              <a:gd name="connsiteX18" fmla="*/ 3050784 w 5689599"/>
              <a:gd name="connsiteY18" fmla="*/ 730417 h 3620238"/>
              <a:gd name="connsiteX19" fmla="*/ 3986910 w 5689599"/>
              <a:gd name="connsiteY19" fmla="*/ 730417 h 3620238"/>
              <a:gd name="connsiteX20" fmla="*/ 4341503 w 5689599"/>
              <a:gd name="connsiteY20" fmla="*/ 1439604 h 3620238"/>
              <a:gd name="connsiteX21" fmla="*/ 3986910 w 5689599"/>
              <a:gd name="connsiteY21" fmla="*/ 2148790 h 3620238"/>
              <a:gd name="connsiteX22" fmla="*/ 3050784 w 5689599"/>
              <a:gd name="connsiteY22" fmla="*/ 2148790 h 3620238"/>
              <a:gd name="connsiteX23" fmla="*/ 2696190 w 5689599"/>
              <a:gd name="connsiteY23" fmla="*/ 1439604 h 3620238"/>
              <a:gd name="connsiteX24" fmla="*/ 354593 w 5689599"/>
              <a:gd name="connsiteY24" fmla="*/ 730417 h 3620238"/>
              <a:gd name="connsiteX25" fmla="*/ 1290719 w 5689599"/>
              <a:gd name="connsiteY25" fmla="*/ 730417 h 3620238"/>
              <a:gd name="connsiteX26" fmla="*/ 1645313 w 5689599"/>
              <a:gd name="connsiteY26" fmla="*/ 1439604 h 3620238"/>
              <a:gd name="connsiteX27" fmla="*/ 1290719 w 5689599"/>
              <a:gd name="connsiteY27" fmla="*/ 2148790 h 3620238"/>
              <a:gd name="connsiteX28" fmla="*/ 354593 w 5689599"/>
              <a:gd name="connsiteY28" fmla="*/ 2148790 h 3620238"/>
              <a:gd name="connsiteX29" fmla="*/ 0 w 5689599"/>
              <a:gd name="connsiteY29" fmla="*/ 1439604 h 3620238"/>
              <a:gd name="connsiteX30" fmla="*/ 4398879 w 5689599"/>
              <a:gd name="connsiteY30" fmla="*/ 0 h 3620238"/>
              <a:gd name="connsiteX31" fmla="*/ 5335005 w 5689599"/>
              <a:gd name="connsiteY31" fmla="*/ 0 h 3620238"/>
              <a:gd name="connsiteX32" fmla="*/ 5689599 w 5689599"/>
              <a:gd name="connsiteY32" fmla="*/ 709188 h 3620238"/>
              <a:gd name="connsiteX33" fmla="*/ 5335005 w 5689599"/>
              <a:gd name="connsiteY33" fmla="*/ 1418374 h 3620238"/>
              <a:gd name="connsiteX34" fmla="*/ 4398879 w 5689599"/>
              <a:gd name="connsiteY34" fmla="*/ 1418374 h 3620238"/>
              <a:gd name="connsiteX35" fmla="*/ 4044285 w 5689599"/>
              <a:gd name="connsiteY35" fmla="*/ 709188 h 3620238"/>
              <a:gd name="connsiteX36" fmla="*/ 1702688 w 5689599"/>
              <a:gd name="connsiteY36" fmla="*/ 0 h 3620238"/>
              <a:gd name="connsiteX37" fmla="*/ 2638814 w 5689599"/>
              <a:gd name="connsiteY37" fmla="*/ 0 h 3620238"/>
              <a:gd name="connsiteX38" fmla="*/ 2993408 w 5689599"/>
              <a:gd name="connsiteY38" fmla="*/ 709188 h 3620238"/>
              <a:gd name="connsiteX39" fmla="*/ 2638814 w 5689599"/>
              <a:gd name="connsiteY39" fmla="*/ 1418374 h 3620238"/>
              <a:gd name="connsiteX40" fmla="*/ 1702688 w 5689599"/>
              <a:gd name="connsiteY40" fmla="*/ 1418374 h 3620238"/>
              <a:gd name="connsiteX41" fmla="*/ 1348095 w 5689599"/>
              <a:gd name="connsiteY41" fmla="*/ 709188 h 36202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89599" h="3620238">
                <a:moveTo>
                  <a:pt x="3050784" y="2201864"/>
                </a:moveTo>
                <a:lnTo>
                  <a:pt x="3986910" y="2201864"/>
                </a:lnTo>
                <a:lnTo>
                  <a:pt x="4341503" y="2911052"/>
                </a:lnTo>
                <a:lnTo>
                  <a:pt x="3986910" y="3620238"/>
                </a:lnTo>
                <a:lnTo>
                  <a:pt x="3050784" y="3620238"/>
                </a:lnTo>
                <a:lnTo>
                  <a:pt x="2696190" y="2911052"/>
                </a:lnTo>
                <a:close/>
                <a:moveTo>
                  <a:pt x="4398879" y="1471448"/>
                </a:moveTo>
                <a:lnTo>
                  <a:pt x="5335005" y="1471448"/>
                </a:lnTo>
                <a:lnTo>
                  <a:pt x="5689599" y="2180635"/>
                </a:lnTo>
                <a:lnTo>
                  <a:pt x="5335005" y="2889822"/>
                </a:lnTo>
                <a:lnTo>
                  <a:pt x="4398879" y="2889822"/>
                </a:lnTo>
                <a:lnTo>
                  <a:pt x="4044285" y="2180635"/>
                </a:lnTo>
                <a:close/>
                <a:moveTo>
                  <a:pt x="1702688" y="1471448"/>
                </a:moveTo>
                <a:lnTo>
                  <a:pt x="2638814" y="1471448"/>
                </a:lnTo>
                <a:lnTo>
                  <a:pt x="2993408" y="2180635"/>
                </a:lnTo>
                <a:lnTo>
                  <a:pt x="2638814" y="2889822"/>
                </a:lnTo>
                <a:lnTo>
                  <a:pt x="1702688" y="2889822"/>
                </a:lnTo>
                <a:lnTo>
                  <a:pt x="1348095" y="2180635"/>
                </a:lnTo>
                <a:close/>
                <a:moveTo>
                  <a:pt x="3050784" y="730417"/>
                </a:moveTo>
                <a:lnTo>
                  <a:pt x="3986910" y="730417"/>
                </a:lnTo>
                <a:lnTo>
                  <a:pt x="4341503" y="1439604"/>
                </a:lnTo>
                <a:lnTo>
                  <a:pt x="3986910" y="2148790"/>
                </a:lnTo>
                <a:lnTo>
                  <a:pt x="3050784" y="2148790"/>
                </a:lnTo>
                <a:lnTo>
                  <a:pt x="2696190" y="1439604"/>
                </a:lnTo>
                <a:close/>
                <a:moveTo>
                  <a:pt x="354593" y="730417"/>
                </a:moveTo>
                <a:lnTo>
                  <a:pt x="1290719" y="730417"/>
                </a:lnTo>
                <a:lnTo>
                  <a:pt x="1645313" y="1439604"/>
                </a:lnTo>
                <a:lnTo>
                  <a:pt x="1290719" y="2148790"/>
                </a:lnTo>
                <a:lnTo>
                  <a:pt x="354593" y="2148790"/>
                </a:lnTo>
                <a:lnTo>
                  <a:pt x="0" y="1439604"/>
                </a:lnTo>
                <a:close/>
                <a:moveTo>
                  <a:pt x="4398879" y="0"/>
                </a:moveTo>
                <a:lnTo>
                  <a:pt x="5335005" y="0"/>
                </a:lnTo>
                <a:lnTo>
                  <a:pt x="5689599" y="709188"/>
                </a:lnTo>
                <a:lnTo>
                  <a:pt x="5335005" y="1418374"/>
                </a:lnTo>
                <a:lnTo>
                  <a:pt x="4398879" y="1418374"/>
                </a:lnTo>
                <a:lnTo>
                  <a:pt x="4044285" y="709188"/>
                </a:lnTo>
                <a:close/>
                <a:moveTo>
                  <a:pt x="1702688" y="0"/>
                </a:moveTo>
                <a:lnTo>
                  <a:pt x="2638814" y="0"/>
                </a:lnTo>
                <a:lnTo>
                  <a:pt x="2993408" y="709188"/>
                </a:lnTo>
                <a:lnTo>
                  <a:pt x="2638814" y="1418374"/>
                </a:lnTo>
                <a:lnTo>
                  <a:pt x="1702688" y="1418374"/>
                </a:lnTo>
                <a:lnTo>
                  <a:pt x="1348095" y="709188"/>
                </a:ln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412920">
            <a:off x="1254405" y="4034913"/>
            <a:ext cx="5718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愿你像颗种子，</a:t>
            </a:r>
            <a:endParaRPr lang="en-US" altLang="zh-CN" sz="320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勇敢地冲破泥沙，将嫩绿的幼芽伸出地面，指向天空</a:t>
            </a:r>
          </a:p>
        </p:txBody>
      </p:sp>
    </p:spTree>
    <p:extLst>
      <p:ext uri="{BB962C8B-B14F-4D97-AF65-F5344CB8AC3E}">
        <p14:creationId val="1428615557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4"/>
          </p:nvPr>
        </p:nvSpPr>
        <p:spPr>
          <a:xfrm>
            <a:off x="6438900" y="1701800"/>
            <a:ext cx="3835400" cy="38354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4915893" y="1408113"/>
            <a:ext cx="1379537" cy="1379537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/>
          </p:nvPr>
        </p:nvSpPr>
        <p:spPr>
          <a:xfrm>
            <a:off x="4226125" y="3110706"/>
            <a:ext cx="1379537" cy="1379537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7"/>
          </p:nvPr>
        </p:nvSpPr>
        <p:spPr>
          <a:xfrm>
            <a:off x="5232797" y="4648200"/>
            <a:ext cx="1379537" cy="1379537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85245" y="3782247"/>
            <a:ext cx="34246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孩子，愿你快快扬起创造的风帆，驶向成熟，驶向金色的海岸</a:t>
            </a:r>
          </a:p>
        </p:txBody>
      </p:sp>
    </p:spTree>
    <p:extLst>
      <p:ext uri="{BB962C8B-B14F-4D97-AF65-F5344CB8AC3E}">
        <p14:creationId val="2216560231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6733759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4"/>
          </p:nvPr>
        </p:nvSpPr>
        <p:spPr>
          <a:xfrm>
            <a:off x="2133600" y="1968500"/>
            <a:ext cx="3543300" cy="35433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6565900" y="1968500"/>
            <a:ext cx="3543300" cy="3543300"/>
          </a:xfrm>
          <a:custGeom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1790007708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307130" y="1700457"/>
            <a:ext cx="5048508" cy="3481358"/>
          </a:xfrm>
          <a:custGeom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rot="19887972">
            <a:off x="6444058" y="3492872"/>
            <a:ext cx="4252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祝你在每个成长的日子里都开开心心！</a:t>
            </a:r>
          </a:p>
        </p:txBody>
      </p:sp>
    </p:spTree>
    <p:extLst>
      <p:ext uri="{BB962C8B-B14F-4D97-AF65-F5344CB8AC3E}">
        <p14:creationId val="3170871356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557830" y="1243013"/>
            <a:ext cx="4030170" cy="2088906"/>
          </a:xfrm>
          <a:custGeom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650530" y="1243013"/>
            <a:ext cx="4030170" cy="2088906"/>
          </a:xfrm>
          <a:custGeom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1557830" y="3676773"/>
            <a:ext cx="4030170" cy="2088906"/>
          </a:xfrm>
          <a:custGeom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6650530" y="3676773"/>
            <a:ext cx="4030170" cy="2088906"/>
          </a:xfrm>
          <a:custGeom>
            <a:gdLst>
              <a:gd name="connsiteX0" fmla="*/ 3077755 w 5048508"/>
              <a:gd name="connsiteY0" fmla="*/ 11 h 3481358"/>
              <a:gd name="connsiteX1" fmla="*/ 3390123 w 5048508"/>
              <a:gd name="connsiteY1" fmla="*/ 98216 h 3481358"/>
              <a:gd name="connsiteX2" fmla="*/ 3480512 w 5048508"/>
              <a:gd name="connsiteY2" fmla="*/ 183235 h 3481358"/>
              <a:gd name="connsiteX3" fmla="*/ 3486099 w 5048508"/>
              <a:gd name="connsiteY3" fmla="*/ 188490 h 3481358"/>
              <a:gd name="connsiteX4" fmla="*/ 4143180 w 5048508"/>
              <a:gd name="connsiteY4" fmla="*/ 44223 h 3481358"/>
              <a:gd name="connsiteX5" fmla="*/ 4476389 w 5048508"/>
              <a:gd name="connsiteY5" fmla="*/ 437795 h 3481358"/>
              <a:gd name="connsiteX6" fmla="*/ 4478192 w 5048508"/>
              <a:gd name="connsiteY6" fmla="*/ 438373 h 3481358"/>
              <a:gd name="connsiteX7" fmla="*/ 4549986 w 5048508"/>
              <a:gd name="connsiteY7" fmla="*/ 461391 h 3481358"/>
              <a:gd name="connsiteX8" fmla="*/ 4904017 w 5048508"/>
              <a:gd name="connsiteY8" fmla="*/ 819768 h 3481358"/>
              <a:gd name="connsiteX9" fmla="*/ 4884876 w 5048508"/>
              <a:gd name="connsiteY9" fmla="*/ 1233961 h 3481358"/>
              <a:gd name="connsiteX10" fmla="*/ 5024695 w 5048508"/>
              <a:gd name="connsiteY10" fmla="*/ 1867252 h 3481358"/>
              <a:gd name="connsiteX11" fmla="*/ 4369715 w 5048508"/>
              <a:gd name="connsiteY11" fmla="*/ 2421603 h 3481358"/>
              <a:gd name="connsiteX12" fmla="*/ 4135244 w 5048508"/>
              <a:gd name="connsiteY12" fmla="*/ 2896612 h 3481358"/>
              <a:gd name="connsiteX13" fmla="*/ 3336943 w 5048508"/>
              <a:gd name="connsiteY13" fmla="*/ 2954125 h 3481358"/>
              <a:gd name="connsiteX14" fmla="*/ 2766461 w 5048508"/>
              <a:gd name="connsiteY14" fmla="*/ 3460871 h 3481358"/>
              <a:gd name="connsiteX15" fmla="*/ 1927662 w 5048508"/>
              <a:gd name="connsiteY15" fmla="*/ 3151556 h 3481358"/>
              <a:gd name="connsiteX16" fmla="*/ 681659 w 5048508"/>
              <a:gd name="connsiteY16" fmla="*/ 2845946 h 3481358"/>
              <a:gd name="connsiteX17" fmla="*/ 133819 w 5048508"/>
              <a:gd name="connsiteY17" fmla="*/ 2505860 h 3481358"/>
              <a:gd name="connsiteX18" fmla="*/ 250880 w 5048508"/>
              <a:gd name="connsiteY18" fmla="*/ 2046800 h 3481358"/>
              <a:gd name="connsiteX19" fmla="*/ 3687 w 5048508"/>
              <a:gd name="connsiteY19" fmla="*/ 1575819 h 3481358"/>
              <a:gd name="connsiteX20" fmla="*/ 455124 w 5048508"/>
              <a:gd name="connsiteY20" fmla="*/ 1157196 h 3481358"/>
              <a:gd name="connsiteX21" fmla="*/ 459442 w 5048508"/>
              <a:gd name="connsiteY21" fmla="*/ 1146160 h 3481358"/>
              <a:gd name="connsiteX22" fmla="*/ 660534 w 5048508"/>
              <a:gd name="connsiteY22" fmla="*/ 545008 h 3481358"/>
              <a:gd name="connsiteX23" fmla="*/ 1638803 w 5048508"/>
              <a:gd name="connsiteY23" fmla="*/ 407669 h 3481358"/>
              <a:gd name="connsiteX24" fmla="*/ 1638991 w 5048508"/>
              <a:gd name="connsiteY24" fmla="*/ 407415 h 3481358"/>
              <a:gd name="connsiteX25" fmla="*/ 1638220 w 5048508"/>
              <a:gd name="connsiteY25" fmla="*/ 406864 h 3481358"/>
              <a:gd name="connsiteX26" fmla="*/ 1639024 w 5048508"/>
              <a:gd name="connsiteY26" fmla="*/ 407370 h 3481358"/>
              <a:gd name="connsiteX27" fmla="*/ 1725076 w 5048508"/>
              <a:gd name="connsiteY27" fmla="*/ 290993 h 3481358"/>
              <a:gd name="connsiteX28" fmla="*/ 2625124 w 5048508"/>
              <a:gd name="connsiteY28" fmla="*/ 265094 h 3481358"/>
              <a:gd name="connsiteX29" fmla="*/ 2629524 w 5048508"/>
              <a:gd name="connsiteY29" fmla="*/ 258845 h 3481358"/>
              <a:gd name="connsiteX30" fmla="*/ 2693415 w 5048508"/>
              <a:gd name="connsiteY30" fmla="*/ 168084 h 3481358"/>
              <a:gd name="connsiteX31" fmla="*/ 3009453 w 5048508"/>
              <a:gd name="connsiteY31" fmla="*/ 4753 h 3481358"/>
              <a:gd name="connsiteX32" fmla="*/ 3077755 w 5048508"/>
              <a:gd name="connsiteY32" fmla="*/ 11 h 34813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8508" h="3481358">
                <a:moveTo>
                  <a:pt x="3077755" y="11"/>
                </a:moveTo>
                <a:cubicBezTo>
                  <a:pt x="3191117" y="-680"/>
                  <a:pt x="3300958" y="34251"/>
                  <a:pt x="3390123" y="98216"/>
                </a:cubicBezTo>
                <a:lnTo>
                  <a:pt x="3480512" y="183235"/>
                </a:lnTo>
                <a:lnTo>
                  <a:pt x="3486099" y="188490"/>
                </a:lnTo>
                <a:cubicBezTo>
                  <a:pt x="3647393" y="10150"/>
                  <a:pt x="3914194" y="-48410"/>
                  <a:pt x="4143180" y="44223"/>
                </a:cubicBezTo>
                <a:cubicBezTo>
                  <a:pt x="4317662" y="114786"/>
                  <a:pt x="4442776" y="262516"/>
                  <a:pt x="4476389" y="437795"/>
                </a:cubicBezTo>
                <a:lnTo>
                  <a:pt x="4478192" y="438373"/>
                </a:lnTo>
                <a:lnTo>
                  <a:pt x="4549986" y="461391"/>
                </a:lnTo>
                <a:cubicBezTo>
                  <a:pt x="4716725" y="526034"/>
                  <a:pt x="4846829" y="656249"/>
                  <a:pt x="4904017" y="819768"/>
                </a:cubicBezTo>
                <a:cubicBezTo>
                  <a:pt x="4951518" y="955415"/>
                  <a:pt x="4944749" y="1102743"/>
                  <a:pt x="4884876" y="1233961"/>
                </a:cubicBezTo>
                <a:cubicBezTo>
                  <a:pt x="5032048" y="1413911"/>
                  <a:pt x="5083518" y="1647187"/>
                  <a:pt x="5024695" y="1867252"/>
                </a:cubicBezTo>
                <a:cubicBezTo>
                  <a:pt x="4946499" y="2159813"/>
                  <a:pt x="4687635" y="2378911"/>
                  <a:pt x="4369715" y="2421603"/>
                </a:cubicBezTo>
                <a:cubicBezTo>
                  <a:pt x="4368198" y="2604212"/>
                  <a:pt x="4282649" y="2777397"/>
                  <a:pt x="4135244" y="2896612"/>
                </a:cubicBezTo>
                <a:cubicBezTo>
                  <a:pt x="3911276" y="3077771"/>
                  <a:pt x="3587754" y="3101050"/>
                  <a:pt x="3336943" y="2954125"/>
                </a:cubicBezTo>
                <a:cubicBezTo>
                  <a:pt x="3255829" y="3206492"/>
                  <a:pt x="3038630" y="3399411"/>
                  <a:pt x="2766461" y="3460871"/>
                </a:cubicBezTo>
                <a:cubicBezTo>
                  <a:pt x="2445740" y="3533287"/>
                  <a:pt x="2111014" y="3409883"/>
                  <a:pt x="1927662" y="3151556"/>
                </a:cubicBezTo>
                <a:cubicBezTo>
                  <a:pt x="1494899" y="3396753"/>
                  <a:pt x="932820" y="3258930"/>
                  <a:pt x="681659" y="2845946"/>
                </a:cubicBezTo>
                <a:cubicBezTo>
                  <a:pt x="434933" y="2873091"/>
                  <a:pt x="203262" y="2729308"/>
                  <a:pt x="133819" y="2505860"/>
                </a:cubicBezTo>
                <a:cubicBezTo>
                  <a:pt x="83517" y="2344194"/>
                  <a:pt x="127984" y="2169721"/>
                  <a:pt x="250880" y="2046800"/>
                </a:cubicBezTo>
                <a:cubicBezTo>
                  <a:pt x="76514" y="1950381"/>
                  <a:pt x="-20589" y="1765355"/>
                  <a:pt x="3687" y="1575819"/>
                </a:cubicBezTo>
                <a:cubicBezTo>
                  <a:pt x="32164" y="1353901"/>
                  <a:pt x="219602" y="1180072"/>
                  <a:pt x="455124" y="1157196"/>
                </a:cubicBezTo>
                <a:cubicBezTo>
                  <a:pt x="456524" y="1153490"/>
                  <a:pt x="458041" y="1149865"/>
                  <a:pt x="459442" y="1146160"/>
                </a:cubicBezTo>
                <a:cubicBezTo>
                  <a:pt x="427813" y="927625"/>
                  <a:pt x="501574" y="707238"/>
                  <a:pt x="660534" y="545008"/>
                </a:cubicBezTo>
                <a:cubicBezTo>
                  <a:pt x="911696" y="288776"/>
                  <a:pt x="1318899" y="231665"/>
                  <a:pt x="1638803" y="407669"/>
                </a:cubicBezTo>
                <a:lnTo>
                  <a:pt x="1638991" y="407415"/>
                </a:lnTo>
                <a:lnTo>
                  <a:pt x="1638220" y="406864"/>
                </a:lnTo>
                <a:lnTo>
                  <a:pt x="1639024" y="407370"/>
                </a:lnTo>
                <a:lnTo>
                  <a:pt x="1725076" y="290993"/>
                </a:lnTo>
                <a:cubicBezTo>
                  <a:pt x="1954567" y="49410"/>
                  <a:pt x="2365531" y="24750"/>
                  <a:pt x="2625124" y="265094"/>
                </a:cubicBezTo>
                <a:lnTo>
                  <a:pt x="2629524" y="258845"/>
                </a:lnTo>
                <a:lnTo>
                  <a:pt x="2693415" y="168084"/>
                </a:lnTo>
                <a:cubicBezTo>
                  <a:pt x="2773157" y="80225"/>
                  <a:pt x="2885068" y="21307"/>
                  <a:pt x="3009453" y="4753"/>
                </a:cubicBezTo>
                <a:cubicBezTo>
                  <a:pt x="3032270" y="1713"/>
                  <a:pt x="3055083" y="149"/>
                  <a:pt x="3077755" y="11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728820717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370612" y="1410554"/>
            <a:ext cx="3503218" cy="3466246"/>
          </a:xfrm>
          <a:custGeom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0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7085612" y="1410554"/>
            <a:ext cx="3503218" cy="3466246"/>
          </a:xfrm>
          <a:custGeom>
            <a:gdLst>
              <a:gd name="connsiteX0" fmla="*/ 1552229 w 3104457"/>
              <a:gd name="connsiteY0" fmla="*/ 1670991 h 3071693"/>
              <a:gd name="connsiteX1" fmla="*/ 1681587 w 3104457"/>
              <a:gd name="connsiteY1" fmla="*/ 1724572 h 3071693"/>
              <a:gd name="connsiteX2" fmla="*/ 2198999 w 3104457"/>
              <a:gd name="connsiteY2" fmla="*/ 2241985 h 3071693"/>
              <a:gd name="connsiteX3" fmla="*/ 2198999 w 3104457"/>
              <a:gd name="connsiteY3" fmla="*/ 2500700 h 3071693"/>
              <a:gd name="connsiteX4" fmla="*/ 1681587 w 3104457"/>
              <a:gd name="connsiteY4" fmla="*/ 3018112 h 3071693"/>
              <a:gd name="connsiteX5" fmla="*/ 1422872 w 3104457"/>
              <a:gd name="connsiteY5" fmla="*/ 3018112 h 3071693"/>
              <a:gd name="connsiteX6" fmla="*/ 905459 w 3104457"/>
              <a:gd name="connsiteY6" fmla="*/ 2500700 h 3071693"/>
              <a:gd name="connsiteX7" fmla="*/ 905459 w 3104457"/>
              <a:gd name="connsiteY7" fmla="*/ 2241985 h 3071693"/>
              <a:gd name="connsiteX8" fmla="*/ 1422872 w 3104457"/>
              <a:gd name="connsiteY8" fmla="*/ 1724572 h 3071693"/>
              <a:gd name="connsiteX9" fmla="*/ 1552229 w 3104457"/>
              <a:gd name="connsiteY9" fmla="*/ 1670991 h 3071693"/>
              <a:gd name="connsiteX10" fmla="*/ 2404106 w 3104457"/>
              <a:gd name="connsiteY10" fmla="*/ 835495 h 3071693"/>
              <a:gd name="connsiteX11" fmla="*/ 2533464 w 3104457"/>
              <a:gd name="connsiteY11" fmla="*/ 889076 h 3071693"/>
              <a:gd name="connsiteX12" fmla="*/ 3050876 w 3104457"/>
              <a:gd name="connsiteY12" fmla="*/ 1406489 h 3071693"/>
              <a:gd name="connsiteX13" fmla="*/ 3050876 w 3104457"/>
              <a:gd name="connsiteY13" fmla="*/ 1665204 h 3071693"/>
              <a:gd name="connsiteX14" fmla="*/ 2533464 w 3104457"/>
              <a:gd name="connsiteY14" fmla="*/ 2182616 h 3071693"/>
              <a:gd name="connsiteX15" fmla="*/ 2274749 w 3104457"/>
              <a:gd name="connsiteY15" fmla="*/ 2182616 h 3071693"/>
              <a:gd name="connsiteX16" fmla="*/ 1757336 w 3104457"/>
              <a:gd name="connsiteY16" fmla="*/ 1665204 h 3071693"/>
              <a:gd name="connsiteX17" fmla="*/ 1757336 w 3104457"/>
              <a:gd name="connsiteY17" fmla="*/ 1406489 h 3071693"/>
              <a:gd name="connsiteX18" fmla="*/ 2274749 w 3104457"/>
              <a:gd name="connsiteY18" fmla="*/ 889076 h 3071693"/>
              <a:gd name="connsiteX19" fmla="*/ 2404106 w 3104457"/>
              <a:gd name="connsiteY19" fmla="*/ 835495 h 3071693"/>
              <a:gd name="connsiteX20" fmla="*/ 700352 w 3104457"/>
              <a:gd name="connsiteY20" fmla="*/ 835495 h 3071693"/>
              <a:gd name="connsiteX21" fmla="*/ 829710 w 3104457"/>
              <a:gd name="connsiteY21" fmla="*/ 889076 h 3071693"/>
              <a:gd name="connsiteX22" fmla="*/ 1347122 w 3104457"/>
              <a:gd name="connsiteY22" fmla="*/ 1406489 h 3071693"/>
              <a:gd name="connsiteX23" fmla="*/ 1347122 w 3104457"/>
              <a:gd name="connsiteY23" fmla="*/ 1665204 h 3071693"/>
              <a:gd name="connsiteX24" fmla="*/ 829710 w 3104457"/>
              <a:gd name="connsiteY24" fmla="*/ 2182616 h 3071693"/>
              <a:gd name="connsiteX25" fmla="*/ 570995 w 3104457"/>
              <a:gd name="connsiteY25" fmla="*/ 2182616 h 3071693"/>
              <a:gd name="connsiteX26" fmla="*/ 53582 w 3104457"/>
              <a:gd name="connsiteY26" fmla="*/ 1665204 h 3071693"/>
              <a:gd name="connsiteX27" fmla="*/ 53582 w 3104457"/>
              <a:gd name="connsiteY27" fmla="*/ 1406489 h 3071693"/>
              <a:gd name="connsiteX28" fmla="*/ 570995 w 3104457"/>
              <a:gd name="connsiteY28" fmla="*/ 889076 h 3071693"/>
              <a:gd name="connsiteX29" fmla="*/ 700352 w 3104457"/>
              <a:gd name="connsiteY29" fmla="*/ 835495 h 3071693"/>
              <a:gd name="connsiteX30" fmla="*/ 1552229 w 3104457"/>
              <a:gd name="connsiteY30" fmla="*/ 0 h 3071693"/>
              <a:gd name="connsiteX31" fmla="*/ 1681587 w 3104457"/>
              <a:gd name="connsiteY31" fmla="*/ 53583 h 3071693"/>
              <a:gd name="connsiteX32" fmla="*/ 2198999 w 3104457"/>
              <a:gd name="connsiteY32" fmla="*/ 570995 h 3071693"/>
              <a:gd name="connsiteX33" fmla="*/ 2198999 w 3104457"/>
              <a:gd name="connsiteY33" fmla="*/ 829710 h 3071693"/>
              <a:gd name="connsiteX34" fmla="*/ 1681587 w 3104457"/>
              <a:gd name="connsiteY34" fmla="*/ 1347123 h 3071693"/>
              <a:gd name="connsiteX35" fmla="*/ 1422872 w 3104457"/>
              <a:gd name="connsiteY35" fmla="*/ 1347123 h 3071693"/>
              <a:gd name="connsiteX36" fmla="*/ 905459 w 3104457"/>
              <a:gd name="connsiteY36" fmla="*/ 829710 h 3071693"/>
              <a:gd name="connsiteX37" fmla="*/ 905459 w 3104457"/>
              <a:gd name="connsiteY37" fmla="*/ 570995 h 3071693"/>
              <a:gd name="connsiteX38" fmla="*/ 1422872 w 3104457"/>
              <a:gd name="connsiteY38" fmla="*/ 53583 h 3071693"/>
              <a:gd name="connsiteX39" fmla="*/ 1552229 w 3104457"/>
              <a:gd name="connsiteY39" fmla="*/ 0 h 30716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4457" h="3071693">
                <a:moveTo>
                  <a:pt x="1552229" y="1670991"/>
                </a:moveTo>
                <a:cubicBezTo>
                  <a:pt x="1599047" y="1670990"/>
                  <a:pt x="1645866" y="1688851"/>
                  <a:pt x="1681587" y="1724572"/>
                </a:cubicBezTo>
                <a:lnTo>
                  <a:pt x="2198999" y="2241985"/>
                </a:lnTo>
                <a:cubicBezTo>
                  <a:pt x="2270441" y="2313427"/>
                  <a:pt x="2270441" y="2429258"/>
                  <a:pt x="2198999" y="2500700"/>
                </a:cubicBezTo>
                <a:lnTo>
                  <a:pt x="1681587" y="3018112"/>
                </a:lnTo>
                <a:cubicBezTo>
                  <a:pt x="1610145" y="3089554"/>
                  <a:pt x="1494314" y="3089554"/>
                  <a:pt x="1422872" y="3018112"/>
                </a:cubicBezTo>
                <a:lnTo>
                  <a:pt x="905459" y="2500700"/>
                </a:lnTo>
                <a:cubicBezTo>
                  <a:pt x="834017" y="2429258"/>
                  <a:pt x="834017" y="2313427"/>
                  <a:pt x="905459" y="2241985"/>
                </a:cubicBezTo>
                <a:lnTo>
                  <a:pt x="1422872" y="1724572"/>
                </a:lnTo>
                <a:cubicBezTo>
                  <a:pt x="1458593" y="1688851"/>
                  <a:pt x="1505411" y="1670990"/>
                  <a:pt x="1552229" y="1670991"/>
                </a:cubicBezTo>
                <a:close/>
                <a:moveTo>
                  <a:pt x="2404106" y="835495"/>
                </a:moveTo>
                <a:cubicBezTo>
                  <a:pt x="2450924" y="835494"/>
                  <a:pt x="2497743" y="853355"/>
                  <a:pt x="2533464" y="889076"/>
                </a:cubicBezTo>
                <a:lnTo>
                  <a:pt x="3050876" y="1406489"/>
                </a:lnTo>
                <a:cubicBezTo>
                  <a:pt x="3122318" y="1477931"/>
                  <a:pt x="3122318" y="1593762"/>
                  <a:pt x="3050876" y="1665204"/>
                </a:cubicBezTo>
                <a:lnTo>
                  <a:pt x="2533464" y="2182616"/>
                </a:lnTo>
                <a:cubicBezTo>
                  <a:pt x="2462022" y="2254058"/>
                  <a:pt x="2346191" y="2254058"/>
                  <a:pt x="2274749" y="2182616"/>
                </a:cubicBezTo>
                <a:lnTo>
                  <a:pt x="1757336" y="1665204"/>
                </a:lnTo>
                <a:cubicBezTo>
                  <a:pt x="1685894" y="1593762"/>
                  <a:pt x="1685894" y="1477931"/>
                  <a:pt x="1757336" y="1406489"/>
                </a:cubicBezTo>
                <a:lnTo>
                  <a:pt x="2274749" y="889076"/>
                </a:lnTo>
                <a:cubicBezTo>
                  <a:pt x="2310470" y="853355"/>
                  <a:pt x="2357288" y="835494"/>
                  <a:pt x="2404106" y="835495"/>
                </a:cubicBezTo>
                <a:close/>
                <a:moveTo>
                  <a:pt x="700352" y="835495"/>
                </a:moveTo>
                <a:cubicBezTo>
                  <a:pt x="747170" y="835494"/>
                  <a:pt x="793989" y="853355"/>
                  <a:pt x="829710" y="889076"/>
                </a:cubicBezTo>
                <a:lnTo>
                  <a:pt x="1347122" y="1406489"/>
                </a:lnTo>
                <a:cubicBezTo>
                  <a:pt x="1418564" y="1477931"/>
                  <a:pt x="1418564" y="1593762"/>
                  <a:pt x="1347122" y="1665204"/>
                </a:cubicBezTo>
                <a:lnTo>
                  <a:pt x="829710" y="2182616"/>
                </a:lnTo>
                <a:cubicBezTo>
                  <a:pt x="758268" y="2254058"/>
                  <a:pt x="642437" y="2254058"/>
                  <a:pt x="570995" y="2182616"/>
                </a:cubicBezTo>
                <a:lnTo>
                  <a:pt x="53582" y="1665204"/>
                </a:lnTo>
                <a:cubicBezTo>
                  <a:pt x="-17860" y="1593762"/>
                  <a:pt x="-17860" y="1477931"/>
                  <a:pt x="53582" y="1406489"/>
                </a:cubicBezTo>
                <a:lnTo>
                  <a:pt x="570995" y="889076"/>
                </a:lnTo>
                <a:cubicBezTo>
                  <a:pt x="606716" y="853355"/>
                  <a:pt x="653534" y="835494"/>
                  <a:pt x="700352" y="835495"/>
                </a:cubicBezTo>
                <a:close/>
                <a:moveTo>
                  <a:pt x="1552229" y="0"/>
                </a:moveTo>
                <a:cubicBezTo>
                  <a:pt x="1599047" y="1"/>
                  <a:pt x="1645866" y="17862"/>
                  <a:pt x="1681587" y="53583"/>
                </a:cubicBezTo>
                <a:lnTo>
                  <a:pt x="2198999" y="570995"/>
                </a:lnTo>
                <a:cubicBezTo>
                  <a:pt x="2270441" y="642437"/>
                  <a:pt x="2270441" y="758268"/>
                  <a:pt x="2198999" y="829710"/>
                </a:cubicBezTo>
                <a:lnTo>
                  <a:pt x="1681587" y="1347123"/>
                </a:lnTo>
                <a:cubicBezTo>
                  <a:pt x="1610145" y="1418565"/>
                  <a:pt x="1494314" y="1418565"/>
                  <a:pt x="1422872" y="1347123"/>
                </a:cubicBezTo>
                <a:lnTo>
                  <a:pt x="905459" y="829710"/>
                </a:lnTo>
                <a:cubicBezTo>
                  <a:pt x="834017" y="758268"/>
                  <a:pt x="834017" y="642437"/>
                  <a:pt x="905459" y="570995"/>
                </a:cubicBezTo>
                <a:lnTo>
                  <a:pt x="1422872" y="53583"/>
                </a:lnTo>
                <a:cubicBezTo>
                  <a:pt x="1458593" y="17862"/>
                  <a:pt x="1505411" y="1"/>
                  <a:pt x="1552229" y="0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01144" y="3966587"/>
            <a:ext cx="4840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因为你的降临</a:t>
            </a:r>
            <a:r>
              <a:rPr lang="en-US" altLang="zh-CN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</a:p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这一天成了一个美丽的日子</a:t>
            </a:r>
            <a:r>
              <a:rPr lang="en-US" altLang="zh-CN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从此世界也多了一抹诱人的色彩</a:t>
            </a:r>
          </a:p>
        </p:txBody>
      </p:sp>
    </p:spTree>
    <p:extLst>
      <p:ext uri="{BB962C8B-B14F-4D97-AF65-F5344CB8AC3E}">
        <p14:creationId val="4230646779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2191309" y="1193162"/>
            <a:ext cx="4320027" cy="4584257"/>
          </a:xfrm>
          <a:custGeom>
            <a:gdLst>
              <a:gd name="connsiteX0" fmla="*/ 3068184 w 4320027"/>
              <a:gd name="connsiteY0" fmla="*/ 1404778 h 4584257"/>
              <a:gd name="connsiteX1" fmla="*/ 3142218 w 4320027"/>
              <a:gd name="connsiteY1" fmla="*/ 1407406 h 4584257"/>
              <a:gd name="connsiteX2" fmla="*/ 3236774 w 4320027"/>
              <a:gd name="connsiteY2" fmla="*/ 1445351 h 4584257"/>
              <a:gd name="connsiteX3" fmla="*/ 3310485 w 4320027"/>
              <a:gd name="connsiteY3" fmla="*/ 1800636 h 4584257"/>
              <a:gd name="connsiteX4" fmla="*/ 1559447 w 4320027"/>
              <a:gd name="connsiteY4" fmla="*/ 4468442 h 4584257"/>
              <a:gd name="connsiteX5" fmla="*/ 1204162 w 4320027"/>
              <a:gd name="connsiteY5" fmla="*/ 4542152 h 4584257"/>
              <a:gd name="connsiteX6" fmla="*/ 1204164 w 4320027"/>
              <a:gd name="connsiteY6" fmla="*/ 4542152 h 4584257"/>
              <a:gd name="connsiteX7" fmla="*/ 1130453 w 4320027"/>
              <a:gd name="connsiteY7" fmla="*/ 4186867 h 4584257"/>
              <a:gd name="connsiteX8" fmla="*/ 2881489 w 4320027"/>
              <a:gd name="connsiteY8" fmla="*/ 1519061 h 4584257"/>
              <a:gd name="connsiteX9" fmla="*/ 3068184 w 4320027"/>
              <a:gd name="connsiteY9" fmla="*/ 1404778 h 4584257"/>
              <a:gd name="connsiteX10" fmla="*/ 4060239 w 4320027"/>
              <a:gd name="connsiteY10" fmla="*/ 981390 h 4584257"/>
              <a:gd name="connsiteX11" fmla="*/ 4204211 w 4320027"/>
              <a:gd name="connsiteY11" fmla="*/ 1023472 h 4584257"/>
              <a:gd name="connsiteX12" fmla="*/ 4277922 w 4320027"/>
              <a:gd name="connsiteY12" fmla="*/ 1378757 h 4584257"/>
              <a:gd name="connsiteX13" fmla="*/ 2526884 w 4320027"/>
              <a:gd name="connsiteY13" fmla="*/ 4046563 h 4584257"/>
              <a:gd name="connsiteX14" fmla="*/ 2171599 w 4320027"/>
              <a:gd name="connsiteY14" fmla="*/ 4120274 h 4584257"/>
              <a:gd name="connsiteX15" fmla="*/ 2171601 w 4320027"/>
              <a:gd name="connsiteY15" fmla="*/ 4120273 h 4584257"/>
              <a:gd name="connsiteX16" fmla="*/ 2097890 w 4320027"/>
              <a:gd name="connsiteY16" fmla="*/ 3764989 h 4584257"/>
              <a:gd name="connsiteX17" fmla="*/ 3848926 w 4320027"/>
              <a:gd name="connsiteY17" fmla="*/ 1097183 h 4584257"/>
              <a:gd name="connsiteX18" fmla="*/ 4060239 w 4320027"/>
              <a:gd name="connsiteY18" fmla="*/ 981390 h 4584257"/>
              <a:gd name="connsiteX19" fmla="*/ 2907470 w 4320027"/>
              <a:gd name="connsiteY19" fmla="*/ 633565 h 4584257"/>
              <a:gd name="connsiteX20" fmla="*/ 3051441 w 4320027"/>
              <a:gd name="connsiteY20" fmla="*/ 675648 h 4584257"/>
              <a:gd name="connsiteX21" fmla="*/ 3125152 w 4320027"/>
              <a:gd name="connsiteY21" fmla="*/ 1030933 h 4584257"/>
              <a:gd name="connsiteX22" fmla="*/ 1629919 w 4320027"/>
              <a:gd name="connsiteY22" fmla="*/ 3309005 h 4584257"/>
              <a:gd name="connsiteX23" fmla="*/ 1274635 w 4320027"/>
              <a:gd name="connsiteY23" fmla="*/ 3382715 h 4584257"/>
              <a:gd name="connsiteX24" fmla="*/ 1274636 w 4320027"/>
              <a:gd name="connsiteY24" fmla="*/ 3382715 h 4584257"/>
              <a:gd name="connsiteX25" fmla="*/ 1200926 w 4320027"/>
              <a:gd name="connsiteY25" fmla="*/ 3027430 h 4584257"/>
              <a:gd name="connsiteX26" fmla="*/ 2696157 w 4320027"/>
              <a:gd name="connsiteY26" fmla="*/ 749358 h 4584257"/>
              <a:gd name="connsiteX27" fmla="*/ 2907470 w 4320027"/>
              <a:gd name="connsiteY27" fmla="*/ 633565 h 4584257"/>
              <a:gd name="connsiteX28" fmla="*/ 2563124 w 4320027"/>
              <a:gd name="connsiteY28" fmla="*/ 106128 h 4584257"/>
              <a:gd name="connsiteX29" fmla="*/ 2707096 w 4320027"/>
              <a:gd name="connsiteY29" fmla="*/ 148211 h 4584257"/>
              <a:gd name="connsiteX30" fmla="*/ 2780807 w 4320027"/>
              <a:gd name="connsiteY30" fmla="*/ 503495 h 4584257"/>
              <a:gd name="connsiteX31" fmla="*/ 1610515 w 4320027"/>
              <a:gd name="connsiteY31" fmla="*/ 2286502 h 4584257"/>
              <a:gd name="connsiteX32" fmla="*/ 1255230 w 4320027"/>
              <a:gd name="connsiteY32" fmla="*/ 2360212 h 4584257"/>
              <a:gd name="connsiteX33" fmla="*/ 1255231 w 4320027"/>
              <a:gd name="connsiteY33" fmla="*/ 2360212 h 4584257"/>
              <a:gd name="connsiteX34" fmla="*/ 1181521 w 4320027"/>
              <a:gd name="connsiteY34" fmla="*/ 2004927 h 4584257"/>
              <a:gd name="connsiteX35" fmla="*/ 2351811 w 4320027"/>
              <a:gd name="connsiteY35" fmla="*/ 221921 h 4584257"/>
              <a:gd name="connsiteX36" fmla="*/ 2563124 w 4320027"/>
              <a:gd name="connsiteY36" fmla="*/ 106128 h 4584257"/>
              <a:gd name="connsiteX37" fmla="*/ 1942233 w 4320027"/>
              <a:gd name="connsiteY37" fmla="*/ 23 h 4584257"/>
              <a:gd name="connsiteX38" fmla="*/ 2086205 w 4320027"/>
              <a:gd name="connsiteY38" fmla="*/ 42106 h 4584257"/>
              <a:gd name="connsiteX39" fmla="*/ 2159915 w 4320027"/>
              <a:gd name="connsiteY39" fmla="*/ 397391 h 4584257"/>
              <a:gd name="connsiteX40" fmla="*/ 471100 w 4320027"/>
              <a:gd name="connsiteY40" fmla="*/ 2970397 h 4584257"/>
              <a:gd name="connsiteX41" fmla="*/ 115816 w 4320027"/>
              <a:gd name="connsiteY41" fmla="*/ 3044108 h 4584257"/>
              <a:gd name="connsiteX42" fmla="*/ 115817 w 4320027"/>
              <a:gd name="connsiteY42" fmla="*/ 3044107 h 4584257"/>
              <a:gd name="connsiteX43" fmla="*/ 42106 w 4320027"/>
              <a:gd name="connsiteY43" fmla="*/ 2688822 h 4584257"/>
              <a:gd name="connsiteX44" fmla="*/ 1730920 w 4320027"/>
              <a:gd name="connsiteY44" fmla="*/ 115816 h 4584257"/>
              <a:gd name="connsiteX45" fmla="*/ 1942233 w 4320027"/>
              <a:gd name="connsiteY45" fmla="*/ 23 h 45842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20027" h="4584257">
                <a:moveTo>
                  <a:pt x="3068184" y="1404778"/>
                </a:moveTo>
                <a:cubicBezTo>
                  <a:pt x="3092682" y="1402094"/>
                  <a:pt x="3117628" y="1402914"/>
                  <a:pt x="3142218" y="1407406"/>
                </a:cubicBezTo>
                <a:cubicBezTo>
                  <a:pt x="3175004" y="1413396"/>
                  <a:pt x="3207158" y="1425912"/>
                  <a:pt x="3236774" y="1445351"/>
                </a:cubicBezTo>
                <a:cubicBezTo>
                  <a:pt x="3355237" y="1523106"/>
                  <a:pt x="3388239" y="1682172"/>
                  <a:pt x="3310485" y="1800636"/>
                </a:cubicBezTo>
                <a:cubicBezTo>
                  <a:pt x="2726806" y="2689905"/>
                  <a:pt x="2143126" y="3579173"/>
                  <a:pt x="1559447" y="4468442"/>
                </a:cubicBezTo>
                <a:cubicBezTo>
                  <a:pt x="1481692" y="4586906"/>
                  <a:pt x="1322626" y="4619907"/>
                  <a:pt x="1204162" y="4542152"/>
                </a:cubicBezTo>
                <a:lnTo>
                  <a:pt x="1204164" y="4542152"/>
                </a:lnTo>
                <a:cubicBezTo>
                  <a:pt x="1085699" y="4464397"/>
                  <a:pt x="1052699" y="4305332"/>
                  <a:pt x="1130453" y="4186867"/>
                </a:cubicBezTo>
                <a:lnTo>
                  <a:pt x="2881489" y="1519061"/>
                </a:lnTo>
                <a:cubicBezTo>
                  <a:pt x="2925227" y="1452426"/>
                  <a:pt x="2994691" y="1412831"/>
                  <a:pt x="3068184" y="1404778"/>
                </a:cubicBezTo>
                <a:close/>
                <a:moveTo>
                  <a:pt x="4060239" y="981390"/>
                </a:moveTo>
                <a:cubicBezTo>
                  <a:pt x="4109653" y="980731"/>
                  <a:pt x="4159787" y="994314"/>
                  <a:pt x="4204211" y="1023472"/>
                </a:cubicBezTo>
                <a:cubicBezTo>
                  <a:pt x="4322675" y="1101227"/>
                  <a:pt x="4355676" y="1260293"/>
                  <a:pt x="4277922" y="1378757"/>
                </a:cubicBezTo>
                <a:cubicBezTo>
                  <a:pt x="3694242" y="2268026"/>
                  <a:pt x="3110563" y="3157294"/>
                  <a:pt x="2526884" y="4046563"/>
                </a:cubicBezTo>
                <a:cubicBezTo>
                  <a:pt x="2449129" y="4165027"/>
                  <a:pt x="2290063" y="4198028"/>
                  <a:pt x="2171599" y="4120274"/>
                </a:cubicBezTo>
                <a:lnTo>
                  <a:pt x="2171601" y="4120273"/>
                </a:lnTo>
                <a:cubicBezTo>
                  <a:pt x="2053137" y="4042519"/>
                  <a:pt x="2020136" y="3883453"/>
                  <a:pt x="2097890" y="3764989"/>
                </a:cubicBezTo>
                <a:lnTo>
                  <a:pt x="3848926" y="1097183"/>
                </a:lnTo>
                <a:cubicBezTo>
                  <a:pt x="3897523" y="1023142"/>
                  <a:pt x="3977882" y="982487"/>
                  <a:pt x="4060239" y="981390"/>
                </a:cubicBezTo>
                <a:close/>
                <a:moveTo>
                  <a:pt x="2907470" y="633565"/>
                </a:moveTo>
                <a:cubicBezTo>
                  <a:pt x="2956884" y="632906"/>
                  <a:pt x="3007017" y="646490"/>
                  <a:pt x="3051441" y="675648"/>
                </a:cubicBezTo>
                <a:cubicBezTo>
                  <a:pt x="3169905" y="753403"/>
                  <a:pt x="3202906" y="912469"/>
                  <a:pt x="3125152" y="1030933"/>
                </a:cubicBezTo>
                <a:cubicBezTo>
                  <a:pt x="2626741" y="1790290"/>
                  <a:pt x="2128330" y="2549647"/>
                  <a:pt x="1629919" y="3309005"/>
                </a:cubicBezTo>
                <a:cubicBezTo>
                  <a:pt x="1552165" y="3427469"/>
                  <a:pt x="1393099" y="3460470"/>
                  <a:pt x="1274635" y="3382715"/>
                </a:cubicBezTo>
                <a:lnTo>
                  <a:pt x="1274636" y="3382715"/>
                </a:lnTo>
                <a:cubicBezTo>
                  <a:pt x="1156173" y="3304960"/>
                  <a:pt x="1123171" y="3145894"/>
                  <a:pt x="1200926" y="3027430"/>
                </a:cubicBezTo>
                <a:lnTo>
                  <a:pt x="2696157" y="749358"/>
                </a:lnTo>
                <a:cubicBezTo>
                  <a:pt x="2744753" y="675318"/>
                  <a:pt x="2825112" y="634662"/>
                  <a:pt x="2907470" y="633565"/>
                </a:cubicBezTo>
                <a:close/>
                <a:moveTo>
                  <a:pt x="2563124" y="106128"/>
                </a:moveTo>
                <a:cubicBezTo>
                  <a:pt x="2612539" y="105470"/>
                  <a:pt x="2662672" y="119053"/>
                  <a:pt x="2707096" y="148211"/>
                </a:cubicBezTo>
                <a:cubicBezTo>
                  <a:pt x="2825560" y="225965"/>
                  <a:pt x="2858561" y="385032"/>
                  <a:pt x="2780807" y="503495"/>
                </a:cubicBezTo>
                <a:cubicBezTo>
                  <a:pt x="2390710" y="1097831"/>
                  <a:pt x="2000611" y="1692166"/>
                  <a:pt x="1610515" y="2286502"/>
                </a:cubicBezTo>
                <a:cubicBezTo>
                  <a:pt x="1532760" y="2404966"/>
                  <a:pt x="1373694" y="2437967"/>
                  <a:pt x="1255230" y="2360212"/>
                </a:cubicBezTo>
                <a:lnTo>
                  <a:pt x="1255231" y="2360212"/>
                </a:lnTo>
                <a:cubicBezTo>
                  <a:pt x="1136768" y="2282457"/>
                  <a:pt x="1103766" y="2123391"/>
                  <a:pt x="1181521" y="2004927"/>
                </a:cubicBezTo>
                <a:lnTo>
                  <a:pt x="2351811" y="221921"/>
                </a:lnTo>
                <a:cubicBezTo>
                  <a:pt x="2400408" y="147881"/>
                  <a:pt x="2480767" y="107225"/>
                  <a:pt x="2563124" y="106128"/>
                </a:cubicBezTo>
                <a:close/>
                <a:moveTo>
                  <a:pt x="1942233" y="23"/>
                </a:moveTo>
                <a:cubicBezTo>
                  <a:pt x="1991647" y="-635"/>
                  <a:pt x="2041781" y="12948"/>
                  <a:pt x="2086205" y="42106"/>
                </a:cubicBezTo>
                <a:cubicBezTo>
                  <a:pt x="2204669" y="119861"/>
                  <a:pt x="2237670" y="278927"/>
                  <a:pt x="2159915" y="397391"/>
                </a:cubicBezTo>
                <a:cubicBezTo>
                  <a:pt x="1596977" y="1255060"/>
                  <a:pt x="1034038" y="2112728"/>
                  <a:pt x="471100" y="2970397"/>
                </a:cubicBezTo>
                <a:cubicBezTo>
                  <a:pt x="393345" y="3088861"/>
                  <a:pt x="234279" y="3121862"/>
                  <a:pt x="115816" y="3044108"/>
                </a:cubicBezTo>
                <a:lnTo>
                  <a:pt x="115817" y="3044107"/>
                </a:lnTo>
                <a:cubicBezTo>
                  <a:pt x="-2647" y="2966353"/>
                  <a:pt x="-35648" y="2807286"/>
                  <a:pt x="42106" y="2688822"/>
                </a:cubicBezTo>
                <a:lnTo>
                  <a:pt x="1730920" y="115816"/>
                </a:lnTo>
                <a:cubicBezTo>
                  <a:pt x="1779517" y="41776"/>
                  <a:pt x="1859876" y="1120"/>
                  <a:pt x="1942233" y="23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 rot="20412928">
            <a:off x="5945974" y="3167850"/>
            <a:ext cx="4655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飞吧，飞吧，在生活的田野上，你愿望，像这蒲公英的小绒花，将落地生根， 遍地开花 </a:t>
            </a:r>
          </a:p>
        </p:txBody>
      </p:sp>
    </p:spTree>
    <p:extLst>
      <p:ext uri="{BB962C8B-B14F-4D97-AF65-F5344CB8AC3E}">
        <p14:creationId val="1840803788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765302" y="2984499"/>
            <a:ext cx="4087553" cy="2600871"/>
          </a:xfrm>
          <a:custGeom>
            <a:gdLst>
              <a:gd name="connsiteX0" fmla="*/ 3050784 w 5689599"/>
              <a:gd name="connsiteY0" fmla="*/ 2201864 h 3620238"/>
              <a:gd name="connsiteX1" fmla="*/ 3986910 w 5689599"/>
              <a:gd name="connsiteY1" fmla="*/ 2201864 h 3620238"/>
              <a:gd name="connsiteX2" fmla="*/ 4341503 w 5689599"/>
              <a:gd name="connsiteY2" fmla="*/ 2911052 h 3620238"/>
              <a:gd name="connsiteX3" fmla="*/ 3986910 w 5689599"/>
              <a:gd name="connsiteY3" fmla="*/ 3620238 h 3620238"/>
              <a:gd name="connsiteX4" fmla="*/ 3050784 w 5689599"/>
              <a:gd name="connsiteY4" fmla="*/ 3620238 h 3620238"/>
              <a:gd name="connsiteX5" fmla="*/ 2696190 w 5689599"/>
              <a:gd name="connsiteY5" fmla="*/ 2911052 h 3620238"/>
              <a:gd name="connsiteX6" fmla="*/ 4398879 w 5689599"/>
              <a:gd name="connsiteY6" fmla="*/ 1471448 h 3620238"/>
              <a:gd name="connsiteX7" fmla="*/ 5335005 w 5689599"/>
              <a:gd name="connsiteY7" fmla="*/ 1471448 h 3620238"/>
              <a:gd name="connsiteX8" fmla="*/ 5689599 w 5689599"/>
              <a:gd name="connsiteY8" fmla="*/ 2180635 h 3620238"/>
              <a:gd name="connsiteX9" fmla="*/ 5335005 w 5689599"/>
              <a:gd name="connsiteY9" fmla="*/ 2889822 h 3620238"/>
              <a:gd name="connsiteX10" fmla="*/ 4398879 w 5689599"/>
              <a:gd name="connsiteY10" fmla="*/ 2889822 h 3620238"/>
              <a:gd name="connsiteX11" fmla="*/ 4044285 w 5689599"/>
              <a:gd name="connsiteY11" fmla="*/ 2180635 h 3620238"/>
              <a:gd name="connsiteX12" fmla="*/ 1702688 w 5689599"/>
              <a:gd name="connsiteY12" fmla="*/ 1471448 h 3620238"/>
              <a:gd name="connsiteX13" fmla="*/ 2638814 w 5689599"/>
              <a:gd name="connsiteY13" fmla="*/ 1471448 h 3620238"/>
              <a:gd name="connsiteX14" fmla="*/ 2993408 w 5689599"/>
              <a:gd name="connsiteY14" fmla="*/ 2180635 h 3620238"/>
              <a:gd name="connsiteX15" fmla="*/ 2638814 w 5689599"/>
              <a:gd name="connsiteY15" fmla="*/ 2889822 h 3620238"/>
              <a:gd name="connsiteX16" fmla="*/ 1702688 w 5689599"/>
              <a:gd name="connsiteY16" fmla="*/ 2889822 h 3620238"/>
              <a:gd name="connsiteX17" fmla="*/ 1348095 w 5689599"/>
              <a:gd name="connsiteY17" fmla="*/ 2180635 h 3620238"/>
              <a:gd name="connsiteX18" fmla="*/ 3050784 w 5689599"/>
              <a:gd name="connsiteY18" fmla="*/ 730417 h 3620238"/>
              <a:gd name="connsiteX19" fmla="*/ 3986910 w 5689599"/>
              <a:gd name="connsiteY19" fmla="*/ 730417 h 3620238"/>
              <a:gd name="connsiteX20" fmla="*/ 4341503 w 5689599"/>
              <a:gd name="connsiteY20" fmla="*/ 1439604 h 3620238"/>
              <a:gd name="connsiteX21" fmla="*/ 3986910 w 5689599"/>
              <a:gd name="connsiteY21" fmla="*/ 2148790 h 3620238"/>
              <a:gd name="connsiteX22" fmla="*/ 3050784 w 5689599"/>
              <a:gd name="connsiteY22" fmla="*/ 2148790 h 3620238"/>
              <a:gd name="connsiteX23" fmla="*/ 2696190 w 5689599"/>
              <a:gd name="connsiteY23" fmla="*/ 1439604 h 3620238"/>
              <a:gd name="connsiteX24" fmla="*/ 354593 w 5689599"/>
              <a:gd name="connsiteY24" fmla="*/ 730417 h 3620238"/>
              <a:gd name="connsiteX25" fmla="*/ 1290719 w 5689599"/>
              <a:gd name="connsiteY25" fmla="*/ 730417 h 3620238"/>
              <a:gd name="connsiteX26" fmla="*/ 1645313 w 5689599"/>
              <a:gd name="connsiteY26" fmla="*/ 1439604 h 3620238"/>
              <a:gd name="connsiteX27" fmla="*/ 1290719 w 5689599"/>
              <a:gd name="connsiteY27" fmla="*/ 2148790 h 3620238"/>
              <a:gd name="connsiteX28" fmla="*/ 354593 w 5689599"/>
              <a:gd name="connsiteY28" fmla="*/ 2148790 h 3620238"/>
              <a:gd name="connsiteX29" fmla="*/ 0 w 5689599"/>
              <a:gd name="connsiteY29" fmla="*/ 1439604 h 3620238"/>
              <a:gd name="connsiteX30" fmla="*/ 4398879 w 5689599"/>
              <a:gd name="connsiteY30" fmla="*/ 0 h 3620238"/>
              <a:gd name="connsiteX31" fmla="*/ 5335005 w 5689599"/>
              <a:gd name="connsiteY31" fmla="*/ 0 h 3620238"/>
              <a:gd name="connsiteX32" fmla="*/ 5689599 w 5689599"/>
              <a:gd name="connsiteY32" fmla="*/ 709188 h 3620238"/>
              <a:gd name="connsiteX33" fmla="*/ 5335005 w 5689599"/>
              <a:gd name="connsiteY33" fmla="*/ 1418374 h 3620238"/>
              <a:gd name="connsiteX34" fmla="*/ 4398879 w 5689599"/>
              <a:gd name="connsiteY34" fmla="*/ 1418374 h 3620238"/>
              <a:gd name="connsiteX35" fmla="*/ 4044285 w 5689599"/>
              <a:gd name="connsiteY35" fmla="*/ 709188 h 3620238"/>
              <a:gd name="connsiteX36" fmla="*/ 1702688 w 5689599"/>
              <a:gd name="connsiteY36" fmla="*/ 0 h 3620238"/>
              <a:gd name="connsiteX37" fmla="*/ 2638814 w 5689599"/>
              <a:gd name="connsiteY37" fmla="*/ 0 h 3620238"/>
              <a:gd name="connsiteX38" fmla="*/ 2993408 w 5689599"/>
              <a:gd name="connsiteY38" fmla="*/ 709188 h 3620238"/>
              <a:gd name="connsiteX39" fmla="*/ 2638814 w 5689599"/>
              <a:gd name="connsiteY39" fmla="*/ 1418374 h 3620238"/>
              <a:gd name="connsiteX40" fmla="*/ 1702688 w 5689599"/>
              <a:gd name="connsiteY40" fmla="*/ 1418374 h 3620238"/>
              <a:gd name="connsiteX41" fmla="*/ 1348095 w 5689599"/>
              <a:gd name="connsiteY41" fmla="*/ 709188 h 36202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89599" h="3620238">
                <a:moveTo>
                  <a:pt x="3050784" y="2201864"/>
                </a:moveTo>
                <a:lnTo>
                  <a:pt x="3986910" y="2201864"/>
                </a:lnTo>
                <a:lnTo>
                  <a:pt x="4341503" y="2911052"/>
                </a:lnTo>
                <a:lnTo>
                  <a:pt x="3986910" y="3620238"/>
                </a:lnTo>
                <a:lnTo>
                  <a:pt x="3050784" y="3620238"/>
                </a:lnTo>
                <a:lnTo>
                  <a:pt x="2696190" y="2911052"/>
                </a:lnTo>
                <a:close/>
                <a:moveTo>
                  <a:pt x="4398879" y="1471448"/>
                </a:moveTo>
                <a:lnTo>
                  <a:pt x="5335005" y="1471448"/>
                </a:lnTo>
                <a:lnTo>
                  <a:pt x="5689599" y="2180635"/>
                </a:lnTo>
                <a:lnTo>
                  <a:pt x="5335005" y="2889822"/>
                </a:lnTo>
                <a:lnTo>
                  <a:pt x="4398879" y="2889822"/>
                </a:lnTo>
                <a:lnTo>
                  <a:pt x="4044285" y="2180635"/>
                </a:lnTo>
                <a:close/>
                <a:moveTo>
                  <a:pt x="1702688" y="1471448"/>
                </a:moveTo>
                <a:lnTo>
                  <a:pt x="2638814" y="1471448"/>
                </a:lnTo>
                <a:lnTo>
                  <a:pt x="2993408" y="2180635"/>
                </a:lnTo>
                <a:lnTo>
                  <a:pt x="2638814" y="2889822"/>
                </a:lnTo>
                <a:lnTo>
                  <a:pt x="1702688" y="2889822"/>
                </a:lnTo>
                <a:lnTo>
                  <a:pt x="1348095" y="2180635"/>
                </a:lnTo>
                <a:close/>
                <a:moveTo>
                  <a:pt x="3050784" y="730417"/>
                </a:moveTo>
                <a:lnTo>
                  <a:pt x="3986910" y="730417"/>
                </a:lnTo>
                <a:lnTo>
                  <a:pt x="4341503" y="1439604"/>
                </a:lnTo>
                <a:lnTo>
                  <a:pt x="3986910" y="2148790"/>
                </a:lnTo>
                <a:lnTo>
                  <a:pt x="3050784" y="2148790"/>
                </a:lnTo>
                <a:lnTo>
                  <a:pt x="2696190" y="1439604"/>
                </a:lnTo>
                <a:close/>
                <a:moveTo>
                  <a:pt x="354593" y="730417"/>
                </a:moveTo>
                <a:lnTo>
                  <a:pt x="1290719" y="730417"/>
                </a:lnTo>
                <a:lnTo>
                  <a:pt x="1645313" y="1439604"/>
                </a:lnTo>
                <a:lnTo>
                  <a:pt x="1290719" y="2148790"/>
                </a:lnTo>
                <a:lnTo>
                  <a:pt x="354593" y="2148790"/>
                </a:lnTo>
                <a:lnTo>
                  <a:pt x="0" y="1439604"/>
                </a:lnTo>
                <a:close/>
                <a:moveTo>
                  <a:pt x="4398879" y="0"/>
                </a:moveTo>
                <a:lnTo>
                  <a:pt x="5335005" y="0"/>
                </a:lnTo>
                <a:lnTo>
                  <a:pt x="5689599" y="709188"/>
                </a:lnTo>
                <a:lnTo>
                  <a:pt x="5335005" y="1418374"/>
                </a:lnTo>
                <a:lnTo>
                  <a:pt x="4398879" y="1418374"/>
                </a:lnTo>
                <a:lnTo>
                  <a:pt x="4044285" y="709188"/>
                </a:lnTo>
                <a:close/>
                <a:moveTo>
                  <a:pt x="1702688" y="0"/>
                </a:moveTo>
                <a:lnTo>
                  <a:pt x="2638814" y="0"/>
                </a:lnTo>
                <a:lnTo>
                  <a:pt x="2993408" y="709188"/>
                </a:lnTo>
                <a:lnTo>
                  <a:pt x="2638814" y="1418374"/>
                </a:lnTo>
                <a:lnTo>
                  <a:pt x="1702688" y="1418374"/>
                </a:lnTo>
                <a:lnTo>
                  <a:pt x="1348095" y="709188"/>
                </a:ln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489702" y="1460499"/>
            <a:ext cx="4087553" cy="2600871"/>
          </a:xfrm>
          <a:custGeom>
            <a:gdLst>
              <a:gd name="connsiteX0" fmla="*/ 3050784 w 5689599"/>
              <a:gd name="connsiteY0" fmla="*/ 2201864 h 3620238"/>
              <a:gd name="connsiteX1" fmla="*/ 3986910 w 5689599"/>
              <a:gd name="connsiteY1" fmla="*/ 2201864 h 3620238"/>
              <a:gd name="connsiteX2" fmla="*/ 4341503 w 5689599"/>
              <a:gd name="connsiteY2" fmla="*/ 2911052 h 3620238"/>
              <a:gd name="connsiteX3" fmla="*/ 3986910 w 5689599"/>
              <a:gd name="connsiteY3" fmla="*/ 3620238 h 3620238"/>
              <a:gd name="connsiteX4" fmla="*/ 3050784 w 5689599"/>
              <a:gd name="connsiteY4" fmla="*/ 3620238 h 3620238"/>
              <a:gd name="connsiteX5" fmla="*/ 2696190 w 5689599"/>
              <a:gd name="connsiteY5" fmla="*/ 2911052 h 3620238"/>
              <a:gd name="connsiteX6" fmla="*/ 4398879 w 5689599"/>
              <a:gd name="connsiteY6" fmla="*/ 1471448 h 3620238"/>
              <a:gd name="connsiteX7" fmla="*/ 5335005 w 5689599"/>
              <a:gd name="connsiteY7" fmla="*/ 1471448 h 3620238"/>
              <a:gd name="connsiteX8" fmla="*/ 5689599 w 5689599"/>
              <a:gd name="connsiteY8" fmla="*/ 2180635 h 3620238"/>
              <a:gd name="connsiteX9" fmla="*/ 5335005 w 5689599"/>
              <a:gd name="connsiteY9" fmla="*/ 2889822 h 3620238"/>
              <a:gd name="connsiteX10" fmla="*/ 4398879 w 5689599"/>
              <a:gd name="connsiteY10" fmla="*/ 2889822 h 3620238"/>
              <a:gd name="connsiteX11" fmla="*/ 4044285 w 5689599"/>
              <a:gd name="connsiteY11" fmla="*/ 2180635 h 3620238"/>
              <a:gd name="connsiteX12" fmla="*/ 1702688 w 5689599"/>
              <a:gd name="connsiteY12" fmla="*/ 1471448 h 3620238"/>
              <a:gd name="connsiteX13" fmla="*/ 2638814 w 5689599"/>
              <a:gd name="connsiteY13" fmla="*/ 1471448 h 3620238"/>
              <a:gd name="connsiteX14" fmla="*/ 2993408 w 5689599"/>
              <a:gd name="connsiteY14" fmla="*/ 2180635 h 3620238"/>
              <a:gd name="connsiteX15" fmla="*/ 2638814 w 5689599"/>
              <a:gd name="connsiteY15" fmla="*/ 2889822 h 3620238"/>
              <a:gd name="connsiteX16" fmla="*/ 1702688 w 5689599"/>
              <a:gd name="connsiteY16" fmla="*/ 2889822 h 3620238"/>
              <a:gd name="connsiteX17" fmla="*/ 1348095 w 5689599"/>
              <a:gd name="connsiteY17" fmla="*/ 2180635 h 3620238"/>
              <a:gd name="connsiteX18" fmla="*/ 3050784 w 5689599"/>
              <a:gd name="connsiteY18" fmla="*/ 730417 h 3620238"/>
              <a:gd name="connsiteX19" fmla="*/ 3986910 w 5689599"/>
              <a:gd name="connsiteY19" fmla="*/ 730417 h 3620238"/>
              <a:gd name="connsiteX20" fmla="*/ 4341503 w 5689599"/>
              <a:gd name="connsiteY20" fmla="*/ 1439604 h 3620238"/>
              <a:gd name="connsiteX21" fmla="*/ 3986910 w 5689599"/>
              <a:gd name="connsiteY21" fmla="*/ 2148790 h 3620238"/>
              <a:gd name="connsiteX22" fmla="*/ 3050784 w 5689599"/>
              <a:gd name="connsiteY22" fmla="*/ 2148790 h 3620238"/>
              <a:gd name="connsiteX23" fmla="*/ 2696190 w 5689599"/>
              <a:gd name="connsiteY23" fmla="*/ 1439604 h 3620238"/>
              <a:gd name="connsiteX24" fmla="*/ 354593 w 5689599"/>
              <a:gd name="connsiteY24" fmla="*/ 730417 h 3620238"/>
              <a:gd name="connsiteX25" fmla="*/ 1290719 w 5689599"/>
              <a:gd name="connsiteY25" fmla="*/ 730417 h 3620238"/>
              <a:gd name="connsiteX26" fmla="*/ 1645313 w 5689599"/>
              <a:gd name="connsiteY26" fmla="*/ 1439604 h 3620238"/>
              <a:gd name="connsiteX27" fmla="*/ 1290719 w 5689599"/>
              <a:gd name="connsiteY27" fmla="*/ 2148790 h 3620238"/>
              <a:gd name="connsiteX28" fmla="*/ 354593 w 5689599"/>
              <a:gd name="connsiteY28" fmla="*/ 2148790 h 3620238"/>
              <a:gd name="connsiteX29" fmla="*/ 0 w 5689599"/>
              <a:gd name="connsiteY29" fmla="*/ 1439604 h 3620238"/>
              <a:gd name="connsiteX30" fmla="*/ 4398879 w 5689599"/>
              <a:gd name="connsiteY30" fmla="*/ 0 h 3620238"/>
              <a:gd name="connsiteX31" fmla="*/ 5335005 w 5689599"/>
              <a:gd name="connsiteY31" fmla="*/ 0 h 3620238"/>
              <a:gd name="connsiteX32" fmla="*/ 5689599 w 5689599"/>
              <a:gd name="connsiteY32" fmla="*/ 709188 h 3620238"/>
              <a:gd name="connsiteX33" fmla="*/ 5335005 w 5689599"/>
              <a:gd name="connsiteY33" fmla="*/ 1418374 h 3620238"/>
              <a:gd name="connsiteX34" fmla="*/ 4398879 w 5689599"/>
              <a:gd name="connsiteY34" fmla="*/ 1418374 h 3620238"/>
              <a:gd name="connsiteX35" fmla="*/ 4044285 w 5689599"/>
              <a:gd name="connsiteY35" fmla="*/ 709188 h 3620238"/>
              <a:gd name="connsiteX36" fmla="*/ 1702688 w 5689599"/>
              <a:gd name="connsiteY36" fmla="*/ 0 h 3620238"/>
              <a:gd name="connsiteX37" fmla="*/ 2638814 w 5689599"/>
              <a:gd name="connsiteY37" fmla="*/ 0 h 3620238"/>
              <a:gd name="connsiteX38" fmla="*/ 2993408 w 5689599"/>
              <a:gd name="connsiteY38" fmla="*/ 709188 h 3620238"/>
              <a:gd name="connsiteX39" fmla="*/ 2638814 w 5689599"/>
              <a:gd name="connsiteY39" fmla="*/ 1418374 h 3620238"/>
              <a:gd name="connsiteX40" fmla="*/ 1702688 w 5689599"/>
              <a:gd name="connsiteY40" fmla="*/ 1418374 h 3620238"/>
              <a:gd name="connsiteX41" fmla="*/ 1348095 w 5689599"/>
              <a:gd name="connsiteY41" fmla="*/ 709188 h 36202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89599" h="3620238">
                <a:moveTo>
                  <a:pt x="3050784" y="2201864"/>
                </a:moveTo>
                <a:lnTo>
                  <a:pt x="3986910" y="2201864"/>
                </a:lnTo>
                <a:lnTo>
                  <a:pt x="4341503" y="2911052"/>
                </a:lnTo>
                <a:lnTo>
                  <a:pt x="3986910" y="3620238"/>
                </a:lnTo>
                <a:lnTo>
                  <a:pt x="3050784" y="3620238"/>
                </a:lnTo>
                <a:lnTo>
                  <a:pt x="2696190" y="2911052"/>
                </a:lnTo>
                <a:close/>
                <a:moveTo>
                  <a:pt x="4398879" y="1471448"/>
                </a:moveTo>
                <a:lnTo>
                  <a:pt x="5335005" y="1471448"/>
                </a:lnTo>
                <a:lnTo>
                  <a:pt x="5689599" y="2180635"/>
                </a:lnTo>
                <a:lnTo>
                  <a:pt x="5335005" y="2889822"/>
                </a:lnTo>
                <a:lnTo>
                  <a:pt x="4398879" y="2889822"/>
                </a:lnTo>
                <a:lnTo>
                  <a:pt x="4044285" y="2180635"/>
                </a:lnTo>
                <a:close/>
                <a:moveTo>
                  <a:pt x="1702688" y="1471448"/>
                </a:moveTo>
                <a:lnTo>
                  <a:pt x="2638814" y="1471448"/>
                </a:lnTo>
                <a:lnTo>
                  <a:pt x="2993408" y="2180635"/>
                </a:lnTo>
                <a:lnTo>
                  <a:pt x="2638814" y="2889822"/>
                </a:lnTo>
                <a:lnTo>
                  <a:pt x="1702688" y="2889822"/>
                </a:lnTo>
                <a:lnTo>
                  <a:pt x="1348095" y="2180635"/>
                </a:lnTo>
                <a:close/>
                <a:moveTo>
                  <a:pt x="3050784" y="730417"/>
                </a:moveTo>
                <a:lnTo>
                  <a:pt x="3986910" y="730417"/>
                </a:lnTo>
                <a:lnTo>
                  <a:pt x="4341503" y="1439604"/>
                </a:lnTo>
                <a:lnTo>
                  <a:pt x="3986910" y="2148790"/>
                </a:lnTo>
                <a:lnTo>
                  <a:pt x="3050784" y="2148790"/>
                </a:lnTo>
                <a:lnTo>
                  <a:pt x="2696190" y="1439604"/>
                </a:lnTo>
                <a:close/>
                <a:moveTo>
                  <a:pt x="354593" y="730417"/>
                </a:moveTo>
                <a:lnTo>
                  <a:pt x="1290719" y="730417"/>
                </a:lnTo>
                <a:lnTo>
                  <a:pt x="1645313" y="1439604"/>
                </a:lnTo>
                <a:lnTo>
                  <a:pt x="1290719" y="2148790"/>
                </a:lnTo>
                <a:lnTo>
                  <a:pt x="354593" y="2148790"/>
                </a:lnTo>
                <a:lnTo>
                  <a:pt x="0" y="1439604"/>
                </a:lnTo>
                <a:close/>
                <a:moveTo>
                  <a:pt x="4398879" y="0"/>
                </a:moveTo>
                <a:lnTo>
                  <a:pt x="5335005" y="0"/>
                </a:lnTo>
                <a:lnTo>
                  <a:pt x="5689599" y="709188"/>
                </a:lnTo>
                <a:lnTo>
                  <a:pt x="5335005" y="1418374"/>
                </a:lnTo>
                <a:lnTo>
                  <a:pt x="4398879" y="1418374"/>
                </a:lnTo>
                <a:lnTo>
                  <a:pt x="4044285" y="709188"/>
                </a:lnTo>
                <a:close/>
                <a:moveTo>
                  <a:pt x="1702688" y="0"/>
                </a:moveTo>
                <a:lnTo>
                  <a:pt x="2638814" y="0"/>
                </a:lnTo>
                <a:lnTo>
                  <a:pt x="2993408" y="709188"/>
                </a:lnTo>
                <a:lnTo>
                  <a:pt x="2638814" y="1418374"/>
                </a:lnTo>
                <a:lnTo>
                  <a:pt x="1702688" y="1418374"/>
                </a:lnTo>
                <a:lnTo>
                  <a:pt x="1348095" y="709188"/>
                </a:ln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096000" y="4120228"/>
            <a:ext cx="39469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愿你热爱生命的春天，</a:t>
            </a:r>
            <a:endParaRPr lang="en-US" altLang="zh-CN" sz="320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珍惜时间的清晨，学那梅花，争作东风第一枝 </a:t>
            </a:r>
          </a:p>
        </p:txBody>
      </p:sp>
    </p:spTree>
    <p:extLst>
      <p:ext uri="{BB962C8B-B14F-4D97-AF65-F5344CB8AC3E}">
        <p14:creationId val="1393404870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27200" y="1892301"/>
            <a:ext cx="3962400" cy="2400299"/>
          </a:xfrm>
          <a:custGeom>
            <a:gdLst>
              <a:gd name="connsiteX0" fmla="*/ 0 w 3962400"/>
              <a:gd name="connsiteY0" fmla="*/ 0 h 2056253"/>
              <a:gd name="connsiteX1" fmla="*/ 3962400 w 3962400"/>
              <a:gd name="connsiteY1" fmla="*/ 0 h 2056253"/>
              <a:gd name="connsiteX2" fmla="*/ 3962400 w 3962400"/>
              <a:gd name="connsiteY2" fmla="*/ 1670290 h 2056253"/>
              <a:gd name="connsiteX3" fmla="*/ 0 w 3962400"/>
              <a:gd name="connsiteY3" fmla="*/ 1945104 h 20562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056253">
                <a:moveTo>
                  <a:pt x="0" y="0"/>
                </a:moveTo>
                <a:lnTo>
                  <a:pt x="3962400" y="0"/>
                </a:lnTo>
                <a:lnTo>
                  <a:pt x="3962400" y="1670290"/>
                </a:lnTo>
                <a:cubicBezTo>
                  <a:pt x="1981200" y="1670290"/>
                  <a:pt x="1981200" y="2306701"/>
                  <a:pt x="0" y="1945104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489700" y="1892301"/>
            <a:ext cx="3962400" cy="2400299"/>
          </a:xfrm>
          <a:custGeom>
            <a:gdLst>
              <a:gd name="connsiteX0" fmla="*/ 0 w 3962400"/>
              <a:gd name="connsiteY0" fmla="*/ 0 h 2056253"/>
              <a:gd name="connsiteX1" fmla="*/ 3962400 w 3962400"/>
              <a:gd name="connsiteY1" fmla="*/ 0 h 2056253"/>
              <a:gd name="connsiteX2" fmla="*/ 3962400 w 3962400"/>
              <a:gd name="connsiteY2" fmla="*/ 1670290 h 2056253"/>
              <a:gd name="connsiteX3" fmla="*/ 0 w 3962400"/>
              <a:gd name="connsiteY3" fmla="*/ 1945104 h 20562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056253">
                <a:moveTo>
                  <a:pt x="0" y="0"/>
                </a:moveTo>
                <a:lnTo>
                  <a:pt x="3962400" y="0"/>
                </a:lnTo>
                <a:lnTo>
                  <a:pt x="3962400" y="1670290"/>
                </a:lnTo>
                <a:cubicBezTo>
                  <a:pt x="1981200" y="1670290"/>
                  <a:pt x="1981200" y="2306701"/>
                  <a:pt x="0" y="1945104"/>
                </a:cubicBezTo>
                <a:close/>
              </a:path>
            </a:pathLst>
          </a:cu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295979" y="4465867"/>
            <a:ext cx="7600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愿你像颗种子，勇敢地冲破泥沙，</a:t>
            </a:r>
            <a:endParaRPr lang="en-US" altLang="zh-CN" sz="320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将嫩绿的幼芽伸出地面，指向天空</a:t>
            </a:r>
          </a:p>
        </p:txBody>
      </p:sp>
    </p:spTree>
    <p:extLst>
      <p:ext uri="{BB962C8B-B14F-4D97-AF65-F5344CB8AC3E}">
        <p14:creationId val="128224375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4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 rot="21091140">
            <a:off x="1446242" y="1678312"/>
            <a:ext cx="2441518" cy="312037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 rot="21091140">
            <a:off x="4900642" y="1678311"/>
            <a:ext cx="2441518" cy="312037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 rot="21091140">
            <a:off x="8197862" y="1678310"/>
            <a:ext cx="2441518" cy="312037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09220" y="5139173"/>
            <a:ext cx="6171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愿你像那小小的溪流</a:t>
            </a:r>
            <a:endParaRPr lang="en-US" altLang="zh-CN" sz="3200">
              <a:solidFill>
                <a:srgbClr val="F3FF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将那高高的山峰作为生命的起点</a:t>
            </a:r>
          </a:p>
        </p:txBody>
      </p:sp>
    </p:spTree>
    <p:extLst>
      <p:ext uri="{BB962C8B-B14F-4D97-AF65-F5344CB8AC3E}">
        <p14:creationId val="2376938011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 rot="21091140">
            <a:off x="1514526" y="1479623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1077847">
            <a:off x="2124125" y="3489711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 rot="307318">
            <a:off x="4627229" y="1479623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3"/>
          </p:nvPr>
        </p:nvSpPr>
        <p:spPr>
          <a:xfrm rot="20880076">
            <a:off x="7570710" y="1649290"/>
            <a:ext cx="3140739" cy="1859320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697033" y="3972135"/>
            <a:ext cx="4666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>
                <a:solidFill>
                  <a:srgbClr val="F3FF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生活是一本精深的书，别人的注释代替不了自己的理解，愿你有所发现，有所 创造</a:t>
            </a:r>
          </a:p>
        </p:txBody>
      </p:sp>
    </p:spTree>
    <p:extLst>
      <p:ext uri="{BB962C8B-B14F-4D97-AF65-F5344CB8AC3E}">
        <p14:creationId val="4133061008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549400" y="1646692"/>
            <a:ext cx="5245100" cy="4005942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997700" y="1646692"/>
            <a:ext cx="3835400" cy="185850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997700" y="3794126"/>
            <a:ext cx="3835400" cy="1858508"/>
          </a:xfrm>
          <a:prstGeom prst="rect">
            <a:avLst/>
          </a:prstGeom>
          <a:ln w="38100">
            <a:solidFill>
              <a:srgbClr val="47A4AD"/>
            </a:solidFill>
          </a:ln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1129355301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8216170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rcRect t="17809" b="1780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F0C79B3-AE35-40F6-B219-F96EAB9A2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015" b="1368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4191" y="1771649"/>
            <a:ext cx="478554" cy="16573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93268" y="1615622"/>
            <a:ext cx="590923" cy="124154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777C666-E21A-4708-A773-A26DBE9A46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b="70777"/>
          <a:stretch>
            <a:fillRect/>
          </a:stretch>
        </p:blipFill>
        <p:spPr>
          <a:xfrm>
            <a:off x="5359648" y="2381147"/>
            <a:ext cx="334688" cy="58149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B680B41-67FC-4C8B-AA22-D5A69B7CF9B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00201" y="2022701"/>
            <a:ext cx="795898" cy="77682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90BC370-058C-44B0-A085-D305341AB04A}"/>
              </a:ext>
            </a:extLst>
          </p:cNvPr>
          <p:cNvSpPr txBox="1"/>
          <p:nvPr userDrawn="1"/>
        </p:nvSpPr>
        <p:spPr>
          <a:xfrm>
            <a:off x="4872628" y="2767608"/>
            <a:ext cx="20794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>
                <a:solidFill>
                  <a:srgbClr val="F8971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10</a:t>
            </a:r>
            <a:endParaRPr lang="zh-CN" altLang="en-US" sz="11500" b="1">
              <a:solidFill>
                <a:srgbClr val="F89712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1D4CDC4-FAC3-4033-AB0A-EA3FA61FB7A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2844" t="75261" r="34641"/>
          <a:stretch>
            <a:fillRect/>
          </a:stretch>
        </p:blipFill>
        <p:spPr>
          <a:xfrm>
            <a:off x="3685252" y="3848235"/>
            <a:ext cx="4510607" cy="322076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91A572A-AD25-4012-ADC3-95B3E5F12EC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15543" t="26683" r="55413" b="7625"/>
          <a:stretch>
            <a:fillRect/>
          </a:stretch>
        </p:blipFill>
        <p:spPr>
          <a:xfrm>
            <a:off x="146309" y="2266547"/>
            <a:ext cx="2794000" cy="42672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EAB56D7-5E60-4507-8B6F-73F05686294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1815" t="48240" r="36403" b="4836"/>
          <a:stretch>
            <a:fillRect/>
          </a:stretch>
        </p:blipFill>
        <p:spPr>
          <a:xfrm>
            <a:off x="10083563" y="1540774"/>
            <a:ext cx="2095457" cy="3048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D8985DC-FE39-4AC3-9CF7-480C078A020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61222" t="40615" r="13364" b="7184"/>
          <a:stretch>
            <a:fillRect/>
          </a:stretch>
        </p:blipFill>
        <p:spPr>
          <a:xfrm flipH="1">
            <a:off x="8476458" y="3046379"/>
            <a:ext cx="2444750" cy="33909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402E33-937B-4F9F-B0B0-EE1D074345F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03670" y="5252646"/>
            <a:ext cx="2115495" cy="1737511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0DE50A6F-DCDD-44FE-9825-BC382AE7C029}"/>
              </a:ext>
            </a:extLst>
          </p:cNvPr>
          <p:cNvGrpSpPr/>
          <p:nvPr userDrawn="1"/>
        </p:nvGrpSpPr>
        <p:grpSpPr>
          <a:xfrm>
            <a:off x="7536364" y="5097464"/>
            <a:ext cx="2003425" cy="1787526"/>
            <a:chOff x="7034213" y="5097464"/>
            <a:chExt cx="2003425" cy="1787526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A7B4F79-1123-4CFB-BDA8-6D3141BB60A1}"/>
                </a:ext>
              </a:extLst>
            </p:cNvPr>
            <p:cNvSpPr/>
            <p:nvPr/>
          </p:nvSpPr>
          <p:spPr bwMode="auto">
            <a:xfrm>
              <a:off x="8110538" y="5097464"/>
              <a:ext cx="619125" cy="277813"/>
            </a:xfrm>
            <a:custGeom>
              <a:gdLst>
                <a:gd name="T0" fmla="*/ 210 w 249"/>
                <a:gd name="T1" fmla="*/ 59 h 112"/>
                <a:gd name="T2" fmla="*/ 191 w 249"/>
                <a:gd name="T3" fmla="*/ 70 h 112"/>
                <a:gd name="T4" fmla="*/ 202 w 249"/>
                <a:gd name="T5" fmla="*/ 51 h 112"/>
                <a:gd name="T6" fmla="*/ 193 w 249"/>
                <a:gd name="T7" fmla="*/ 18 h 112"/>
                <a:gd name="T8" fmla="*/ 193 w 249"/>
                <a:gd name="T9" fmla="*/ 18 h 112"/>
                <a:gd name="T10" fmla="*/ 160 w 249"/>
                <a:gd name="T11" fmla="*/ 27 h 112"/>
                <a:gd name="T12" fmla="*/ 149 w 249"/>
                <a:gd name="T13" fmla="*/ 46 h 112"/>
                <a:gd name="T14" fmla="*/ 149 w 249"/>
                <a:gd name="T15" fmla="*/ 24 h 112"/>
                <a:gd name="T16" fmla="*/ 125 w 249"/>
                <a:gd name="T17" fmla="*/ 0 h 112"/>
                <a:gd name="T18" fmla="*/ 125 w 249"/>
                <a:gd name="T19" fmla="*/ 0 h 112"/>
                <a:gd name="T20" fmla="*/ 101 w 249"/>
                <a:gd name="T21" fmla="*/ 24 h 112"/>
                <a:gd name="T22" fmla="*/ 101 w 249"/>
                <a:gd name="T23" fmla="*/ 46 h 112"/>
                <a:gd name="T24" fmla="*/ 90 w 249"/>
                <a:gd name="T25" fmla="*/ 27 h 112"/>
                <a:gd name="T26" fmla="*/ 57 w 249"/>
                <a:gd name="T27" fmla="*/ 18 h 112"/>
                <a:gd name="T28" fmla="*/ 57 w 249"/>
                <a:gd name="T29" fmla="*/ 18 h 112"/>
                <a:gd name="T30" fmla="*/ 48 w 249"/>
                <a:gd name="T31" fmla="*/ 51 h 112"/>
                <a:gd name="T32" fmla="*/ 59 w 249"/>
                <a:gd name="T33" fmla="*/ 70 h 112"/>
                <a:gd name="T34" fmla="*/ 40 w 249"/>
                <a:gd name="T35" fmla="*/ 59 h 112"/>
                <a:gd name="T36" fmla="*/ 7 w 249"/>
                <a:gd name="T37" fmla="*/ 68 h 112"/>
                <a:gd name="T38" fmla="*/ 7 w 249"/>
                <a:gd name="T39" fmla="*/ 68 h 112"/>
                <a:gd name="T40" fmla="*/ 16 w 249"/>
                <a:gd name="T41" fmla="*/ 101 h 112"/>
                <a:gd name="T42" fmla="*/ 34 w 249"/>
                <a:gd name="T43" fmla="*/ 112 h 112"/>
                <a:gd name="T44" fmla="*/ 215 w 249"/>
                <a:gd name="T45" fmla="*/ 112 h 112"/>
                <a:gd name="T46" fmla="*/ 234 w 249"/>
                <a:gd name="T47" fmla="*/ 101 h 112"/>
                <a:gd name="T48" fmla="*/ 243 w 249"/>
                <a:gd name="T49" fmla="*/ 68 h 112"/>
                <a:gd name="T50" fmla="*/ 243 w 249"/>
                <a:gd name="T51" fmla="*/ 68 h 112"/>
                <a:gd name="T52" fmla="*/ 210 w 249"/>
                <a:gd name="T53" fmla="*/ 59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9" h="112">
                  <a:moveTo>
                    <a:pt x="210" y="59"/>
                  </a:moveTo>
                  <a:cubicBezTo>
                    <a:pt x="191" y="70"/>
                    <a:pt x="191" y="70"/>
                    <a:pt x="191" y="70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08" y="40"/>
                    <a:pt x="204" y="25"/>
                    <a:pt x="193" y="1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81" y="11"/>
                    <a:pt x="166" y="15"/>
                    <a:pt x="160" y="2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11"/>
                    <a:pt x="138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11" y="0"/>
                    <a:pt x="101" y="11"/>
                    <a:pt x="101" y="24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3" y="15"/>
                    <a:pt x="68" y="11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5" y="25"/>
                    <a:pt x="41" y="40"/>
                    <a:pt x="48" y="51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8" y="52"/>
                    <a:pt x="14" y="56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80"/>
                    <a:pt x="4" y="94"/>
                    <a:pt x="16" y="101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45" y="94"/>
                    <a:pt x="249" y="80"/>
                    <a:pt x="243" y="68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36" y="56"/>
                    <a:pt x="221" y="52"/>
                    <a:pt x="210" y="59"/>
                  </a:cubicBezTo>
                  <a:close/>
                </a:path>
              </a:pathLst>
            </a:custGeom>
            <a:solidFill>
              <a:srgbClr val="ECA8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587C553D-DA5C-402B-94CA-838B3DD975E1}"/>
                </a:ext>
              </a:extLst>
            </p:cNvPr>
            <p:cNvSpPr/>
            <p:nvPr/>
          </p:nvSpPr>
          <p:spPr bwMode="auto">
            <a:xfrm>
              <a:off x="7861300" y="5537202"/>
              <a:ext cx="1076325" cy="1347788"/>
            </a:xfrm>
            <a:custGeom>
              <a:gdLst>
                <a:gd name="T0" fmla="*/ 678 w 678"/>
                <a:gd name="T1" fmla="*/ 0 h 849"/>
                <a:gd name="T2" fmla="*/ 670 w 678"/>
                <a:gd name="T3" fmla="*/ 241 h 849"/>
                <a:gd name="T4" fmla="*/ 664 w 678"/>
                <a:gd name="T5" fmla="*/ 437 h 849"/>
                <a:gd name="T6" fmla="*/ 661 w 678"/>
                <a:gd name="T7" fmla="*/ 559 h 849"/>
                <a:gd name="T8" fmla="*/ 655 w 678"/>
                <a:gd name="T9" fmla="*/ 755 h 849"/>
                <a:gd name="T10" fmla="*/ 651 w 678"/>
                <a:gd name="T11" fmla="*/ 849 h 849"/>
                <a:gd name="T12" fmla="*/ 25 w 678"/>
                <a:gd name="T13" fmla="*/ 849 h 849"/>
                <a:gd name="T14" fmla="*/ 24 w 678"/>
                <a:gd name="T15" fmla="*/ 786 h 849"/>
                <a:gd name="T16" fmla="*/ 22 w 678"/>
                <a:gd name="T17" fmla="*/ 755 h 849"/>
                <a:gd name="T18" fmla="*/ 20 w 678"/>
                <a:gd name="T19" fmla="*/ 678 h 849"/>
                <a:gd name="T20" fmla="*/ 17 w 678"/>
                <a:gd name="T21" fmla="*/ 573 h 849"/>
                <a:gd name="T22" fmla="*/ 17 w 678"/>
                <a:gd name="T23" fmla="*/ 559 h 849"/>
                <a:gd name="T24" fmla="*/ 14 w 678"/>
                <a:gd name="T25" fmla="*/ 465 h 849"/>
                <a:gd name="T26" fmla="*/ 13 w 678"/>
                <a:gd name="T27" fmla="*/ 437 h 849"/>
                <a:gd name="T28" fmla="*/ 11 w 678"/>
                <a:gd name="T29" fmla="*/ 360 h 849"/>
                <a:gd name="T30" fmla="*/ 8 w 678"/>
                <a:gd name="T31" fmla="*/ 252 h 849"/>
                <a:gd name="T32" fmla="*/ 6 w 678"/>
                <a:gd name="T33" fmla="*/ 241 h 849"/>
                <a:gd name="T34" fmla="*/ 5 w 678"/>
                <a:gd name="T35" fmla="*/ 166 h 849"/>
                <a:gd name="T36" fmla="*/ 0 w 678"/>
                <a:gd name="T37" fmla="*/ 0 h 849"/>
                <a:gd name="T38" fmla="*/ 678 w 678"/>
                <a:gd name="T39" fmla="*/ 0 h 8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8" h="849">
                  <a:moveTo>
                    <a:pt x="678" y="0"/>
                  </a:moveTo>
                  <a:lnTo>
                    <a:pt x="670" y="241"/>
                  </a:lnTo>
                  <a:lnTo>
                    <a:pt x="664" y="437"/>
                  </a:lnTo>
                  <a:lnTo>
                    <a:pt x="661" y="559"/>
                  </a:lnTo>
                  <a:lnTo>
                    <a:pt x="655" y="755"/>
                  </a:lnTo>
                  <a:lnTo>
                    <a:pt x="651" y="849"/>
                  </a:lnTo>
                  <a:lnTo>
                    <a:pt x="25" y="849"/>
                  </a:lnTo>
                  <a:lnTo>
                    <a:pt x="24" y="786"/>
                  </a:lnTo>
                  <a:lnTo>
                    <a:pt x="22" y="755"/>
                  </a:lnTo>
                  <a:lnTo>
                    <a:pt x="20" y="678"/>
                  </a:lnTo>
                  <a:lnTo>
                    <a:pt x="17" y="573"/>
                  </a:lnTo>
                  <a:lnTo>
                    <a:pt x="17" y="559"/>
                  </a:lnTo>
                  <a:lnTo>
                    <a:pt x="14" y="465"/>
                  </a:lnTo>
                  <a:lnTo>
                    <a:pt x="13" y="437"/>
                  </a:lnTo>
                  <a:lnTo>
                    <a:pt x="11" y="360"/>
                  </a:lnTo>
                  <a:lnTo>
                    <a:pt x="8" y="252"/>
                  </a:lnTo>
                  <a:lnTo>
                    <a:pt x="6" y="241"/>
                  </a:lnTo>
                  <a:lnTo>
                    <a:pt x="5" y="166"/>
                  </a:lnTo>
                  <a:lnTo>
                    <a:pt x="0" y="0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59A7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3124BF1E-A466-4C56-B1B6-201F429A3B70}"/>
                </a:ext>
              </a:extLst>
            </p:cNvPr>
            <p:cNvSpPr/>
            <p:nvPr/>
          </p:nvSpPr>
          <p:spPr bwMode="auto">
            <a:xfrm>
              <a:off x="7861300" y="5537202"/>
              <a:ext cx="1076325" cy="268288"/>
            </a:xfrm>
            <a:custGeom>
              <a:gdLst>
                <a:gd name="T0" fmla="*/ 0 w 678"/>
                <a:gd name="T1" fmla="*/ 0 h 169"/>
                <a:gd name="T2" fmla="*/ 5 w 678"/>
                <a:gd name="T3" fmla="*/ 166 h 169"/>
                <a:gd name="T4" fmla="*/ 673 w 678"/>
                <a:gd name="T5" fmla="*/ 169 h 169"/>
                <a:gd name="T6" fmla="*/ 678 w 678"/>
                <a:gd name="T7" fmla="*/ 0 h 169"/>
                <a:gd name="T8" fmla="*/ 0 w 678"/>
                <a:gd name="T9" fmla="*/ 0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9">
                  <a:moveTo>
                    <a:pt x="0" y="0"/>
                  </a:moveTo>
                  <a:lnTo>
                    <a:pt x="5" y="166"/>
                  </a:lnTo>
                  <a:lnTo>
                    <a:pt x="673" y="169"/>
                  </a:lnTo>
                  <a:lnTo>
                    <a:pt x="6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75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8EAD39C7-DACF-4807-8849-5941F7FBD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288" y="5367339"/>
              <a:ext cx="1276350" cy="306388"/>
            </a:xfrm>
            <a:prstGeom prst="rect">
              <a:avLst/>
            </a:prstGeom>
            <a:solidFill>
              <a:srgbClr val="59A7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F7E2E3F5-5DF0-4D06-9B87-64EF6B273880}"/>
                </a:ext>
              </a:extLst>
            </p:cNvPr>
            <p:cNvSpPr/>
            <p:nvPr/>
          </p:nvSpPr>
          <p:spPr bwMode="auto">
            <a:xfrm>
              <a:off x="8405813" y="5783264"/>
              <a:ext cx="523875" cy="1101725"/>
            </a:xfrm>
            <a:custGeom>
              <a:gdLst>
                <a:gd name="T0" fmla="*/ 0 w 330"/>
                <a:gd name="T1" fmla="*/ 0 h 694"/>
                <a:gd name="T2" fmla="*/ 0 w 330"/>
                <a:gd name="T3" fmla="*/ 86 h 694"/>
                <a:gd name="T4" fmla="*/ 0 w 330"/>
                <a:gd name="T5" fmla="*/ 282 h 694"/>
                <a:gd name="T6" fmla="*/ 0 w 330"/>
                <a:gd name="T7" fmla="*/ 404 h 694"/>
                <a:gd name="T8" fmla="*/ 0 w 330"/>
                <a:gd name="T9" fmla="*/ 600 h 694"/>
                <a:gd name="T10" fmla="*/ 0 w 330"/>
                <a:gd name="T11" fmla="*/ 694 h 694"/>
                <a:gd name="T12" fmla="*/ 308 w 330"/>
                <a:gd name="T13" fmla="*/ 694 h 694"/>
                <a:gd name="T14" fmla="*/ 312 w 330"/>
                <a:gd name="T15" fmla="*/ 600 h 694"/>
                <a:gd name="T16" fmla="*/ 318 w 330"/>
                <a:gd name="T17" fmla="*/ 404 h 694"/>
                <a:gd name="T18" fmla="*/ 321 w 330"/>
                <a:gd name="T19" fmla="*/ 282 h 694"/>
                <a:gd name="T20" fmla="*/ 327 w 330"/>
                <a:gd name="T21" fmla="*/ 86 h 694"/>
                <a:gd name="T22" fmla="*/ 330 w 330"/>
                <a:gd name="T23" fmla="*/ 14 h 694"/>
                <a:gd name="T24" fmla="*/ 0 w 330"/>
                <a:gd name="T25" fmla="*/ 0 h 6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694">
                  <a:moveTo>
                    <a:pt x="0" y="0"/>
                  </a:moveTo>
                  <a:lnTo>
                    <a:pt x="0" y="86"/>
                  </a:lnTo>
                  <a:lnTo>
                    <a:pt x="0" y="282"/>
                  </a:lnTo>
                  <a:lnTo>
                    <a:pt x="0" y="404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08" y="694"/>
                  </a:lnTo>
                  <a:lnTo>
                    <a:pt x="312" y="600"/>
                  </a:lnTo>
                  <a:lnTo>
                    <a:pt x="318" y="404"/>
                  </a:lnTo>
                  <a:lnTo>
                    <a:pt x="321" y="282"/>
                  </a:lnTo>
                  <a:lnTo>
                    <a:pt x="327" y="86"/>
                  </a:lnTo>
                  <a:lnTo>
                    <a:pt x="33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75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9D652B41-3660-481A-8FE8-A2CE88644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1350" y="5362577"/>
              <a:ext cx="258763" cy="1522413"/>
            </a:xfrm>
            <a:prstGeom prst="rect">
              <a:avLst/>
            </a:prstGeom>
            <a:solidFill>
              <a:srgbClr val="FAD3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F2554F8B-AAE4-40C4-BE3E-54A277D18AFA}"/>
                </a:ext>
              </a:extLst>
            </p:cNvPr>
            <p:cNvSpPr/>
            <p:nvPr/>
          </p:nvSpPr>
          <p:spPr bwMode="auto">
            <a:xfrm>
              <a:off x="7745413" y="5676902"/>
              <a:ext cx="422275" cy="190500"/>
            </a:xfrm>
            <a:custGeom>
              <a:gdLst>
                <a:gd name="T0" fmla="*/ 27 w 170"/>
                <a:gd name="T1" fmla="*/ 41 h 77"/>
                <a:gd name="T2" fmla="*/ 40 w 170"/>
                <a:gd name="T3" fmla="*/ 48 h 77"/>
                <a:gd name="T4" fmla="*/ 33 w 170"/>
                <a:gd name="T5" fmla="*/ 35 h 77"/>
                <a:gd name="T6" fmla="*/ 39 w 170"/>
                <a:gd name="T7" fmla="*/ 13 h 77"/>
                <a:gd name="T8" fmla="*/ 39 w 170"/>
                <a:gd name="T9" fmla="*/ 13 h 77"/>
                <a:gd name="T10" fmla="*/ 61 w 170"/>
                <a:gd name="T11" fmla="*/ 19 h 77"/>
                <a:gd name="T12" fmla="*/ 69 w 170"/>
                <a:gd name="T13" fmla="*/ 32 h 77"/>
                <a:gd name="T14" fmla="*/ 69 w 170"/>
                <a:gd name="T15" fmla="*/ 17 h 77"/>
                <a:gd name="T16" fmla="*/ 85 w 170"/>
                <a:gd name="T17" fmla="*/ 0 h 77"/>
                <a:gd name="T18" fmla="*/ 85 w 170"/>
                <a:gd name="T19" fmla="*/ 0 h 77"/>
                <a:gd name="T20" fmla="*/ 102 w 170"/>
                <a:gd name="T21" fmla="*/ 17 h 77"/>
                <a:gd name="T22" fmla="*/ 102 w 170"/>
                <a:gd name="T23" fmla="*/ 32 h 77"/>
                <a:gd name="T24" fmla="*/ 109 w 170"/>
                <a:gd name="T25" fmla="*/ 19 h 77"/>
                <a:gd name="T26" fmla="*/ 132 w 170"/>
                <a:gd name="T27" fmla="*/ 13 h 77"/>
                <a:gd name="T28" fmla="*/ 132 w 170"/>
                <a:gd name="T29" fmla="*/ 13 h 77"/>
                <a:gd name="T30" fmla="*/ 138 w 170"/>
                <a:gd name="T31" fmla="*/ 35 h 77"/>
                <a:gd name="T32" fmla="*/ 130 w 170"/>
                <a:gd name="T33" fmla="*/ 48 h 77"/>
                <a:gd name="T34" fmla="*/ 143 w 170"/>
                <a:gd name="T35" fmla="*/ 41 h 77"/>
                <a:gd name="T36" fmla="*/ 166 w 170"/>
                <a:gd name="T37" fmla="*/ 47 h 77"/>
                <a:gd name="T38" fmla="*/ 166 w 170"/>
                <a:gd name="T39" fmla="*/ 47 h 77"/>
                <a:gd name="T40" fmla="*/ 160 w 170"/>
                <a:gd name="T41" fmla="*/ 69 h 77"/>
                <a:gd name="T42" fmla="*/ 147 w 170"/>
                <a:gd name="T43" fmla="*/ 77 h 77"/>
                <a:gd name="T44" fmla="*/ 24 w 170"/>
                <a:gd name="T45" fmla="*/ 77 h 77"/>
                <a:gd name="T46" fmla="*/ 11 w 170"/>
                <a:gd name="T47" fmla="*/ 69 h 77"/>
                <a:gd name="T48" fmla="*/ 5 w 170"/>
                <a:gd name="T49" fmla="*/ 47 h 77"/>
                <a:gd name="T50" fmla="*/ 5 w 170"/>
                <a:gd name="T51" fmla="*/ 47 h 77"/>
                <a:gd name="T52" fmla="*/ 27 w 170"/>
                <a:gd name="T53" fmla="*/ 41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" h="77">
                  <a:moveTo>
                    <a:pt x="27" y="41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28" y="27"/>
                    <a:pt x="31" y="17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7" y="8"/>
                    <a:pt x="57" y="11"/>
                    <a:pt x="61" y="19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8"/>
                    <a:pt x="76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4" y="0"/>
                    <a:pt x="102" y="8"/>
                    <a:pt x="102" y="17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4" y="11"/>
                    <a:pt x="124" y="8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0" y="17"/>
                    <a:pt x="142" y="27"/>
                    <a:pt x="138" y="35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51" y="36"/>
                    <a:pt x="161" y="39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70" y="55"/>
                    <a:pt x="168" y="65"/>
                    <a:pt x="160" y="69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3" y="65"/>
                    <a:pt x="0" y="55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39"/>
                    <a:pt x="20" y="36"/>
                    <a:pt x="27" y="41"/>
                  </a:cubicBezTo>
                  <a:close/>
                </a:path>
              </a:pathLst>
            </a:custGeom>
            <a:solidFill>
              <a:srgbClr val="ECA8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D6F02EE8-9D80-4FBD-9369-6DE8E635D57C}"/>
                </a:ext>
              </a:extLst>
            </p:cNvPr>
            <p:cNvSpPr/>
            <p:nvPr/>
          </p:nvSpPr>
          <p:spPr bwMode="auto">
            <a:xfrm>
              <a:off x="7135813" y="5962652"/>
              <a:ext cx="1106488" cy="922338"/>
            </a:xfrm>
            <a:custGeom>
              <a:gdLst>
                <a:gd name="T0" fmla="*/ 0 w 697"/>
                <a:gd name="T1" fmla="*/ 0 h 581"/>
                <a:gd name="T2" fmla="*/ 6 w 697"/>
                <a:gd name="T3" fmla="*/ 166 h 581"/>
                <a:gd name="T4" fmla="*/ 12 w 697"/>
                <a:gd name="T5" fmla="*/ 299 h 581"/>
                <a:gd name="T6" fmla="*/ 17 w 697"/>
                <a:gd name="T7" fmla="*/ 382 h 581"/>
                <a:gd name="T8" fmla="*/ 23 w 697"/>
                <a:gd name="T9" fmla="*/ 517 h 581"/>
                <a:gd name="T10" fmla="*/ 26 w 697"/>
                <a:gd name="T11" fmla="*/ 581 h 581"/>
                <a:gd name="T12" fmla="*/ 670 w 697"/>
                <a:gd name="T13" fmla="*/ 581 h 581"/>
                <a:gd name="T14" fmla="*/ 673 w 697"/>
                <a:gd name="T15" fmla="*/ 538 h 581"/>
                <a:gd name="T16" fmla="*/ 673 w 697"/>
                <a:gd name="T17" fmla="*/ 517 h 581"/>
                <a:gd name="T18" fmla="*/ 676 w 697"/>
                <a:gd name="T19" fmla="*/ 465 h 581"/>
                <a:gd name="T20" fmla="*/ 679 w 697"/>
                <a:gd name="T21" fmla="*/ 393 h 581"/>
                <a:gd name="T22" fmla="*/ 679 w 697"/>
                <a:gd name="T23" fmla="*/ 382 h 581"/>
                <a:gd name="T24" fmla="*/ 683 w 697"/>
                <a:gd name="T25" fmla="*/ 319 h 581"/>
                <a:gd name="T26" fmla="*/ 684 w 697"/>
                <a:gd name="T27" fmla="*/ 299 h 581"/>
                <a:gd name="T28" fmla="*/ 686 w 697"/>
                <a:gd name="T29" fmla="*/ 247 h 581"/>
                <a:gd name="T30" fmla="*/ 689 w 697"/>
                <a:gd name="T31" fmla="*/ 174 h 581"/>
                <a:gd name="T32" fmla="*/ 689 w 697"/>
                <a:gd name="T33" fmla="*/ 166 h 581"/>
                <a:gd name="T34" fmla="*/ 692 w 697"/>
                <a:gd name="T35" fmla="*/ 114 h 581"/>
                <a:gd name="T36" fmla="*/ 697 w 697"/>
                <a:gd name="T37" fmla="*/ 0 h 581"/>
                <a:gd name="T38" fmla="*/ 0 w 697"/>
                <a:gd name="T39" fmla="*/ 0 h 5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7" h="581">
                  <a:moveTo>
                    <a:pt x="0" y="0"/>
                  </a:moveTo>
                  <a:lnTo>
                    <a:pt x="6" y="166"/>
                  </a:lnTo>
                  <a:lnTo>
                    <a:pt x="12" y="299"/>
                  </a:lnTo>
                  <a:lnTo>
                    <a:pt x="17" y="382"/>
                  </a:lnTo>
                  <a:lnTo>
                    <a:pt x="23" y="517"/>
                  </a:lnTo>
                  <a:lnTo>
                    <a:pt x="26" y="581"/>
                  </a:lnTo>
                  <a:lnTo>
                    <a:pt x="670" y="581"/>
                  </a:lnTo>
                  <a:lnTo>
                    <a:pt x="673" y="538"/>
                  </a:lnTo>
                  <a:lnTo>
                    <a:pt x="673" y="517"/>
                  </a:lnTo>
                  <a:lnTo>
                    <a:pt x="676" y="465"/>
                  </a:lnTo>
                  <a:lnTo>
                    <a:pt x="679" y="393"/>
                  </a:lnTo>
                  <a:lnTo>
                    <a:pt x="679" y="382"/>
                  </a:lnTo>
                  <a:lnTo>
                    <a:pt x="683" y="319"/>
                  </a:lnTo>
                  <a:lnTo>
                    <a:pt x="684" y="299"/>
                  </a:lnTo>
                  <a:lnTo>
                    <a:pt x="686" y="247"/>
                  </a:lnTo>
                  <a:lnTo>
                    <a:pt x="689" y="174"/>
                  </a:lnTo>
                  <a:lnTo>
                    <a:pt x="689" y="166"/>
                  </a:lnTo>
                  <a:lnTo>
                    <a:pt x="692" y="114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C2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982AE6C8-EDCB-4008-86E0-41A3F3DC1D57}"/>
                </a:ext>
              </a:extLst>
            </p:cNvPr>
            <p:cNvSpPr/>
            <p:nvPr/>
          </p:nvSpPr>
          <p:spPr bwMode="auto">
            <a:xfrm>
              <a:off x="7143750" y="6130927"/>
              <a:ext cx="536575" cy="95250"/>
            </a:xfrm>
            <a:custGeom>
              <a:gdLst>
                <a:gd name="T0" fmla="*/ 338 w 338"/>
                <a:gd name="T1" fmla="*/ 0 h 60"/>
                <a:gd name="T2" fmla="*/ 338 w 338"/>
                <a:gd name="T3" fmla="*/ 60 h 60"/>
                <a:gd name="T4" fmla="*/ 1 w 338"/>
                <a:gd name="T5" fmla="*/ 60 h 60"/>
                <a:gd name="T6" fmla="*/ 0 w 338"/>
                <a:gd name="T7" fmla="*/ 10 h 60"/>
                <a:gd name="T8" fmla="*/ 338 w 338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60">
                  <a:moveTo>
                    <a:pt x="338" y="0"/>
                  </a:moveTo>
                  <a:lnTo>
                    <a:pt x="338" y="60"/>
                  </a:lnTo>
                  <a:lnTo>
                    <a:pt x="1" y="60"/>
                  </a:lnTo>
                  <a:lnTo>
                    <a:pt x="0" y="1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BE00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9740A97B-1313-46F4-9DF0-142BDA97FE3C}"/>
                </a:ext>
              </a:extLst>
            </p:cNvPr>
            <p:cNvSpPr/>
            <p:nvPr/>
          </p:nvSpPr>
          <p:spPr bwMode="auto">
            <a:xfrm>
              <a:off x="7172325" y="6783389"/>
              <a:ext cx="508000" cy="101600"/>
            </a:xfrm>
            <a:custGeom>
              <a:gdLst>
                <a:gd name="T0" fmla="*/ 320 w 320"/>
                <a:gd name="T1" fmla="*/ 0 h 64"/>
                <a:gd name="T2" fmla="*/ 0 w 320"/>
                <a:gd name="T3" fmla="*/ 0 h 64"/>
                <a:gd name="T4" fmla="*/ 3 w 320"/>
                <a:gd name="T5" fmla="*/ 64 h 64"/>
                <a:gd name="T6" fmla="*/ 320 w 320"/>
                <a:gd name="T7" fmla="*/ 64 h 64"/>
                <a:gd name="T8" fmla="*/ 320 w 320"/>
                <a:gd name="T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4">
                  <a:moveTo>
                    <a:pt x="320" y="0"/>
                  </a:moveTo>
                  <a:lnTo>
                    <a:pt x="0" y="0"/>
                  </a:lnTo>
                  <a:lnTo>
                    <a:pt x="3" y="64"/>
                  </a:lnTo>
                  <a:lnTo>
                    <a:pt x="320" y="6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BE00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AF015C1D-3FA3-41F6-848E-108B0BAF7AED}"/>
                </a:ext>
              </a:extLst>
            </p:cNvPr>
            <p:cNvSpPr/>
            <p:nvPr/>
          </p:nvSpPr>
          <p:spPr bwMode="auto">
            <a:xfrm>
              <a:off x="7154863" y="6437314"/>
              <a:ext cx="525463" cy="131763"/>
            </a:xfrm>
            <a:custGeom>
              <a:gdLst>
                <a:gd name="T0" fmla="*/ 0 w 331"/>
                <a:gd name="T1" fmla="*/ 0 h 83"/>
                <a:gd name="T2" fmla="*/ 5 w 331"/>
                <a:gd name="T3" fmla="*/ 83 h 83"/>
                <a:gd name="T4" fmla="*/ 331 w 331"/>
                <a:gd name="T5" fmla="*/ 83 h 83"/>
                <a:gd name="T6" fmla="*/ 331 w 331"/>
                <a:gd name="T7" fmla="*/ 0 h 83"/>
                <a:gd name="T8" fmla="*/ 0 w 331"/>
                <a:gd name="T9" fmla="*/ 0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83">
                  <a:moveTo>
                    <a:pt x="0" y="0"/>
                  </a:moveTo>
                  <a:lnTo>
                    <a:pt x="5" y="83"/>
                  </a:lnTo>
                  <a:lnTo>
                    <a:pt x="331" y="83"/>
                  </a:lnTo>
                  <a:lnTo>
                    <a:pt x="3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F883B78D-7BDC-40E8-996A-C6DAECE70E60}"/>
                </a:ext>
              </a:extLst>
            </p:cNvPr>
            <p:cNvSpPr/>
            <p:nvPr/>
          </p:nvSpPr>
          <p:spPr bwMode="auto">
            <a:xfrm>
              <a:off x="7135813" y="5962652"/>
              <a:ext cx="1106488" cy="184150"/>
            </a:xfrm>
            <a:custGeom>
              <a:gdLst>
                <a:gd name="T0" fmla="*/ 697 w 697"/>
                <a:gd name="T1" fmla="*/ 0 h 116"/>
                <a:gd name="T2" fmla="*/ 692 w 697"/>
                <a:gd name="T3" fmla="*/ 114 h 116"/>
                <a:gd name="T4" fmla="*/ 5 w 697"/>
                <a:gd name="T5" fmla="*/ 116 h 116"/>
                <a:gd name="T6" fmla="*/ 0 w 697"/>
                <a:gd name="T7" fmla="*/ 0 h 116"/>
                <a:gd name="T8" fmla="*/ 697 w 697"/>
                <a:gd name="T9" fmla="*/ 0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15">
                  <a:moveTo>
                    <a:pt x="697" y="0"/>
                  </a:moveTo>
                  <a:lnTo>
                    <a:pt x="692" y="114"/>
                  </a:lnTo>
                  <a:lnTo>
                    <a:pt x="5" y="116"/>
                  </a:lnTo>
                  <a:lnTo>
                    <a:pt x="0" y="0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9B00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E5B7354-59BE-4E82-AE1F-B10537DEE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4213" y="5848352"/>
              <a:ext cx="1309688" cy="207963"/>
            </a:xfrm>
            <a:prstGeom prst="rect">
              <a:avLst/>
            </a:prstGeom>
            <a:solidFill>
              <a:srgbClr val="DF3C2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F8CC8C52-ECE8-4528-AF24-78E794F3949A}"/>
                </a:ext>
              </a:extLst>
            </p:cNvPr>
            <p:cNvSpPr/>
            <p:nvPr/>
          </p:nvSpPr>
          <p:spPr bwMode="auto">
            <a:xfrm>
              <a:off x="7145338" y="6226177"/>
              <a:ext cx="534988" cy="211138"/>
            </a:xfrm>
            <a:custGeom>
              <a:gdLst>
                <a:gd name="T0" fmla="*/ 0 w 337"/>
                <a:gd name="T1" fmla="*/ 0 h 133"/>
                <a:gd name="T2" fmla="*/ 6 w 337"/>
                <a:gd name="T3" fmla="*/ 133 h 133"/>
                <a:gd name="T4" fmla="*/ 337 w 337"/>
                <a:gd name="T5" fmla="*/ 133 h 133"/>
                <a:gd name="T6" fmla="*/ 337 w 337"/>
                <a:gd name="T7" fmla="*/ 0 h 133"/>
                <a:gd name="T8" fmla="*/ 0 w 337"/>
                <a:gd name="T9" fmla="*/ 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33">
                  <a:moveTo>
                    <a:pt x="0" y="0"/>
                  </a:moveTo>
                  <a:lnTo>
                    <a:pt x="6" y="133"/>
                  </a:lnTo>
                  <a:lnTo>
                    <a:pt x="337" y="133"/>
                  </a:lnTo>
                  <a:lnTo>
                    <a:pt x="3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4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CB405EC0-20CE-4483-80A0-B2CCDBC759A8}"/>
                </a:ext>
              </a:extLst>
            </p:cNvPr>
            <p:cNvSpPr/>
            <p:nvPr/>
          </p:nvSpPr>
          <p:spPr bwMode="auto">
            <a:xfrm>
              <a:off x="7680325" y="6226177"/>
              <a:ext cx="549275" cy="211138"/>
            </a:xfrm>
            <a:custGeom>
              <a:gdLst>
                <a:gd name="T0" fmla="*/ 0 w 346"/>
                <a:gd name="T1" fmla="*/ 0 h 133"/>
                <a:gd name="T2" fmla="*/ 0 w 346"/>
                <a:gd name="T3" fmla="*/ 133 h 133"/>
                <a:gd name="T4" fmla="*/ 341 w 346"/>
                <a:gd name="T5" fmla="*/ 133 h 133"/>
                <a:gd name="T6" fmla="*/ 343 w 346"/>
                <a:gd name="T7" fmla="*/ 81 h 133"/>
                <a:gd name="T8" fmla="*/ 346 w 346"/>
                <a:gd name="T9" fmla="*/ 8 h 133"/>
                <a:gd name="T10" fmla="*/ 346 w 346"/>
                <a:gd name="T11" fmla="*/ 0 h 133"/>
                <a:gd name="T12" fmla="*/ 0 w 346"/>
                <a:gd name="T13" fmla="*/ 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133">
                  <a:moveTo>
                    <a:pt x="0" y="0"/>
                  </a:moveTo>
                  <a:lnTo>
                    <a:pt x="0" y="133"/>
                  </a:lnTo>
                  <a:lnTo>
                    <a:pt x="341" y="133"/>
                  </a:lnTo>
                  <a:lnTo>
                    <a:pt x="343" y="81"/>
                  </a:lnTo>
                  <a:lnTo>
                    <a:pt x="346" y="8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A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BD3A9CEA-4602-4A59-BA72-596A19A3DD2C}"/>
                </a:ext>
              </a:extLst>
            </p:cNvPr>
            <p:cNvSpPr/>
            <p:nvPr/>
          </p:nvSpPr>
          <p:spPr bwMode="auto">
            <a:xfrm>
              <a:off x="7162800" y="6569077"/>
              <a:ext cx="517525" cy="214313"/>
            </a:xfrm>
            <a:custGeom>
              <a:gdLst>
                <a:gd name="T0" fmla="*/ 0 w 326"/>
                <a:gd name="T1" fmla="*/ 0 h 135"/>
                <a:gd name="T2" fmla="*/ 6 w 326"/>
                <a:gd name="T3" fmla="*/ 135 h 135"/>
                <a:gd name="T4" fmla="*/ 326 w 326"/>
                <a:gd name="T5" fmla="*/ 135 h 135"/>
                <a:gd name="T6" fmla="*/ 326 w 326"/>
                <a:gd name="T7" fmla="*/ 0 h 135"/>
                <a:gd name="T8" fmla="*/ 0 w 326"/>
                <a:gd name="T9" fmla="*/ 0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35">
                  <a:moveTo>
                    <a:pt x="0" y="0"/>
                  </a:moveTo>
                  <a:lnTo>
                    <a:pt x="6" y="135"/>
                  </a:lnTo>
                  <a:lnTo>
                    <a:pt x="326" y="135"/>
                  </a:lnTo>
                  <a:lnTo>
                    <a:pt x="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4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60BC79E3-6AE2-43D7-84B2-4F3230AE8350}"/>
                </a:ext>
              </a:extLst>
            </p:cNvPr>
            <p:cNvSpPr/>
            <p:nvPr/>
          </p:nvSpPr>
          <p:spPr bwMode="auto">
            <a:xfrm>
              <a:off x="7680325" y="6569077"/>
              <a:ext cx="533400" cy="214313"/>
            </a:xfrm>
            <a:custGeom>
              <a:gdLst>
                <a:gd name="T0" fmla="*/ 0 w 336"/>
                <a:gd name="T1" fmla="*/ 0 h 135"/>
                <a:gd name="T2" fmla="*/ 0 w 336"/>
                <a:gd name="T3" fmla="*/ 135 h 135"/>
                <a:gd name="T4" fmla="*/ 330 w 336"/>
                <a:gd name="T5" fmla="*/ 135 h 135"/>
                <a:gd name="T6" fmla="*/ 333 w 336"/>
                <a:gd name="T7" fmla="*/ 83 h 135"/>
                <a:gd name="T8" fmla="*/ 336 w 336"/>
                <a:gd name="T9" fmla="*/ 11 h 135"/>
                <a:gd name="T10" fmla="*/ 336 w 336"/>
                <a:gd name="T11" fmla="*/ 0 h 135"/>
                <a:gd name="T12" fmla="*/ 0 w 336"/>
                <a:gd name="T13" fmla="*/ 0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35">
                  <a:moveTo>
                    <a:pt x="0" y="0"/>
                  </a:moveTo>
                  <a:lnTo>
                    <a:pt x="0" y="135"/>
                  </a:lnTo>
                  <a:lnTo>
                    <a:pt x="330" y="135"/>
                  </a:lnTo>
                  <a:lnTo>
                    <a:pt x="333" y="83"/>
                  </a:lnTo>
                  <a:lnTo>
                    <a:pt x="336" y="11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A7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Rectangle 34">
              <a:extLst>
                <a:ext uri="{FF2B5EF4-FFF2-40B4-BE49-F238E27FC236}">
                  <a16:creationId xmlns:a16="http://schemas.microsoft.com/office/drawing/2014/main" id="{D8110B1C-FB65-4104-9B51-45F5B7792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175" y="5845177"/>
              <a:ext cx="176213" cy="1039813"/>
            </a:xfrm>
            <a:prstGeom prst="rect">
              <a:avLst/>
            </a:prstGeom>
            <a:solidFill>
              <a:srgbClr val="6096C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158D0F21-5B52-4E1C-91A8-2248DFA1C9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825156" y="6239493"/>
            <a:ext cx="886338" cy="71620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AFD25CEA-48C4-4151-AD0D-8104BE8F5E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r="46888" b="75035"/>
          <a:stretch>
            <a:fillRect/>
          </a:stretch>
        </p:blipFill>
        <p:spPr>
          <a:xfrm>
            <a:off x="-57478" y="-113406"/>
            <a:ext cx="5109328" cy="162169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0167722-218B-42B3-AA67-E806A69D71B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50228" b="77792"/>
          <a:stretch>
            <a:fillRect/>
          </a:stretch>
        </p:blipFill>
        <p:spPr>
          <a:xfrm>
            <a:off x="7531100" y="-113404"/>
            <a:ext cx="4787942" cy="144258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0C88AB3-6912-4622-9DC0-DE030AF1B06A}"/>
              </a:ext>
            </a:extLst>
          </p:cNvPr>
          <p:cNvGrpSpPr/>
          <p:nvPr userDrawn="1"/>
        </p:nvGrpSpPr>
        <p:grpSpPr>
          <a:xfrm>
            <a:off x="3898900" y="0"/>
            <a:ext cx="4394200" cy="2765294"/>
            <a:chOff x="3898900" y="0"/>
            <a:chExt cx="4394200" cy="2765294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81" t="27983" r="1381" b="-2"/>
            <a:stretch>
              <a:fillRect/>
            </a:stretch>
          </p:blipFill>
          <p:spPr>
            <a:xfrm>
              <a:off x="3898900" y="0"/>
              <a:ext cx="4394200" cy="27652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20"/>
            <p:cNvSpPr txBox="1"/>
            <p:nvPr userDrawn="1"/>
          </p:nvSpPr>
          <p:spPr>
            <a:xfrm>
              <a:off x="4272427" y="654589"/>
              <a:ext cx="36471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400">
                  <a:solidFill>
                    <a:srgbClr val="E46B72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未完，待续</a:t>
              </a:r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4205752" y="1489320"/>
              <a:ext cx="370843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>
                  <a:solidFill>
                    <a:srgbClr val="E46B72"/>
                  </a:solidFill>
                  <a:latin typeface="+mj-ea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4309294" y="101317"/>
              <a:ext cx="35734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E46B72"/>
                  </a:solidFill>
                  <a:latin typeface="Algerian" panose="04020705040a02060702" pitchFamily="82" charset="0"/>
                </a:rPr>
                <a:t>Happy birthday</a:t>
              </a:r>
              <a:endParaRPr lang="zh-CN" altLang="en-US" sz="3200">
                <a:solidFill>
                  <a:srgbClr val="E46B72"/>
                </a:solidFill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val="3746044982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0940065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059078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8122319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0502598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6403785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8329961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561776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250008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200694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2504043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1380502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084619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4659533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4894736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DEC410-5A2C-4FCA-80B7-E0CDD47933E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rcRect t="3015" b="13681"/>
          <a:stretch>
            <a:fillRect/>
          </a:stretch>
        </p:blipFill>
        <p:spPr>
          <a:xfrm>
            <a:off x="65988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6AACF9-9066-4443-A252-10623492A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6888" b="75035"/>
          <a:stretch>
            <a:fillRect/>
          </a:stretch>
        </p:blipFill>
        <p:spPr>
          <a:xfrm>
            <a:off x="0" y="-113406"/>
            <a:ext cx="5109328" cy="16216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FE411C-514B-4660-85DE-D84DF6C76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0228" b="77792"/>
          <a:stretch>
            <a:fillRect/>
          </a:stretch>
        </p:blipFill>
        <p:spPr>
          <a:xfrm>
            <a:off x="7588578" y="-113404"/>
            <a:ext cx="4787942" cy="1442584"/>
          </a:xfrm>
          <a:prstGeom prst="rect">
            <a:avLst/>
          </a:prstGeom>
        </p:spPr>
      </p:pic>
    </p:spTree>
    <p:extLst>
      <p:ext uri="{BB962C8B-B14F-4D97-AF65-F5344CB8AC3E}">
        <p14:creationId val="3341336471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4917331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067660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slideLayouts/slideLayout28.xml" Type="http://schemas.openxmlformats.org/officeDocument/2006/relationships/slideLayout"/><Relationship Id="rId29" Target="../slideLayouts/slideLayout29.xml" Type="http://schemas.openxmlformats.org/officeDocument/2006/relationships/slideLayout"/><Relationship Id="rId3" Target="../slideLayouts/slideLayout3.xml" Type="http://schemas.openxmlformats.org/officeDocument/2006/relationships/slideLayout"/><Relationship Id="rId30" Target="../slideLayouts/slideLayout30.xml" Type="http://schemas.openxmlformats.org/officeDocument/2006/relationships/slideLayout"/><Relationship Id="rId31" Target="../media/image4.emf" Type="http://schemas.openxmlformats.org/officeDocument/2006/relationships/image"/><Relationship Id="rId32" Target="../media/image1.emf" Type="http://schemas.openxmlformats.org/officeDocument/2006/relationships/image"/><Relationship Id="rId33" Target="../media/image2.emf" Type="http://schemas.openxmlformats.org/officeDocument/2006/relationships/image"/><Relationship Id="rId34" Target="../media/image3.emf" Type="http://schemas.openxmlformats.org/officeDocument/2006/relationships/image"/><Relationship Id="rId35" Target="../media/image12.emf" Type="http://schemas.openxmlformats.org/officeDocument/2006/relationships/image"/><Relationship Id="rId36" Target="../media/image8.emf" Type="http://schemas.openxmlformats.org/officeDocument/2006/relationships/image"/><Relationship Id="rId37" Target="../tags/tag1.xml" Type="http://schemas.openxmlformats.org/officeDocument/2006/relationships/tags"/><Relationship Id="rId38" Target="../tags/tag2.xml" Type="http://schemas.openxmlformats.org/officeDocument/2006/relationships/tags"/><Relationship Id="rId39" Target="../tags/tag3.xml" Type="http://schemas.openxmlformats.org/officeDocument/2006/relationships/tags"/><Relationship Id="rId4" Target="../slideLayouts/slideLayout4.xml" Type="http://schemas.openxmlformats.org/officeDocument/2006/relationships/slideLayout"/><Relationship Id="rId40" Target="../media/image16.png" Type="http://schemas.openxmlformats.org/officeDocument/2006/relationships/image"/><Relationship Id="rId41" Target="../media/image10.emf" Type="http://schemas.openxmlformats.org/officeDocument/2006/relationships/image"/><Relationship Id="rId42" Target="../theme/theme1.xml" Type="http://schemas.openxmlformats.org/officeDocument/2006/relationships/theme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Relationship Id="rId10" Target="../slideLayouts/slideLayout40.xml" Type="http://schemas.openxmlformats.org/officeDocument/2006/relationships/slideLayout"/><Relationship Id="rId11" Target="../slideLayouts/slideLayout4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2.xml" Type="http://schemas.openxmlformats.org/officeDocument/2006/relationships/slideLayout"/><Relationship Id="rId3" Target="../slideLayouts/slideLayout33.xml" Type="http://schemas.openxmlformats.org/officeDocument/2006/relationships/slideLayout"/><Relationship Id="rId4" Target="../slideLayouts/slideLayout34.xml" Type="http://schemas.openxmlformats.org/officeDocument/2006/relationships/slideLayout"/><Relationship Id="rId5" Target="../slideLayouts/slideLayout35.xml" Type="http://schemas.openxmlformats.org/officeDocument/2006/relationships/slideLayout"/><Relationship Id="rId6" Target="../slideLayouts/slideLayout36.xml" Type="http://schemas.openxmlformats.org/officeDocument/2006/relationships/slideLayout"/><Relationship Id="rId7" Target="../slideLayouts/slideLayout37.xml" Type="http://schemas.openxmlformats.org/officeDocument/2006/relationships/slideLayout"/><Relationship Id="rId8" Target="../slideLayouts/slideLayout38.xml" Type="http://schemas.openxmlformats.org/officeDocument/2006/relationships/slideLayout"/><Relationship Id="rId9" Target="../slideLayouts/slideLayout3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A82328B1-B3AF-4114-BB93-878447E71B23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rcRect t="17809" b="1780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9F214B8-3601-477A-92E2-1669DC7373C7}"/>
              </a:ext>
            </a:extLst>
          </p:cNvPr>
          <p:cNvGrpSpPr/>
          <p:nvPr userDrawn="1"/>
        </p:nvGrpSpPr>
        <p:grpSpPr>
          <a:xfrm>
            <a:off x="-57478" y="-113406"/>
            <a:ext cx="12376520" cy="6971406"/>
            <a:chOff x="-57478" y="-113406"/>
            <a:chExt cx="12376520" cy="697140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BFF5D21-4A83-492F-8A64-73F334674B24}"/>
                </a:ext>
              </a:extLst>
            </p:cNvPr>
            <p:cNvGrpSpPr/>
            <p:nvPr userDrawn="1"/>
          </p:nvGrpSpPr>
          <p:grpSpPr>
            <a:xfrm>
              <a:off x="-57478" y="-113406"/>
              <a:ext cx="12376520" cy="6971406"/>
              <a:chOff x="-57478" y="-113406"/>
              <a:chExt cx="12376520" cy="6971406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034A3945-34AC-4CF3-9090-9E44F1DA3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rcRect t="3015" b="13681"/>
              <a:stretch>
                <a:fillRect/>
              </a:stretch>
            </p:blipFill>
            <p:spPr>
              <a:xfrm>
                <a:off x="8510" y="0"/>
                <a:ext cx="12191999" cy="6858000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159DFEEC-16A9-4787-A441-885A271D4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rcRect r="46888" b="75035"/>
              <a:stretch>
                <a:fillRect/>
              </a:stretch>
            </p:blipFill>
            <p:spPr>
              <a:xfrm>
                <a:off x="-57478" y="-113406"/>
                <a:ext cx="5109328" cy="162169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A04E0202-56A4-4441-AEE0-CA7ED2312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rcRect l="50228" b="77792"/>
              <a:stretch>
                <a:fillRect/>
              </a:stretch>
            </p:blipFill>
            <p:spPr>
              <a:xfrm>
                <a:off x="7531100" y="-113404"/>
                <a:ext cx="4787942" cy="1442584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A078E1-FCB0-459F-B6A3-12E3D683C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/>
            <a:srcRect l="61222" t="40615" r="13364" b="7184"/>
            <a:stretch>
              <a:fillRect/>
            </a:stretch>
          </p:blipFill>
          <p:spPr>
            <a:xfrm flipH="1">
              <a:off x="10664959" y="3903827"/>
              <a:ext cx="1637728" cy="2271550"/>
            </a:xfrm>
            <a:prstGeom prst="rect">
              <a:avLst/>
            </a:prstGeom>
          </p:spPr>
        </p:pic>
        <p:pic>
          <p:nvPicPr>
            <p:cNvPr id="11" name="PA_图片 72">
              <a:extLst>
                <a:ext uri="{FF2B5EF4-FFF2-40B4-BE49-F238E27FC236}">
                  <a16:creationId xmlns:a16="http://schemas.microsoft.com/office/drawing/2014/main" id="{F7B94D7D-CD8A-42E6-A27E-F306ED90FAA3}"/>
                </a:ext>
              </a:extLst>
            </p:cNvPr>
            <p:cNvPicPr>
              <a:picLocks noChangeAspect="1"/>
            </p:cNvPicPr>
            <p:nvPr userDrawn="1">
              <p:custDataLst>
                <p:tags r:id="rId37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704598" y="2537432"/>
              <a:ext cx="795898" cy="776824"/>
            </a:xfrm>
            <a:prstGeom prst="rect">
              <a:avLst/>
            </a:prstGeom>
          </p:spPr>
        </p:pic>
        <p:sp>
          <p:nvSpPr>
            <p:cNvPr id="12" name="PA_任意多边形 6">
              <a:extLst>
                <a:ext uri="{FF2B5EF4-FFF2-40B4-BE49-F238E27FC236}">
                  <a16:creationId xmlns:a16="http://schemas.microsoft.com/office/drawing/2014/main" id="{11140E0C-FC11-4BA2-AC91-32247C809FA8}"/>
                </a:ext>
              </a:extLst>
            </p:cNvPr>
            <p:cNvSpPr>
              <a:spLocks noEditPoints="1"/>
            </p:cNvSpPr>
            <p:nvPr userDrawn="1">
              <p:custDataLst>
                <p:tags r:id="rId38"/>
              </p:custDataLst>
            </p:nvPr>
          </p:nvSpPr>
          <p:spPr bwMode="auto">
            <a:xfrm rot="281403">
              <a:off x="11358536" y="2247577"/>
              <a:ext cx="531813" cy="1092200"/>
            </a:xfrm>
            <a:custGeom>
              <a:gdLst>
                <a:gd name="T0" fmla="*/ 138 w 244"/>
                <a:gd name="T1" fmla="*/ 244 h 502"/>
                <a:gd name="T2" fmla="*/ 159 w 244"/>
                <a:gd name="T3" fmla="*/ 245 h 502"/>
                <a:gd name="T4" fmla="*/ 165 w 244"/>
                <a:gd name="T5" fmla="*/ 248 h 502"/>
                <a:gd name="T6" fmla="*/ 138 w 244"/>
                <a:gd name="T7" fmla="*/ 244 h 502"/>
                <a:gd name="T8" fmla="*/ 104 w 244"/>
                <a:gd name="T9" fmla="*/ 225 h 502"/>
                <a:gd name="T10" fmla="*/ 76 w 244"/>
                <a:gd name="T11" fmla="*/ 186 h 502"/>
                <a:gd name="T12" fmla="*/ 123 w 244"/>
                <a:gd name="T13" fmla="*/ 152 h 502"/>
                <a:gd name="T14" fmla="*/ 143 w 244"/>
                <a:gd name="T15" fmla="*/ 146 h 502"/>
                <a:gd name="T16" fmla="*/ 159 w 244"/>
                <a:gd name="T17" fmla="*/ 153 h 502"/>
                <a:gd name="T18" fmla="*/ 186 w 244"/>
                <a:gd name="T19" fmla="*/ 160 h 502"/>
                <a:gd name="T20" fmla="*/ 207 w 244"/>
                <a:gd name="T21" fmla="*/ 159 h 502"/>
                <a:gd name="T22" fmla="*/ 214 w 244"/>
                <a:gd name="T23" fmla="*/ 144 h 502"/>
                <a:gd name="T24" fmla="*/ 205 w 244"/>
                <a:gd name="T25" fmla="*/ 134 h 502"/>
                <a:gd name="T26" fmla="*/ 167 w 244"/>
                <a:gd name="T27" fmla="*/ 129 h 502"/>
                <a:gd name="T28" fmla="*/ 145 w 244"/>
                <a:gd name="T29" fmla="*/ 132 h 502"/>
                <a:gd name="T30" fmla="*/ 108 w 244"/>
                <a:gd name="T31" fmla="*/ 83 h 502"/>
                <a:gd name="T32" fmla="*/ 155 w 244"/>
                <a:gd name="T33" fmla="*/ 38 h 502"/>
                <a:gd name="T34" fmla="*/ 242 w 244"/>
                <a:gd name="T35" fmla="*/ 15 h 502"/>
                <a:gd name="T36" fmla="*/ 244 w 244"/>
                <a:gd name="T37" fmla="*/ 2 h 502"/>
                <a:gd name="T38" fmla="*/ 149 w 244"/>
                <a:gd name="T39" fmla="*/ 26 h 502"/>
                <a:gd name="T40" fmla="*/ 95 w 244"/>
                <a:gd name="T41" fmla="*/ 78 h 502"/>
                <a:gd name="T42" fmla="*/ 126 w 244"/>
                <a:gd name="T43" fmla="*/ 137 h 502"/>
                <a:gd name="T44" fmla="*/ 118 w 244"/>
                <a:gd name="T45" fmla="*/ 140 h 502"/>
                <a:gd name="T46" fmla="*/ 64 w 244"/>
                <a:gd name="T47" fmla="*/ 179 h 502"/>
                <a:gd name="T48" fmla="*/ 97 w 244"/>
                <a:gd name="T49" fmla="*/ 237 h 502"/>
                <a:gd name="T50" fmla="*/ 101 w 244"/>
                <a:gd name="T51" fmla="*/ 239 h 502"/>
                <a:gd name="T52" fmla="*/ 60 w 244"/>
                <a:gd name="T53" fmla="*/ 259 h 502"/>
                <a:gd name="T54" fmla="*/ 41 w 244"/>
                <a:gd name="T55" fmla="*/ 275 h 502"/>
                <a:gd name="T56" fmla="*/ 31 w 244"/>
                <a:gd name="T57" fmla="*/ 313 h 502"/>
                <a:gd name="T58" fmla="*/ 45 w 244"/>
                <a:gd name="T59" fmla="*/ 336 h 502"/>
                <a:gd name="T60" fmla="*/ 60 w 244"/>
                <a:gd name="T61" fmla="*/ 349 h 502"/>
                <a:gd name="T62" fmla="*/ 18 w 244"/>
                <a:gd name="T63" fmla="*/ 381 h 502"/>
                <a:gd name="T64" fmla="*/ 33 w 244"/>
                <a:gd name="T65" fmla="*/ 454 h 502"/>
                <a:gd name="T66" fmla="*/ 46 w 244"/>
                <a:gd name="T67" fmla="*/ 502 h 502"/>
                <a:gd name="T68" fmla="*/ 60 w 244"/>
                <a:gd name="T69" fmla="*/ 495 h 502"/>
                <a:gd name="T70" fmla="*/ 41 w 244"/>
                <a:gd name="T71" fmla="*/ 444 h 502"/>
                <a:gd name="T72" fmla="*/ 29 w 244"/>
                <a:gd name="T73" fmla="*/ 390 h 502"/>
                <a:gd name="T74" fmla="*/ 75 w 244"/>
                <a:gd name="T75" fmla="*/ 356 h 502"/>
                <a:gd name="T76" fmla="*/ 119 w 244"/>
                <a:gd name="T77" fmla="*/ 355 h 502"/>
                <a:gd name="T78" fmla="*/ 134 w 244"/>
                <a:gd name="T79" fmla="*/ 333 h 502"/>
                <a:gd name="T80" fmla="*/ 81 w 244"/>
                <a:gd name="T81" fmla="*/ 339 h 502"/>
                <a:gd name="T82" fmla="*/ 75 w 244"/>
                <a:gd name="T83" fmla="*/ 341 h 502"/>
                <a:gd name="T84" fmla="*/ 74 w 244"/>
                <a:gd name="T85" fmla="*/ 340 h 502"/>
                <a:gd name="T86" fmla="*/ 55 w 244"/>
                <a:gd name="T87" fmla="*/ 326 h 502"/>
                <a:gd name="T88" fmla="*/ 45 w 244"/>
                <a:gd name="T89" fmla="*/ 309 h 502"/>
                <a:gd name="T90" fmla="*/ 51 w 244"/>
                <a:gd name="T91" fmla="*/ 285 h 502"/>
                <a:gd name="T92" fmla="*/ 67 w 244"/>
                <a:gd name="T93" fmla="*/ 271 h 502"/>
                <a:gd name="T94" fmla="*/ 120 w 244"/>
                <a:gd name="T95" fmla="*/ 248 h 502"/>
                <a:gd name="T96" fmla="*/ 144 w 244"/>
                <a:gd name="T97" fmla="*/ 256 h 502"/>
                <a:gd name="T98" fmla="*/ 178 w 244"/>
                <a:gd name="T99" fmla="*/ 258 h 502"/>
                <a:gd name="T100" fmla="*/ 180 w 244"/>
                <a:gd name="T101" fmla="*/ 244 h 502"/>
                <a:gd name="T102" fmla="*/ 177 w 244"/>
                <a:gd name="T103" fmla="*/ 240 h 502"/>
                <a:gd name="T104" fmla="*/ 124 w 244"/>
                <a:gd name="T105" fmla="*/ 233 h 502"/>
                <a:gd name="T106" fmla="*/ 121 w 244"/>
                <a:gd name="T107" fmla="*/ 234 h 502"/>
                <a:gd name="T108" fmla="*/ 104 w 244"/>
                <a:gd name="T109" fmla="*/ 225 h 502"/>
                <a:gd name="T110" fmla="*/ 188 w 244"/>
                <a:gd name="T111" fmla="*/ 146 h 502"/>
                <a:gd name="T112" fmla="*/ 171 w 244"/>
                <a:gd name="T113" fmla="*/ 142 h 502"/>
                <a:gd name="T114" fmla="*/ 198 w 244"/>
                <a:gd name="T115" fmla="*/ 146 h 502"/>
                <a:gd name="T116" fmla="*/ 200 w 244"/>
                <a:gd name="T117" fmla="*/ 147 h 502"/>
                <a:gd name="T118" fmla="*/ 188 w 244"/>
                <a:gd name="T119" fmla="*/ 146 h 502"/>
                <a:gd name="T120" fmla="*/ 97 w 244"/>
                <a:gd name="T121" fmla="*/ 347 h 502"/>
                <a:gd name="T122" fmla="*/ 122 w 244"/>
                <a:gd name="T123" fmla="*/ 340 h 502"/>
                <a:gd name="T124" fmla="*/ 97 w 244"/>
                <a:gd name="T125" fmla="*/ 347 h 5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502">
                  <a:moveTo>
                    <a:pt x="138" y="244"/>
                  </a:moveTo>
                  <a:cubicBezTo>
                    <a:pt x="138" y="244"/>
                    <a:pt x="153" y="245"/>
                    <a:pt x="159" y="245"/>
                  </a:cubicBezTo>
                  <a:cubicBezTo>
                    <a:pt x="165" y="246"/>
                    <a:pt x="168" y="247"/>
                    <a:pt x="165" y="248"/>
                  </a:cubicBezTo>
                  <a:cubicBezTo>
                    <a:pt x="163" y="249"/>
                    <a:pt x="138" y="244"/>
                    <a:pt x="138" y="244"/>
                  </a:cubicBezTo>
                  <a:close/>
                  <a:moveTo>
                    <a:pt x="104" y="225"/>
                  </a:moveTo>
                  <a:cubicBezTo>
                    <a:pt x="84" y="213"/>
                    <a:pt x="69" y="199"/>
                    <a:pt x="76" y="186"/>
                  </a:cubicBezTo>
                  <a:cubicBezTo>
                    <a:pt x="84" y="171"/>
                    <a:pt x="102" y="160"/>
                    <a:pt x="123" y="152"/>
                  </a:cubicBezTo>
                  <a:cubicBezTo>
                    <a:pt x="129" y="150"/>
                    <a:pt x="136" y="148"/>
                    <a:pt x="143" y="146"/>
                  </a:cubicBezTo>
                  <a:cubicBezTo>
                    <a:pt x="149" y="149"/>
                    <a:pt x="154" y="151"/>
                    <a:pt x="159" y="153"/>
                  </a:cubicBezTo>
                  <a:cubicBezTo>
                    <a:pt x="169" y="156"/>
                    <a:pt x="178" y="159"/>
                    <a:pt x="186" y="160"/>
                  </a:cubicBezTo>
                  <a:cubicBezTo>
                    <a:pt x="195" y="161"/>
                    <a:pt x="202" y="161"/>
                    <a:pt x="207" y="159"/>
                  </a:cubicBezTo>
                  <a:cubicBezTo>
                    <a:pt x="214" y="157"/>
                    <a:pt x="217" y="152"/>
                    <a:pt x="214" y="144"/>
                  </a:cubicBezTo>
                  <a:cubicBezTo>
                    <a:pt x="213" y="140"/>
                    <a:pt x="209" y="137"/>
                    <a:pt x="205" y="134"/>
                  </a:cubicBezTo>
                  <a:cubicBezTo>
                    <a:pt x="196" y="129"/>
                    <a:pt x="183" y="127"/>
                    <a:pt x="167" y="129"/>
                  </a:cubicBezTo>
                  <a:cubicBezTo>
                    <a:pt x="160" y="129"/>
                    <a:pt x="152" y="130"/>
                    <a:pt x="145" y="132"/>
                  </a:cubicBezTo>
                  <a:cubicBezTo>
                    <a:pt x="121" y="120"/>
                    <a:pt x="101" y="102"/>
                    <a:pt x="108" y="83"/>
                  </a:cubicBezTo>
                  <a:cubicBezTo>
                    <a:pt x="115" y="64"/>
                    <a:pt x="133" y="49"/>
                    <a:pt x="155" y="38"/>
                  </a:cubicBezTo>
                  <a:cubicBezTo>
                    <a:pt x="189" y="21"/>
                    <a:pt x="228" y="13"/>
                    <a:pt x="242" y="15"/>
                  </a:cubicBezTo>
                  <a:cubicBezTo>
                    <a:pt x="244" y="2"/>
                    <a:pt x="244" y="2"/>
                    <a:pt x="244" y="2"/>
                  </a:cubicBezTo>
                  <a:cubicBezTo>
                    <a:pt x="228" y="0"/>
                    <a:pt x="185" y="7"/>
                    <a:pt x="149" y="26"/>
                  </a:cubicBezTo>
                  <a:cubicBezTo>
                    <a:pt x="124" y="38"/>
                    <a:pt x="103" y="56"/>
                    <a:pt x="95" y="78"/>
                  </a:cubicBezTo>
                  <a:cubicBezTo>
                    <a:pt x="86" y="102"/>
                    <a:pt x="103" y="122"/>
                    <a:pt x="126" y="137"/>
                  </a:cubicBezTo>
                  <a:cubicBezTo>
                    <a:pt x="123" y="138"/>
                    <a:pt x="120" y="139"/>
                    <a:pt x="118" y="140"/>
                  </a:cubicBezTo>
                  <a:cubicBezTo>
                    <a:pt x="95" y="148"/>
                    <a:pt x="74" y="161"/>
                    <a:pt x="64" y="179"/>
                  </a:cubicBezTo>
                  <a:cubicBezTo>
                    <a:pt x="52" y="201"/>
                    <a:pt x="71" y="222"/>
                    <a:pt x="97" y="237"/>
                  </a:cubicBezTo>
                  <a:cubicBezTo>
                    <a:pt x="98" y="238"/>
                    <a:pt x="100" y="238"/>
                    <a:pt x="101" y="239"/>
                  </a:cubicBezTo>
                  <a:cubicBezTo>
                    <a:pt x="87" y="244"/>
                    <a:pt x="72" y="251"/>
                    <a:pt x="60" y="259"/>
                  </a:cubicBezTo>
                  <a:cubicBezTo>
                    <a:pt x="53" y="264"/>
                    <a:pt x="46" y="270"/>
                    <a:pt x="41" y="275"/>
                  </a:cubicBezTo>
                  <a:cubicBezTo>
                    <a:pt x="30" y="287"/>
                    <a:pt x="28" y="300"/>
                    <a:pt x="31" y="313"/>
                  </a:cubicBezTo>
                  <a:cubicBezTo>
                    <a:pt x="34" y="321"/>
                    <a:pt x="39" y="329"/>
                    <a:pt x="45" y="336"/>
                  </a:cubicBezTo>
                  <a:cubicBezTo>
                    <a:pt x="49" y="341"/>
                    <a:pt x="55" y="345"/>
                    <a:pt x="60" y="349"/>
                  </a:cubicBezTo>
                  <a:cubicBezTo>
                    <a:pt x="44" y="357"/>
                    <a:pt x="28" y="369"/>
                    <a:pt x="18" y="381"/>
                  </a:cubicBezTo>
                  <a:cubicBezTo>
                    <a:pt x="1" y="403"/>
                    <a:pt x="0" y="429"/>
                    <a:pt x="33" y="454"/>
                  </a:cubicBezTo>
                  <a:cubicBezTo>
                    <a:pt x="47" y="465"/>
                    <a:pt x="48" y="486"/>
                    <a:pt x="46" y="502"/>
                  </a:cubicBezTo>
                  <a:cubicBezTo>
                    <a:pt x="60" y="495"/>
                    <a:pt x="60" y="495"/>
                    <a:pt x="60" y="495"/>
                  </a:cubicBezTo>
                  <a:cubicBezTo>
                    <a:pt x="61" y="476"/>
                    <a:pt x="57" y="456"/>
                    <a:pt x="41" y="444"/>
                  </a:cubicBezTo>
                  <a:cubicBezTo>
                    <a:pt x="16" y="424"/>
                    <a:pt x="17" y="405"/>
                    <a:pt x="29" y="390"/>
                  </a:cubicBezTo>
                  <a:cubicBezTo>
                    <a:pt x="39" y="376"/>
                    <a:pt x="57" y="365"/>
                    <a:pt x="75" y="356"/>
                  </a:cubicBezTo>
                  <a:cubicBezTo>
                    <a:pt x="91" y="362"/>
                    <a:pt x="107" y="363"/>
                    <a:pt x="119" y="355"/>
                  </a:cubicBezTo>
                  <a:cubicBezTo>
                    <a:pt x="134" y="346"/>
                    <a:pt x="137" y="338"/>
                    <a:pt x="134" y="333"/>
                  </a:cubicBezTo>
                  <a:cubicBezTo>
                    <a:pt x="130" y="326"/>
                    <a:pt x="106" y="329"/>
                    <a:pt x="81" y="339"/>
                  </a:cubicBezTo>
                  <a:cubicBezTo>
                    <a:pt x="79" y="340"/>
                    <a:pt x="77" y="340"/>
                    <a:pt x="75" y="341"/>
                  </a:cubicBezTo>
                  <a:cubicBezTo>
                    <a:pt x="74" y="340"/>
                    <a:pt x="74" y="340"/>
                    <a:pt x="74" y="340"/>
                  </a:cubicBezTo>
                  <a:cubicBezTo>
                    <a:pt x="67" y="337"/>
                    <a:pt x="60" y="332"/>
                    <a:pt x="55" y="326"/>
                  </a:cubicBezTo>
                  <a:cubicBezTo>
                    <a:pt x="50" y="321"/>
                    <a:pt x="46" y="315"/>
                    <a:pt x="45" y="309"/>
                  </a:cubicBezTo>
                  <a:cubicBezTo>
                    <a:pt x="42" y="301"/>
                    <a:pt x="44" y="292"/>
                    <a:pt x="51" y="285"/>
                  </a:cubicBezTo>
                  <a:cubicBezTo>
                    <a:pt x="56" y="280"/>
                    <a:pt x="61" y="275"/>
                    <a:pt x="67" y="271"/>
                  </a:cubicBezTo>
                  <a:cubicBezTo>
                    <a:pt x="83" y="260"/>
                    <a:pt x="102" y="252"/>
                    <a:pt x="120" y="248"/>
                  </a:cubicBezTo>
                  <a:cubicBezTo>
                    <a:pt x="128" y="251"/>
                    <a:pt x="136" y="254"/>
                    <a:pt x="144" y="256"/>
                  </a:cubicBezTo>
                  <a:cubicBezTo>
                    <a:pt x="160" y="261"/>
                    <a:pt x="173" y="261"/>
                    <a:pt x="178" y="258"/>
                  </a:cubicBezTo>
                  <a:cubicBezTo>
                    <a:pt x="183" y="254"/>
                    <a:pt x="184" y="250"/>
                    <a:pt x="180" y="244"/>
                  </a:cubicBezTo>
                  <a:cubicBezTo>
                    <a:pt x="179" y="242"/>
                    <a:pt x="178" y="241"/>
                    <a:pt x="177" y="240"/>
                  </a:cubicBezTo>
                  <a:cubicBezTo>
                    <a:pt x="167" y="231"/>
                    <a:pt x="147" y="229"/>
                    <a:pt x="124" y="233"/>
                  </a:cubicBezTo>
                  <a:cubicBezTo>
                    <a:pt x="121" y="234"/>
                    <a:pt x="121" y="234"/>
                    <a:pt x="121" y="234"/>
                  </a:cubicBezTo>
                  <a:cubicBezTo>
                    <a:pt x="115" y="231"/>
                    <a:pt x="109" y="228"/>
                    <a:pt x="104" y="225"/>
                  </a:cubicBezTo>
                  <a:close/>
                  <a:moveTo>
                    <a:pt x="188" y="146"/>
                  </a:moveTo>
                  <a:cubicBezTo>
                    <a:pt x="183" y="146"/>
                    <a:pt x="177" y="144"/>
                    <a:pt x="171" y="142"/>
                  </a:cubicBezTo>
                  <a:cubicBezTo>
                    <a:pt x="183" y="142"/>
                    <a:pt x="193" y="143"/>
                    <a:pt x="198" y="146"/>
                  </a:cubicBezTo>
                  <a:cubicBezTo>
                    <a:pt x="199" y="146"/>
                    <a:pt x="199" y="147"/>
                    <a:pt x="200" y="147"/>
                  </a:cubicBezTo>
                  <a:cubicBezTo>
                    <a:pt x="197" y="147"/>
                    <a:pt x="193" y="147"/>
                    <a:pt x="188" y="146"/>
                  </a:cubicBezTo>
                  <a:close/>
                  <a:moveTo>
                    <a:pt x="97" y="347"/>
                  </a:moveTo>
                  <a:cubicBezTo>
                    <a:pt x="111" y="342"/>
                    <a:pt x="121" y="339"/>
                    <a:pt x="122" y="340"/>
                  </a:cubicBezTo>
                  <a:cubicBezTo>
                    <a:pt x="124" y="343"/>
                    <a:pt x="102" y="347"/>
                    <a:pt x="97" y="347"/>
                  </a:cubicBezTo>
                  <a:close/>
                </a:path>
              </a:pathLst>
            </a:custGeom>
            <a:solidFill>
              <a:srgbClr val="CC7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" name="PA_组合 4">
              <a:extLst>
                <a:ext uri="{FF2B5EF4-FFF2-40B4-BE49-F238E27FC236}">
                  <a16:creationId xmlns:a16="http://schemas.microsoft.com/office/drawing/2014/main" id="{4D674BD6-E5E8-4E44-A744-A2C158E7CA66}"/>
                </a:ext>
              </a:extLst>
            </p:cNvPr>
            <p:cNvGrpSpPr>
              <a:grpSpLocks noChangeAspect="1"/>
            </p:cNvGrpSpPr>
            <p:nvPr userDrawn="1">
              <p:custDataLst>
                <p:tags r:id="rId39"/>
              </p:custDataLst>
            </p:nvPr>
          </p:nvGrpSpPr>
          <p:grpSpPr>
            <a:xfrm>
              <a:off x="9276909" y="5646739"/>
              <a:ext cx="819150" cy="809625"/>
              <a:chOff x="6888" y="3294"/>
              <a:chExt cx="516" cy="510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A37361A2-58FB-470A-8943-E4A64B181249}"/>
                  </a:ext>
                </a:extLst>
              </p:cNvPr>
              <p:cNvSpPr/>
              <p:nvPr/>
            </p:nvSpPr>
            <p:spPr bwMode="auto">
              <a:xfrm>
                <a:off x="7150" y="3294"/>
                <a:ext cx="109" cy="241"/>
              </a:xfrm>
              <a:custGeom>
                <a:gdLst>
                  <a:gd name="T0" fmla="*/ 0 w 79"/>
                  <a:gd name="T1" fmla="*/ 176 h 176"/>
                  <a:gd name="T2" fmla="*/ 54 w 79"/>
                  <a:gd name="T3" fmla="*/ 7 h 176"/>
                  <a:gd name="T4" fmla="*/ 0 w 79"/>
                  <a:gd name="T5" fmla="*/ 176 h 1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76">
                    <a:moveTo>
                      <a:pt x="0" y="176"/>
                    </a:moveTo>
                    <a:cubicBezTo>
                      <a:pt x="0" y="176"/>
                      <a:pt x="31" y="0"/>
                      <a:pt x="54" y="7"/>
                    </a:cubicBezTo>
                    <a:cubicBezTo>
                      <a:pt x="79" y="15"/>
                      <a:pt x="0" y="176"/>
                      <a:pt x="0" y="176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76C667E1-7D13-424A-BE18-FA6C77710019}"/>
                  </a:ext>
                </a:extLst>
              </p:cNvPr>
              <p:cNvSpPr/>
              <p:nvPr/>
            </p:nvSpPr>
            <p:spPr bwMode="auto">
              <a:xfrm>
                <a:off x="7064" y="3338"/>
                <a:ext cx="79" cy="192"/>
              </a:xfrm>
              <a:custGeom>
                <a:gdLst>
                  <a:gd name="T0" fmla="*/ 58 w 58"/>
                  <a:gd name="T1" fmla="*/ 140 h 140"/>
                  <a:gd name="T2" fmla="*/ 24 w 58"/>
                  <a:gd name="T3" fmla="*/ 7 h 140"/>
                  <a:gd name="T4" fmla="*/ 58 w 58"/>
                  <a:gd name="T5" fmla="*/ 140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40">
                    <a:moveTo>
                      <a:pt x="58" y="140"/>
                    </a:moveTo>
                    <a:cubicBezTo>
                      <a:pt x="58" y="140"/>
                      <a:pt x="0" y="13"/>
                      <a:pt x="24" y="7"/>
                    </a:cubicBezTo>
                    <a:cubicBezTo>
                      <a:pt x="48" y="0"/>
                      <a:pt x="58" y="140"/>
                      <a:pt x="58" y="14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14876BE1-6896-4EF4-ABF9-B5179EE6280E}"/>
                  </a:ext>
                </a:extLst>
              </p:cNvPr>
              <p:cNvSpPr/>
              <p:nvPr/>
            </p:nvSpPr>
            <p:spPr bwMode="auto">
              <a:xfrm>
                <a:off x="6951" y="3335"/>
                <a:ext cx="188" cy="204"/>
              </a:xfrm>
              <a:custGeom>
                <a:gdLst>
                  <a:gd name="T0" fmla="*/ 137 w 137"/>
                  <a:gd name="T1" fmla="*/ 149 h 149"/>
                  <a:gd name="T2" fmla="*/ 18 w 137"/>
                  <a:gd name="T3" fmla="*/ 17 h 149"/>
                  <a:gd name="T4" fmla="*/ 137 w 137"/>
                  <a:gd name="T5" fmla="*/ 149 h 1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49">
                    <a:moveTo>
                      <a:pt x="137" y="149"/>
                    </a:moveTo>
                    <a:cubicBezTo>
                      <a:pt x="137" y="149"/>
                      <a:pt x="0" y="33"/>
                      <a:pt x="18" y="17"/>
                    </a:cubicBezTo>
                    <a:cubicBezTo>
                      <a:pt x="37" y="0"/>
                      <a:pt x="137" y="149"/>
                      <a:pt x="137" y="149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78A80AFD-CF21-4011-B5C8-B35E3B02611A}"/>
                  </a:ext>
                </a:extLst>
              </p:cNvPr>
              <p:cNvSpPr/>
              <p:nvPr/>
            </p:nvSpPr>
            <p:spPr bwMode="auto">
              <a:xfrm>
                <a:off x="6949" y="3449"/>
                <a:ext cx="189" cy="97"/>
              </a:xfrm>
              <a:custGeom>
                <a:gdLst>
                  <a:gd name="T0" fmla="*/ 138 w 138"/>
                  <a:gd name="T1" fmla="*/ 71 h 71"/>
                  <a:gd name="T2" fmla="*/ 9 w 138"/>
                  <a:gd name="T3" fmla="*/ 24 h 71"/>
                  <a:gd name="T4" fmla="*/ 138 w 138"/>
                  <a:gd name="T5" fmla="*/ 71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71">
                    <a:moveTo>
                      <a:pt x="138" y="71"/>
                    </a:moveTo>
                    <a:cubicBezTo>
                      <a:pt x="138" y="71"/>
                      <a:pt x="0" y="47"/>
                      <a:pt x="9" y="24"/>
                    </a:cubicBezTo>
                    <a:cubicBezTo>
                      <a:pt x="17" y="0"/>
                      <a:pt x="138" y="71"/>
                      <a:pt x="138" y="71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2E81F0A2-AE9A-4176-BF2A-E5427D2CF5BA}"/>
                  </a:ext>
                </a:extLst>
              </p:cNvPr>
              <p:cNvSpPr/>
              <p:nvPr/>
            </p:nvSpPr>
            <p:spPr bwMode="auto">
              <a:xfrm>
                <a:off x="6888" y="3557"/>
                <a:ext cx="246" cy="70"/>
              </a:xfrm>
              <a:custGeom>
                <a:gdLst>
                  <a:gd name="T0" fmla="*/ 179 w 179"/>
                  <a:gd name="T1" fmla="*/ 0 h 51"/>
                  <a:gd name="T2" fmla="*/ 3 w 179"/>
                  <a:gd name="T3" fmla="*/ 27 h 51"/>
                  <a:gd name="T4" fmla="*/ 179 w 179"/>
                  <a:gd name="T5" fmla="*/ 0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51">
                    <a:moveTo>
                      <a:pt x="179" y="0"/>
                    </a:moveTo>
                    <a:cubicBezTo>
                      <a:pt x="179" y="0"/>
                      <a:pt x="7" y="51"/>
                      <a:pt x="3" y="27"/>
                    </a:cubicBezTo>
                    <a:cubicBezTo>
                      <a:pt x="0" y="1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A5337DCB-5AF8-439A-B3CF-D0DC9741C986}"/>
                  </a:ext>
                </a:extLst>
              </p:cNvPr>
              <p:cNvSpPr/>
              <p:nvPr/>
            </p:nvSpPr>
            <p:spPr bwMode="auto">
              <a:xfrm>
                <a:off x="6966" y="3564"/>
                <a:ext cx="165" cy="151"/>
              </a:xfrm>
              <a:custGeom>
                <a:gdLst>
                  <a:gd name="T0" fmla="*/ 120 w 120"/>
                  <a:gd name="T1" fmla="*/ 0 h 110"/>
                  <a:gd name="T2" fmla="*/ 17 w 120"/>
                  <a:gd name="T3" fmla="*/ 91 h 110"/>
                  <a:gd name="T4" fmla="*/ 120 w 12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10">
                    <a:moveTo>
                      <a:pt x="120" y="0"/>
                    </a:moveTo>
                    <a:cubicBezTo>
                      <a:pt x="120" y="0"/>
                      <a:pt x="33" y="110"/>
                      <a:pt x="17" y="91"/>
                    </a:cubicBezTo>
                    <a:cubicBezTo>
                      <a:pt x="0" y="72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8402FA6-B6A3-4482-86B7-EA8A2801C37E}"/>
                  </a:ext>
                </a:extLst>
              </p:cNvPr>
              <p:cNvSpPr/>
              <p:nvPr/>
            </p:nvSpPr>
            <p:spPr bwMode="auto">
              <a:xfrm>
                <a:off x="7020" y="3566"/>
                <a:ext cx="122" cy="238"/>
              </a:xfrm>
              <a:custGeom>
                <a:gdLst>
                  <a:gd name="T0" fmla="*/ 89 w 89"/>
                  <a:gd name="T1" fmla="*/ 0 h 174"/>
                  <a:gd name="T2" fmla="*/ 24 w 89"/>
                  <a:gd name="T3" fmla="*/ 165 h 174"/>
                  <a:gd name="T4" fmla="*/ 89 w 89"/>
                  <a:gd name="T5" fmla="*/ 0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174">
                    <a:moveTo>
                      <a:pt x="89" y="0"/>
                    </a:moveTo>
                    <a:cubicBezTo>
                      <a:pt x="89" y="0"/>
                      <a:pt x="47" y="174"/>
                      <a:pt x="24" y="165"/>
                    </a:cubicBezTo>
                    <a:cubicBezTo>
                      <a:pt x="0" y="155"/>
                      <a:pt x="89" y="0"/>
                      <a:pt x="89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F36EED5-C9BE-41F7-AC29-5A31066F4F0A}"/>
                  </a:ext>
                </a:extLst>
              </p:cNvPr>
              <p:cNvSpPr/>
              <p:nvPr/>
            </p:nvSpPr>
            <p:spPr bwMode="auto">
              <a:xfrm>
                <a:off x="7137" y="3563"/>
                <a:ext cx="67" cy="192"/>
              </a:xfrm>
              <a:custGeom>
                <a:gdLst>
                  <a:gd name="T0" fmla="*/ 9 w 49"/>
                  <a:gd name="T1" fmla="*/ 0 h 140"/>
                  <a:gd name="T2" fmla="*/ 25 w 49"/>
                  <a:gd name="T3" fmla="*/ 137 h 140"/>
                  <a:gd name="T4" fmla="*/ 9 w 49"/>
                  <a:gd name="T5" fmla="*/ 0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40">
                    <a:moveTo>
                      <a:pt x="9" y="0"/>
                    </a:moveTo>
                    <a:cubicBezTo>
                      <a:pt x="9" y="0"/>
                      <a:pt x="49" y="134"/>
                      <a:pt x="25" y="137"/>
                    </a:cubicBezTo>
                    <a:cubicBezTo>
                      <a:pt x="0" y="14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7F747BB5-BBCF-44FE-83FB-7C431CDE8C30}"/>
                  </a:ext>
                </a:extLst>
              </p:cNvPr>
              <p:cNvSpPr/>
              <p:nvPr/>
            </p:nvSpPr>
            <p:spPr bwMode="auto">
              <a:xfrm>
                <a:off x="7157" y="3559"/>
                <a:ext cx="203" cy="188"/>
              </a:xfrm>
              <a:custGeom>
                <a:gdLst>
                  <a:gd name="T0" fmla="*/ 0 w 148"/>
                  <a:gd name="T1" fmla="*/ 0 h 137"/>
                  <a:gd name="T2" fmla="*/ 132 w 148"/>
                  <a:gd name="T3" fmla="*/ 118 h 137"/>
                  <a:gd name="T4" fmla="*/ 0 w 148"/>
                  <a:gd name="T5" fmla="*/ 0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8" h="137">
                    <a:moveTo>
                      <a:pt x="0" y="0"/>
                    </a:moveTo>
                    <a:cubicBezTo>
                      <a:pt x="0" y="0"/>
                      <a:pt x="148" y="100"/>
                      <a:pt x="132" y="118"/>
                    </a:cubicBezTo>
                    <a:cubicBezTo>
                      <a:pt x="115" y="13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DE136061-E9C3-413F-8626-9D8A5BF6945F}"/>
                  </a:ext>
                </a:extLst>
              </p:cNvPr>
              <p:cNvSpPr/>
              <p:nvPr/>
            </p:nvSpPr>
            <p:spPr bwMode="auto">
              <a:xfrm>
                <a:off x="7168" y="3556"/>
                <a:ext cx="192" cy="69"/>
              </a:xfrm>
              <a:custGeom>
                <a:gdLst>
                  <a:gd name="T0" fmla="*/ 0 w 140"/>
                  <a:gd name="T1" fmla="*/ 2 h 50"/>
                  <a:gd name="T2" fmla="*/ 136 w 140"/>
                  <a:gd name="T3" fmla="*/ 24 h 50"/>
                  <a:gd name="T4" fmla="*/ 0 w 140"/>
                  <a:gd name="T5" fmla="*/ 2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" h="50">
                    <a:moveTo>
                      <a:pt x="0" y="2"/>
                    </a:moveTo>
                    <a:cubicBezTo>
                      <a:pt x="0" y="2"/>
                      <a:pt x="140" y="0"/>
                      <a:pt x="136" y="24"/>
                    </a:cubicBezTo>
                    <a:cubicBezTo>
                      <a:pt x="132" y="5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54C3F72B-33B4-404F-B547-75D5F7134D39}"/>
                  </a:ext>
                </a:extLst>
              </p:cNvPr>
              <p:cNvSpPr/>
              <p:nvPr/>
            </p:nvSpPr>
            <p:spPr bwMode="auto">
              <a:xfrm>
                <a:off x="7161" y="3443"/>
                <a:ext cx="243" cy="107"/>
              </a:xfrm>
              <a:custGeom>
                <a:gdLst>
                  <a:gd name="T0" fmla="*/ 0 w 177"/>
                  <a:gd name="T1" fmla="*/ 78 h 78"/>
                  <a:gd name="T2" fmla="*/ 169 w 177"/>
                  <a:gd name="T3" fmla="*/ 23 h 78"/>
                  <a:gd name="T4" fmla="*/ 0 w 177"/>
                  <a:gd name="T5" fmla="*/ 78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" h="78">
                    <a:moveTo>
                      <a:pt x="0" y="78"/>
                    </a:moveTo>
                    <a:cubicBezTo>
                      <a:pt x="0" y="78"/>
                      <a:pt x="161" y="0"/>
                      <a:pt x="169" y="23"/>
                    </a:cubicBezTo>
                    <a:cubicBezTo>
                      <a:pt x="177" y="48"/>
                      <a:pt x="0" y="78"/>
                      <a:pt x="0" y="78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7F606062-B251-47BA-A015-E7DD79CE9399}"/>
                  </a:ext>
                </a:extLst>
              </p:cNvPr>
              <p:cNvSpPr/>
              <p:nvPr/>
            </p:nvSpPr>
            <p:spPr bwMode="auto">
              <a:xfrm>
                <a:off x="7156" y="3387"/>
                <a:ext cx="156" cy="161"/>
              </a:xfrm>
              <a:custGeom>
                <a:gdLst>
                  <a:gd name="T0" fmla="*/ 0 w 114"/>
                  <a:gd name="T1" fmla="*/ 117 h 117"/>
                  <a:gd name="T2" fmla="*/ 95 w 114"/>
                  <a:gd name="T3" fmla="*/ 17 h 117"/>
                  <a:gd name="T4" fmla="*/ 0 w 114"/>
                  <a:gd name="T5" fmla="*/ 117 h 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" h="117">
                    <a:moveTo>
                      <a:pt x="0" y="117"/>
                    </a:moveTo>
                    <a:cubicBezTo>
                      <a:pt x="0" y="117"/>
                      <a:pt x="77" y="0"/>
                      <a:pt x="95" y="17"/>
                    </a:cubicBezTo>
                    <a:cubicBezTo>
                      <a:pt x="114" y="35"/>
                      <a:pt x="0" y="117"/>
                      <a:pt x="0" y="117"/>
                    </a:cubicBezTo>
                    <a:close/>
                  </a:path>
                </a:pathLst>
              </a:custGeom>
              <a:solidFill>
                <a:srgbClr val="FF92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8E51A8E-53CE-43B6-80F6-9C12F31B36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/>
            <a:srcRect l="48595" b="6657"/>
            <a:stretch>
              <a:fillRect/>
            </a:stretch>
          </p:blipFill>
          <p:spPr>
            <a:xfrm>
              <a:off x="0" y="5093888"/>
              <a:ext cx="1654727" cy="176411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C600783-3F13-47CC-A38B-0FC8A4A56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/>
            <a:srcRect l="15543" t="26683" r="55413" b="7625"/>
            <a:stretch>
              <a:fillRect/>
            </a:stretch>
          </p:blipFill>
          <p:spPr>
            <a:xfrm>
              <a:off x="9849608" y="4277770"/>
              <a:ext cx="1684596" cy="2572838"/>
            </a:xfrm>
            <a:prstGeom prst="rect">
              <a:avLst/>
            </a:prstGeom>
          </p:spPr>
        </p:pic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385B-B2BA-4E33-BA77-A3AF62E38E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AF51-D69E-4CEB-BFC9-2ACB1ECF5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91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95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2.emf" Type="http://schemas.openxmlformats.org/officeDocument/2006/relationships/image"/><Relationship Id="rId11" Target="../media/image8.emf" Type="http://schemas.openxmlformats.org/officeDocument/2006/relationships/image"/><Relationship Id="rId12" Target="../media/image18.png" Type="http://schemas.openxmlformats.org/officeDocument/2006/relationships/image"/><Relationship Id="rId13" Target="../media/image19.emf" Type="http://schemas.openxmlformats.org/officeDocument/2006/relationships/image"/><Relationship Id="rId14" Target="../media/image13.png" Type="http://schemas.openxmlformats.org/officeDocument/2006/relationships/image"/><Relationship Id="rId15" Target="../media/image14.emf" Type="http://schemas.openxmlformats.org/officeDocument/2006/relationships/image"/><Relationship Id="rId16" Target="../media/image9.emf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emf" Type="http://schemas.openxmlformats.org/officeDocument/2006/relationships/image"/><Relationship Id="rId4" Target="../media/image17.emf" Type="http://schemas.openxmlformats.org/officeDocument/2006/relationships/image"/><Relationship Id="rId5" Target="../media/image2.emf" Type="http://schemas.openxmlformats.org/officeDocument/2006/relationships/image"/><Relationship Id="rId6" Target="../media/image3.emf" Type="http://schemas.openxmlformats.org/officeDocument/2006/relationships/image"/><Relationship Id="rId7" Target="../media/image10.emf" Type="http://schemas.openxmlformats.org/officeDocument/2006/relationships/image"/><Relationship Id="rId8" Target="../media/image11.emf" Type="http://schemas.openxmlformats.org/officeDocument/2006/relationships/image"/><Relationship Id="rId9" Target="../media/image7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1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7.jpeg" Type="http://schemas.openxmlformats.org/officeDocument/2006/relationships/image"/><Relationship Id="rId4" Target="../media/image21.jpeg" Type="http://schemas.openxmlformats.org/officeDocument/2006/relationships/image"/><Relationship Id="rId5" Target="../media/image44.jpeg" Type="http://schemas.openxmlformats.org/officeDocument/2006/relationships/image"/><Relationship Id="rId6" Target="../media/image4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2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4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1.jpe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2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46.jpeg" Type="http://schemas.openxmlformats.org/officeDocument/2006/relationships/image"/><Relationship Id="rId4" Target="../media/image47.jpeg" Type="http://schemas.openxmlformats.org/officeDocument/2006/relationships/image"/><Relationship Id="rId5" Target="../media/image4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8.jpeg" Type="http://schemas.openxmlformats.org/officeDocument/2006/relationships/image"/><Relationship Id="rId4" Target="../media/image49.jpeg" Type="http://schemas.openxmlformats.org/officeDocument/2006/relationships/image"/><Relationship Id="rId5" Target="../media/image50.jpe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45.jpeg" Type="http://schemas.openxmlformats.org/officeDocument/2006/relationships/image"/><Relationship Id="rId4" Target="../media/image30.jpeg" Type="http://schemas.openxmlformats.org/officeDocument/2006/relationships/image"/><Relationship Id="rId5" Target="../media/image5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0.xml" Type="http://schemas.openxmlformats.org/officeDocument/2006/relationships/slideLayout"/><Relationship Id="rId10" Target="../media/image11.emf" Type="http://schemas.openxmlformats.org/officeDocument/2006/relationships/image"/><Relationship Id="rId11" Target="../media/image12.emf" Type="http://schemas.openxmlformats.org/officeDocument/2006/relationships/image"/><Relationship Id="rId12" Target="../media/image9.emf" Type="http://schemas.openxmlformats.org/officeDocument/2006/relationships/image"/><Relationship Id="rId13" Target="../media/image13.png" Type="http://schemas.openxmlformats.org/officeDocument/2006/relationships/image"/><Relationship Id="rId14" Target="../media/image14.emf" Type="http://schemas.openxmlformats.org/officeDocument/2006/relationships/image"/><Relationship Id="rId15" Target="../media/image2.emf" Type="http://schemas.openxmlformats.org/officeDocument/2006/relationships/image"/><Relationship Id="rId16" Target="../media/image3.emf" Type="http://schemas.openxmlformats.org/officeDocument/2006/relationships/image"/><Relationship Id="rId17" Target="../media/image15.emf" Type="http://schemas.openxmlformats.org/officeDocument/2006/relationships/image"/><Relationship Id="rId2" Target="../notesSlides/notesSlide20.xml" Type="http://schemas.openxmlformats.org/officeDocument/2006/relationships/notesSlide"/><Relationship Id="rId3" Target="../media/image4.emf" Type="http://schemas.openxmlformats.org/officeDocument/2006/relationships/image"/><Relationship Id="rId4" Target="../media/image1.emf" Type="http://schemas.openxmlformats.org/officeDocument/2006/relationships/image"/><Relationship Id="rId5" Target="../media/image5.emf" Type="http://schemas.openxmlformats.org/officeDocument/2006/relationships/image"/><Relationship Id="rId6" Target="../media/image6.emf" Type="http://schemas.openxmlformats.org/officeDocument/2006/relationships/image"/><Relationship Id="rId7" Target="../media/image7.emf" Type="http://schemas.openxmlformats.org/officeDocument/2006/relationships/image"/><Relationship Id="rId8" Target="../media/image8.emf" Type="http://schemas.openxmlformats.org/officeDocument/2006/relationships/image"/><Relationship Id="rId9" Target="../media/image10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Relationship Id="rId6" Target="../media/image2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7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9.jpeg" Type="http://schemas.openxmlformats.org/officeDocument/2006/relationships/image"/><Relationship Id="rId4" Target="../media/image30.jpeg" Type="http://schemas.openxmlformats.org/officeDocument/2006/relationships/image"/><Relationship Id="rId5" Target="../media/image3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6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Relationship Id="rId6" Target="../media/image35.jpeg" Type="http://schemas.openxmlformats.org/officeDocument/2006/relationships/image"/><Relationship Id="rId7" Target="../media/image3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7.jpeg" Type="http://schemas.openxmlformats.org/officeDocument/2006/relationships/image"/><Relationship Id="rId4" Target="../media/image38.jpeg" Type="http://schemas.openxmlformats.org/officeDocument/2006/relationships/image"/><Relationship Id="rId5" Target="../media/image39.jpeg" Type="http://schemas.openxmlformats.org/officeDocument/2006/relationships/image"/><Relationship Id="rId6" Target="../media/image4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rcRect b="13681" t="301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hidden="1" id="52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-122316"/>
            <a:ext cx="10339388" cy="6981614"/>
          </a:xfrm>
          <a:prstGeom prst="rect">
            <a:avLst/>
          </a:prstGeom>
        </p:spPr>
      </p:pic>
      <p:grpSp>
        <p:nvGrpSpPr>
          <p:cNvPr id="48" name="Group 38"/>
          <p:cNvGrpSpPr>
            <a:grpSpLocks noChangeAspect="1"/>
          </p:cNvGrpSpPr>
          <p:nvPr/>
        </p:nvGrpSpPr>
        <p:grpSpPr>
          <a:xfrm>
            <a:off x="3289299" y="876308"/>
            <a:ext cx="5613400" cy="5607050"/>
            <a:chOff x="2072" y="394"/>
            <a:chExt cx="3536" cy="3532"/>
          </a:xfrm>
        </p:grpSpPr>
        <p:sp>
          <p:nvSpPr>
            <p:cNvPr id="49" name="AutoShape 37"/>
            <p:cNvSpPr>
              <a:spLocks noChangeArrowheads="1" noChangeAspect="1" noTextEdit="1"/>
            </p:cNvSpPr>
            <p:nvPr/>
          </p:nvSpPr>
          <p:spPr bwMode="auto">
            <a:xfrm>
              <a:off x="2072" y="394"/>
              <a:ext cx="3536" cy="3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Oval 40"/>
            <p:cNvSpPr>
              <a:spLocks noChangeArrowheads="1"/>
            </p:cNvSpPr>
            <p:nvPr/>
          </p:nvSpPr>
          <p:spPr bwMode="auto">
            <a:xfrm>
              <a:off x="2219" y="539"/>
              <a:ext cx="3194" cy="3196"/>
            </a:xfrm>
            <a:prstGeom prst="ellipse">
              <a:avLst/>
            </a:prstGeom>
            <a:solidFill>
              <a:srgbClr val="FFF6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2295" y="605"/>
              <a:ext cx="3046" cy="3066"/>
            </a:xfrm>
            <a:custGeom>
              <a:gdLst>
                <a:gd fmla="*/ 688 w 1514" name="T0"/>
                <a:gd fmla="*/ 1512 h 1523" name="T1"/>
                <a:gd fmla="*/ 799 w 1514" name="T2"/>
                <a:gd fmla="*/ 1522 h 1523" name="T3"/>
                <a:gd fmla="*/ 633 w 1514" name="T4"/>
                <a:gd fmla="*/ 1505 h 1523" name="T5"/>
                <a:gd fmla="*/ 577 w 1514" name="T6"/>
                <a:gd fmla="*/ 1501 h 1523" name="T7"/>
                <a:gd fmla="*/ 938 w 1514" name="T8"/>
                <a:gd fmla="*/ 1501 h 1523" name="T9"/>
                <a:gd fmla="*/ 990 w 1514" name="T10"/>
                <a:gd fmla="*/ 1478 h 1523" name="T11"/>
                <a:gd fmla="*/ 501 w 1514" name="T12"/>
                <a:gd fmla="*/ 1474 h 1523" name="T13"/>
                <a:gd fmla="*/ 421 w 1514" name="T14"/>
                <a:gd fmla="*/ 1435 h 1523" name="T15"/>
                <a:gd fmla="*/ 1065 w 1514" name="T16"/>
                <a:gd fmla="*/ 1453 h 1523" name="T17"/>
                <a:gd fmla="*/ 374 w 1514" name="T18"/>
                <a:gd fmla="*/ 1409 h 1523" name="T19"/>
                <a:gd fmla="*/ 1187 w 1514" name="T20"/>
                <a:gd fmla="*/ 1379 h 1523" name="T21"/>
                <a:gd fmla="*/ 352 w 1514" name="T22"/>
                <a:gd fmla="*/ 1400 h 1523" name="T23"/>
                <a:gd fmla="*/ 281 w 1514" name="T24"/>
                <a:gd fmla="*/ 1344 h 1523" name="T25"/>
                <a:gd fmla="*/ 1255 w 1514" name="T26"/>
                <a:gd fmla="*/ 1334 h 1523" name="T27"/>
                <a:gd fmla="*/ 239 w 1514" name="T28"/>
                <a:gd fmla="*/ 1307 h 1523" name="T29"/>
                <a:gd fmla="*/ 216 w 1514" name="T30"/>
                <a:gd fmla="*/ 1294 h 1523" name="T31"/>
                <a:gd fmla="*/ 1353 w 1514" name="T32"/>
                <a:gd fmla="*/ 1225 h 1523" name="T33"/>
                <a:gd fmla="*/ 129 w 1514" name="T34"/>
                <a:gd fmla="*/ 1180 h 1523" name="T35"/>
                <a:gd fmla="*/ 1367 w 1514" name="T36"/>
                <a:gd fmla="*/ 1210 h 1523" name="T37"/>
                <a:gd fmla="*/ 106 w 1514" name="T38"/>
                <a:gd fmla="*/ 1134 h 1523" name="T39"/>
                <a:gd fmla="*/ 73 w 1514" name="T40"/>
                <a:gd fmla="*/ 1088 h 1523" name="T41"/>
                <a:gd fmla="*/ 1442 w 1514" name="T42"/>
                <a:gd fmla="*/ 1088 h 1523" name="T43"/>
                <a:gd fmla="*/ 1456 w 1514" name="T44"/>
                <a:gd fmla="*/ 1033 h 1523" name="T45"/>
                <a:gd fmla="*/ 46 w 1514" name="T46"/>
                <a:gd fmla="*/ 1013 h 1523" name="T47"/>
                <a:gd fmla="*/ 22 w 1514" name="T48"/>
                <a:gd fmla="*/ 924 h 1523" name="T49"/>
                <a:gd fmla="*/ 1486 w 1514" name="T50"/>
                <a:gd fmla="*/ 959 h 1523" name="T51"/>
                <a:gd fmla="*/ 12 w 1514" name="T52"/>
                <a:gd fmla="*/ 869 h 1523" name="T53"/>
                <a:gd fmla="*/ 5 w 1514" name="T54"/>
                <a:gd fmla="*/ 846 h 1523" name="T55"/>
                <a:gd fmla="*/ 1512 w 1514" name="T56"/>
                <a:gd fmla="*/ 817 h 1523" name="T57"/>
                <a:gd fmla="*/ 1510 w 1514" name="T58"/>
                <a:gd fmla="*/ 756 h 1523" name="T59"/>
                <a:gd fmla="*/ 4 w 1514" name="T60"/>
                <a:gd fmla="*/ 738 h 1523" name="T61"/>
                <a:gd fmla="*/ 1514 w 1514" name="T62"/>
                <a:gd fmla="*/ 732 h 1523" name="T63"/>
                <a:gd fmla="*/ 1501 w 1514" name="T64"/>
                <a:gd fmla="*/ 645 h 1523" name="T65"/>
                <a:gd fmla="*/ 20 w 1514" name="T66"/>
                <a:gd fmla="*/ 624 h 1523" name="T67"/>
                <a:gd fmla="*/ 36 w 1514" name="T68"/>
                <a:gd fmla="*/ 538 h 1523" name="T69"/>
                <a:gd fmla="*/ 1485 w 1514" name="T70"/>
                <a:gd fmla="*/ 571 h 1523" name="T71"/>
                <a:gd fmla="*/ 54 w 1514" name="T72"/>
                <a:gd fmla="*/ 485 h 1523" name="T73"/>
                <a:gd fmla="*/ 63 w 1514" name="T74"/>
                <a:gd fmla="*/ 467 h 1523" name="T75"/>
                <a:gd fmla="*/ 1441 w 1514" name="T76"/>
                <a:gd fmla="*/ 434 h 1523" name="T77"/>
                <a:gd fmla="*/ 1410 w 1514" name="T78"/>
                <a:gd fmla="*/ 383 h 1523" name="T79"/>
                <a:gd fmla="*/ 119 w 1514" name="T80"/>
                <a:gd fmla="*/ 366 h 1523" name="T81"/>
                <a:gd fmla="*/ 164 w 1514" name="T82"/>
                <a:gd fmla="*/ 291 h 1523" name="T83"/>
                <a:gd fmla="*/ 1366 w 1514" name="T84"/>
                <a:gd fmla="*/ 320 h 1523" name="T85"/>
                <a:gd fmla="*/ 199 w 1514" name="T86"/>
                <a:gd fmla="*/ 248 h 1523" name="T87"/>
                <a:gd fmla="*/ 216 w 1514" name="T88"/>
                <a:gd fmla="*/ 235 h 1523" name="T89"/>
                <a:gd fmla="*/ 1298 w 1514" name="T90"/>
                <a:gd fmla="*/ 228 h 1523" name="T91"/>
                <a:gd fmla="*/ 1230 w 1514" name="T92"/>
                <a:gd fmla="*/ 172 h 1523" name="T93"/>
                <a:gd fmla="*/ 304 w 1514" name="T94"/>
                <a:gd fmla="*/ 161 h 1523" name="T95"/>
                <a:gd fmla="*/ 1189 w 1514" name="T96"/>
                <a:gd fmla="*/ 136 h 1523" name="T97"/>
                <a:gd fmla="*/ 1140 w 1514" name="T98"/>
                <a:gd fmla="*/ 113 h 1523" name="T99"/>
                <a:gd fmla="*/ 422 w 1514" name="T100"/>
                <a:gd fmla="*/ 88 h 1523" name="T101"/>
                <a:gd fmla="*/ 469 w 1514" name="T102"/>
                <a:gd fmla="*/ 57 h 1523" name="T103"/>
                <a:gd fmla="*/ 1068 w 1514" name="T104"/>
                <a:gd fmla="*/ 75 h 1523" name="T105"/>
                <a:gd fmla="*/ 523 w 1514" name="T106"/>
                <a:gd fmla="*/ 37 h 1523" name="T107"/>
                <a:gd fmla="*/ 546 w 1514" name="T108"/>
                <a:gd fmla="*/ 34 h 1523" name="T109"/>
                <a:gd fmla="*/ 964 w 1514" name="T110"/>
                <a:gd fmla="*/ 29 h 1523" name="T111"/>
                <a:gd fmla="*/ 881 w 1514" name="T112"/>
                <a:gd fmla="*/ 10 h 1523" name="T113"/>
                <a:gd fmla="*/ 659 w 1514" name="T114"/>
                <a:gd fmla="*/ 14 h 1523" name="T115"/>
                <a:gd fmla="*/ 826 w 1514" name="T116"/>
                <a:gd fmla="*/ 3 h 1523" name="T117"/>
                <a:gd fmla="*/ 798 w 1514" name="T118"/>
                <a:gd fmla="*/ 9 h 152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23" w="1514">
                  <a:moveTo>
                    <a:pt x="771" y="1515"/>
                  </a:moveTo>
                  <a:cubicBezTo>
                    <a:pt x="771" y="1515"/>
                    <a:pt x="771" y="1515"/>
                    <a:pt x="771" y="1515"/>
                  </a:cubicBezTo>
                  <a:cubicBezTo>
                    <a:pt x="771" y="1515"/>
                    <a:pt x="771" y="1515"/>
                    <a:pt x="771" y="1515"/>
                  </a:cubicBezTo>
                  <a:cubicBezTo>
                    <a:pt x="767" y="1515"/>
                    <a:pt x="762" y="1515"/>
                    <a:pt x="757" y="1515"/>
                  </a:cubicBezTo>
                  <a:cubicBezTo>
                    <a:pt x="753" y="1515"/>
                    <a:pt x="748" y="1515"/>
                    <a:pt x="744" y="1515"/>
                  </a:cubicBezTo>
                  <a:cubicBezTo>
                    <a:pt x="744" y="1515"/>
                    <a:pt x="744" y="1515"/>
                    <a:pt x="744" y="1515"/>
                  </a:cubicBezTo>
                  <a:cubicBezTo>
                    <a:pt x="741" y="1515"/>
                    <a:pt x="740" y="1517"/>
                    <a:pt x="740" y="1519"/>
                  </a:cubicBezTo>
                  <a:cubicBezTo>
                    <a:pt x="740" y="1521"/>
                    <a:pt x="741" y="1523"/>
                    <a:pt x="743" y="1523"/>
                  </a:cubicBezTo>
                  <a:cubicBezTo>
                    <a:pt x="748" y="1523"/>
                    <a:pt x="753" y="1523"/>
                    <a:pt x="757" y="1523"/>
                  </a:cubicBezTo>
                  <a:cubicBezTo>
                    <a:pt x="762" y="1523"/>
                    <a:pt x="767" y="1523"/>
                    <a:pt x="772" y="1523"/>
                  </a:cubicBezTo>
                  <a:cubicBezTo>
                    <a:pt x="774" y="1523"/>
                    <a:pt x="776" y="1521"/>
                    <a:pt x="775" y="1519"/>
                  </a:cubicBezTo>
                  <a:cubicBezTo>
                    <a:pt x="775" y="1517"/>
                    <a:pt x="774" y="1515"/>
                    <a:pt x="771" y="1515"/>
                  </a:cubicBezTo>
                  <a:moveTo>
                    <a:pt x="688" y="1512"/>
                  </a:moveTo>
                  <a:cubicBezTo>
                    <a:pt x="686" y="1512"/>
                    <a:pt x="684" y="1513"/>
                    <a:pt x="684" y="1515"/>
                  </a:cubicBezTo>
                  <a:cubicBezTo>
                    <a:pt x="684" y="1518"/>
                    <a:pt x="685" y="1520"/>
                    <a:pt x="687" y="1520"/>
                  </a:cubicBezTo>
                  <a:cubicBezTo>
                    <a:pt x="697" y="1521"/>
                    <a:pt x="706" y="1521"/>
                    <a:pt x="715" y="1522"/>
                  </a:cubicBezTo>
                  <a:cubicBezTo>
                    <a:pt x="716" y="1522"/>
                    <a:pt x="716" y="1522"/>
                    <a:pt x="716" y="1522"/>
                  </a:cubicBezTo>
                  <a:cubicBezTo>
                    <a:pt x="718" y="1522"/>
                    <a:pt x="720" y="1520"/>
                    <a:pt x="720" y="1518"/>
                  </a:cubicBezTo>
                  <a:cubicBezTo>
                    <a:pt x="720" y="1516"/>
                    <a:pt x="718" y="1514"/>
                    <a:pt x="716" y="1514"/>
                  </a:cubicBezTo>
                  <a:cubicBezTo>
                    <a:pt x="707" y="1513"/>
                    <a:pt x="697" y="1513"/>
                    <a:pt x="688" y="1512"/>
                  </a:cubicBezTo>
                  <a:cubicBezTo>
                    <a:pt x="688" y="1512"/>
                    <a:pt x="688" y="1512"/>
                    <a:pt x="688" y="1512"/>
                  </a:cubicBezTo>
                  <a:moveTo>
                    <a:pt x="827" y="1512"/>
                  </a:moveTo>
                  <a:cubicBezTo>
                    <a:pt x="827" y="1512"/>
                    <a:pt x="827" y="1512"/>
                    <a:pt x="827" y="1512"/>
                  </a:cubicBezTo>
                  <a:cubicBezTo>
                    <a:pt x="818" y="1513"/>
                    <a:pt x="808" y="1513"/>
                    <a:pt x="799" y="1514"/>
                  </a:cubicBezTo>
                  <a:cubicBezTo>
                    <a:pt x="797" y="1514"/>
                    <a:pt x="795" y="1516"/>
                    <a:pt x="795" y="1518"/>
                  </a:cubicBezTo>
                  <a:cubicBezTo>
                    <a:pt x="795" y="1520"/>
                    <a:pt x="797" y="1522"/>
                    <a:pt x="799" y="1522"/>
                  </a:cubicBezTo>
                  <a:cubicBezTo>
                    <a:pt x="799" y="1522"/>
                    <a:pt x="800" y="1522"/>
                    <a:pt x="800" y="1522"/>
                  </a:cubicBezTo>
                  <a:cubicBezTo>
                    <a:pt x="809" y="1521"/>
                    <a:pt x="818" y="1521"/>
                    <a:pt x="828" y="1520"/>
                  </a:cubicBezTo>
                  <a:cubicBezTo>
                    <a:pt x="830" y="1519"/>
                    <a:pt x="831" y="1518"/>
                    <a:pt x="831" y="1515"/>
                  </a:cubicBezTo>
                  <a:cubicBezTo>
                    <a:pt x="831" y="1513"/>
                    <a:pt x="829" y="1512"/>
                    <a:pt x="827" y="1512"/>
                  </a:cubicBezTo>
                  <a:moveTo>
                    <a:pt x="632" y="1505"/>
                  </a:moveTo>
                  <a:cubicBezTo>
                    <a:pt x="631" y="1505"/>
                    <a:pt x="629" y="1506"/>
                    <a:pt x="629" y="1508"/>
                  </a:cubicBezTo>
                  <a:cubicBezTo>
                    <a:pt x="628" y="1510"/>
                    <a:pt x="630" y="1512"/>
                    <a:pt x="632" y="1513"/>
                  </a:cubicBezTo>
                  <a:cubicBezTo>
                    <a:pt x="641" y="1514"/>
                    <a:pt x="650" y="1515"/>
                    <a:pt x="660" y="1517"/>
                  </a:cubicBezTo>
                  <a:cubicBezTo>
                    <a:pt x="660" y="1517"/>
                    <a:pt x="660" y="1517"/>
                    <a:pt x="660" y="1517"/>
                  </a:cubicBezTo>
                  <a:cubicBezTo>
                    <a:pt x="662" y="1517"/>
                    <a:pt x="664" y="1515"/>
                    <a:pt x="664" y="1513"/>
                  </a:cubicBezTo>
                  <a:cubicBezTo>
                    <a:pt x="664" y="1511"/>
                    <a:pt x="663" y="1509"/>
                    <a:pt x="661" y="1509"/>
                  </a:cubicBezTo>
                  <a:cubicBezTo>
                    <a:pt x="661" y="1509"/>
                    <a:pt x="661" y="1509"/>
                    <a:pt x="661" y="1509"/>
                  </a:cubicBezTo>
                  <a:cubicBezTo>
                    <a:pt x="651" y="1508"/>
                    <a:pt x="642" y="1506"/>
                    <a:pt x="633" y="1505"/>
                  </a:cubicBezTo>
                  <a:cubicBezTo>
                    <a:pt x="633" y="1505"/>
                    <a:pt x="633" y="1505"/>
                    <a:pt x="632" y="1505"/>
                  </a:cubicBezTo>
                  <a:moveTo>
                    <a:pt x="883" y="1504"/>
                  </a:moveTo>
                  <a:cubicBezTo>
                    <a:pt x="882" y="1504"/>
                    <a:pt x="882" y="1504"/>
                    <a:pt x="882" y="1505"/>
                  </a:cubicBezTo>
                  <a:cubicBezTo>
                    <a:pt x="873" y="1506"/>
                    <a:pt x="864" y="1507"/>
                    <a:pt x="854" y="1509"/>
                  </a:cubicBezTo>
                  <a:cubicBezTo>
                    <a:pt x="852" y="1509"/>
                    <a:pt x="851" y="1511"/>
                    <a:pt x="851" y="1513"/>
                  </a:cubicBezTo>
                  <a:cubicBezTo>
                    <a:pt x="851" y="1515"/>
                    <a:pt x="853" y="1517"/>
                    <a:pt x="855" y="1517"/>
                  </a:cubicBezTo>
                  <a:cubicBezTo>
                    <a:pt x="855" y="1517"/>
                    <a:pt x="855" y="1517"/>
                    <a:pt x="855" y="1517"/>
                  </a:cubicBezTo>
                  <a:cubicBezTo>
                    <a:pt x="865" y="1515"/>
                    <a:pt x="874" y="1514"/>
                    <a:pt x="883" y="1512"/>
                  </a:cubicBezTo>
                  <a:cubicBezTo>
                    <a:pt x="885" y="1512"/>
                    <a:pt x="887" y="1510"/>
                    <a:pt x="886" y="1508"/>
                  </a:cubicBezTo>
                  <a:cubicBezTo>
                    <a:pt x="886" y="1506"/>
                    <a:pt x="884" y="1504"/>
                    <a:pt x="883" y="1504"/>
                  </a:cubicBezTo>
                  <a:moveTo>
                    <a:pt x="578" y="1493"/>
                  </a:moveTo>
                  <a:cubicBezTo>
                    <a:pt x="576" y="1493"/>
                    <a:pt x="574" y="1495"/>
                    <a:pt x="574" y="1496"/>
                  </a:cubicBezTo>
                  <a:cubicBezTo>
                    <a:pt x="573" y="1499"/>
                    <a:pt x="575" y="1501"/>
                    <a:pt x="577" y="1501"/>
                  </a:cubicBezTo>
                  <a:cubicBezTo>
                    <a:pt x="586" y="1503"/>
                    <a:pt x="595" y="1505"/>
                    <a:pt x="604" y="1507"/>
                  </a:cubicBezTo>
                  <a:cubicBezTo>
                    <a:pt x="605" y="1507"/>
                    <a:pt x="605" y="1507"/>
                    <a:pt x="605" y="1507"/>
                  </a:cubicBezTo>
                  <a:cubicBezTo>
                    <a:pt x="607" y="1507"/>
                    <a:pt x="609" y="1506"/>
                    <a:pt x="609" y="1504"/>
                  </a:cubicBezTo>
                  <a:cubicBezTo>
                    <a:pt x="609" y="1502"/>
                    <a:pt x="608" y="1500"/>
                    <a:pt x="606" y="1500"/>
                  </a:cubicBezTo>
                  <a:cubicBezTo>
                    <a:pt x="597" y="1498"/>
                    <a:pt x="588" y="1496"/>
                    <a:pt x="579" y="1493"/>
                  </a:cubicBezTo>
                  <a:cubicBezTo>
                    <a:pt x="578" y="1493"/>
                    <a:pt x="578" y="1493"/>
                    <a:pt x="578" y="1493"/>
                  </a:cubicBezTo>
                  <a:moveTo>
                    <a:pt x="937" y="1493"/>
                  </a:moveTo>
                  <a:cubicBezTo>
                    <a:pt x="937" y="1493"/>
                    <a:pt x="937" y="1493"/>
                    <a:pt x="936" y="1493"/>
                  </a:cubicBezTo>
                  <a:cubicBezTo>
                    <a:pt x="927" y="1495"/>
                    <a:pt x="918" y="1498"/>
                    <a:pt x="909" y="1499"/>
                  </a:cubicBezTo>
                  <a:cubicBezTo>
                    <a:pt x="907" y="1500"/>
                    <a:pt x="906" y="1502"/>
                    <a:pt x="906" y="1504"/>
                  </a:cubicBezTo>
                  <a:cubicBezTo>
                    <a:pt x="906" y="1506"/>
                    <a:pt x="908" y="1507"/>
                    <a:pt x="910" y="1507"/>
                  </a:cubicBezTo>
                  <a:cubicBezTo>
                    <a:pt x="910" y="1507"/>
                    <a:pt x="910" y="1507"/>
                    <a:pt x="911" y="1507"/>
                  </a:cubicBezTo>
                  <a:cubicBezTo>
                    <a:pt x="920" y="1505"/>
                    <a:pt x="929" y="1503"/>
                    <a:pt x="938" y="1501"/>
                  </a:cubicBezTo>
                  <a:cubicBezTo>
                    <a:pt x="940" y="1500"/>
                    <a:pt x="942" y="1498"/>
                    <a:pt x="941" y="1496"/>
                  </a:cubicBezTo>
                  <a:cubicBezTo>
                    <a:pt x="941" y="1494"/>
                    <a:pt x="939" y="1493"/>
                    <a:pt x="937" y="1493"/>
                  </a:cubicBezTo>
                  <a:moveTo>
                    <a:pt x="524" y="1478"/>
                  </a:moveTo>
                  <a:cubicBezTo>
                    <a:pt x="522" y="1478"/>
                    <a:pt x="521" y="1479"/>
                    <a:pt x="520" y="1481"/>
                  </a:cubicBezTo>
                  <a:cubicBezTo>
                    <a:pt x="520" y="1483"/>
                    <a:pt x="521" y="1485"/>
                    <a:pt x="523" y="1486"/>
                  </a:cubicBezTo>
                  <a:cubicBezTo>
                    <a:pt x="532" y="1489"/>
                    <a:pt x="541" y="1491"/>
                    <a:pt x="550" y="1494"/>
                  </a:cubicBezTo>
                  <a:cubicBezTo>
                    <a:pt x="550" y="1494"/>
                    <a:pt x="550" y="1494"/>
                    <a:pt x="551" y="1494"/>
                  </a:cubicBezTo>
                  <a:cubicBezTo>
                    <a:pt x="553" y="1494"/>
                    <a:pt x="554" y="1493"/>
                    <a:pt x="555" y="1491"/>
                  </a:cubicBezTo>
                  <a:cubicBezTo>
                    <a:pt x="555" y="1489"/>
                    <a:pt x="554" y="1487"/>
                    <a:pt x="552" y="1486"/>
                  </a:cubicBezTo>
                  <a:cubicBezTo>
                    <a:pt x="543" y="1484"/>
                    <a:pt x="534" y="1481"/>
                    <a:pt x="525" y="1478"/>
                  </a:cubicBezTo>
                  <a:cubicBezTo>
                    <a:pt x="525" y="1478"/>
                    <a:pt x="525" y="1478"/>
                    <a:pt x="524" y="1478"/>
                  </a:cubicBezTo>
                  <a:moveTo>
                    <a:pt x="991" y="1478"/>
                  </a:moveTo>
                  <a:cubicBezTo>
                    <a:pt x="990" y="1478"/>
                    <a:pt x="990" y="1478"/>
                    <a:pt x="990" y="1478"/>
                  </a:cubicBezTo>
                  <a:cubicBezTo>
                    <a:pt x="981" y="1481"/>
                    <a:pt x="972" y="1484"/>
                    <a:pt x="963" y="1486"/>
                  </a:cubicBezTo>
                  <a:cubicBezTo>
                    <a:pt x="961" y="1487"/>
                    <a:pt x="960" y="1489"/>
                    <a:pt x="960" y="1491"/>
                  </a:cubicBezTo>
                  <a:cubicBezTo>
                    <a:pt x="961" y="1493"/>
                    <a:pt x="962" y="1494"/>
                    <a:pt x="964" y="1494"/>
                  </a:cubicBezTo>
                  <a:cubicBezTo>
                    <a:pt x="964" y="1494"/>
                    <a:pt x="965" y="1494"/>
                    <a:pt x="965" y="1494"/>
                  </a:cubicBezTo>
                  <a:cubicBezTo>
                    <a:pt x="974" y="1491"/>
                    <a:pt x="983" y="1488"/>
                    <a:pt x="992" y="1486"/>
                  </a:cubicBezTo>
                  <a:cubicBezTo>
                    <a:pt x="994" y="1485"/>
                    <a:pt x="995" y="1483"/>
                    <a:pt x="995" y="1481"/>
                  </a:cubicBezTo>
                  <a:cubicBezTo>
                    <a:pt x="994" y="1479"/>
                    <a:pt x="992" y="1478"/>
                    <a:pt x="991" y="1478"/>
                  </a:cubicBezTo>
                  <a:moveTo>
                    <a:pt x="472" y="1459"/>
                  </a:moveTo>
                  <a:cubicBezTo>
                    <a:pt x="470" y="1459"/>
                    <a:pt x="469" y="1460"/>
                    <a:pt x="468" y="1461"/>
                  </a:cubicBezTo>
                  <a:cubicBezTo>
                    <a:pt x="467" y="1463"/>
                    <a:pt x="468" y="1465"/>
                    <a:pt x="470" y="1466"/>
                  </a:cubicBezTo>
                  <a:cubicBezTo>
                    <a:pt x="479" y="1470"/>
                    <a:pt x="488" y="1473"/>
                    <a:pt x="496" y="1477"/>
                  </a:cubicBezTo>
                  <a:cubicBezTo>
                    <a:pt x="497" y="1477"/>
                    <a:pt x="497" y="1477"/>
                    <a:pt x="498" y="1477"/>
                  </a:cubicBezTo>
                  <a:cubicBezTo>
                    <a:pt x="499" y="1477"/>
                    <a:pt x="501" y="1476"/>
                    <a:pt x="501" y="1474"/>
                  </a:cubicBezTo>
                  <a:cubicBezTo>
                    <a:pt x="502" y="1472"/>
                    <a:pt x="501" y="1470"/>
                    <a:pt x="499" y="1469"/>
                  </a:cubicBezTo>
                  <a:cubicBezTo>
                    <a:pt x="490" y="1466"/>
                    <a:pt x="482" y="1462"/>
                    <a:pt x="473" y="1459"/>
                  </a:cubicBezTo>
                  <a:cubicBezTo>
                    <a:pt x="473" y="1459"/>
                    <a:pt x="472" y="1459"/>
                    <a:pt x="472" y="1459"/>
                  </a:cubicBezTo>
                  <a:moveTo>
                    <a:pt x="1043" y="1458"/>
                  </a:moveTo>
                  <a:cubicBezTo>
                    <a:pt x="1043" y="1458"/>
                    <a:pt x="1042" y="1459"/>
                    <a:pt x="1042" y="1459"/>
                  </a:cubicBezTo>
                  <a:cubicBezTo>
                    <a:pt x="1033" y="1462"/>
                    <a:pt x="1024" y="1466"/>
                    <a:pt x="1016" y="1469"/>
                  </a:cubicBezTo>
                  <a:cubicBezTo>
                    <a:pt x="1014" y="1470"/>
                    <a:pt x="1013" y="1472"/>
                    <a:pt x="1013" y="1474"/>
                  </a:cubicBezTo>
                  <a:cubicBezTo>
                    <a:pt x="1014" y="1476"/>
                    <a:pt x="1016" y="1477"/>
                    <a:pt x="1017" y="1477"/>
                  </a:cubicBezTo>
                  <a:cubicBezTo>
                    <a:pt x="1018" y="1477"/>
                    <a:pt x="1018" y="1476"/>
                    <a:pt x="1019" y="1476"/>
                  </a:cubicBezTo>
                  <a:cubicBezTo>
                    <a:pt x="1027" y="1473"/>
                    <a:pt x="1036" y="1470"/>
                    <a:pt x="1045" y="1466"/>
                  </a:cubicBezTo>
                  <a:cubicBezTo>
                    <a:pt x="1047" y="1465"/>
                    <a:pt x="1048" y="1463"/>
                    <a:pt x="1047" y="1461"/>
                  </a:cubicBezTo>
                  <a:cubicBezTo>
                    <a:pt x="1046" y="1459"/>
                    <a:pt x="1045" y="1458"/>
                    <a:pt x="1043" y="1458"/>
                  </a:cubicBezTo>
                  <a:moveTo>
                    <a:pt x="421" y="1435"/>
                  </a:moveTo>
                  <a:cubicBezTo>
                    <a:pt x="419" y="1435"/>
                    <a:pt x="418" y="1436"/>
                    <a:pt x="417" y="1438"/>
                  </a:cubicBezTo>
                  <a:cubicBezTo>
                    <a:pt x="416" y="1440"/>
                    <a:pt x="417" y="1442"/>
                    <a:pt x="419" y="1443"/>
                  </a:cubicBezTo>
                  <a:cubicBezTo>
                    <a:pt x="427" y="1447"/>
                    <a:pt x="436" y="1451"/>
                    <a:pt x="444" y="1455"/>
                  </a:cubicBezTo>
                  <a:cubicBezTo>
                    <a:pt x="445" y="1455"/>
                    <a:pt x="445" y="1455"/>
                    <a:pt x="446" y="1455"/>
                  </a:cubicBezTo>
                  <a:cubicBezTo>
                    <a:pt x="448" y="1455"/>
                    <a:pt x="449" y="1455"/>
                    <a:pt x="450" y="1453"/>
                  </a:cubicBezTo>
                  <a:cubicBezTo>
                    <a:pt x="451" y="1451"/>
                    <a:pt x="450" y="1449"/>
                    <a:pt x="448" y="1448"/>
                  </a:cubicBezTo>
                  <a:cubicBezTo>
                    <a:pt x="439" y="1444"/>
                    <a:pt x="431" y="1440"/>
                    <a:pt x="423" y="1436"/>
                  </a:cubicBezTo>
                  <a:cubicBezTo>
                    <a:pt x="422" y="1436"/>
                    <a:pt x="421" y="1435"/>
                    <a:pt x="421" y="1435"/>
                  </a:cubicBezTo>
                  <a:moveTo>
                    <a:pt x="1094" y="1435"/>
                  </a:moveTo>
                  <a:cubicBezTo>
                    <a:pt x="1093" y="1435"/>
                    <a:pt x="1092" y="1435"/>
                    <a:pt x="1092" y="1436"/>
                  </a:cubicBezTo>
                  <a:cubicBezTo>
                    <a:pt x="1092" y="1436"/>
                    <a:pt x="1092" y="1436"/>
                    <a:pt x="1092" y="1436"/>
                  </a:cubicBezTo>
                  <a:cubicBezTo>
                    <a:pt x="1084" y="1440"/>
                    <a:pt x="1075" y="1444"/>
                    <a:pt x="1067" y="1448"/>
                  </a:cubicBezTo>
                  <a:cubicBezTo>
                    <a:pt x="1065" y="1449"/>
                    <a:pt x="1064" y="1451"/>
                    <a:pt x="1065" y="1453"/>
                  </a:cubicBezTo>
                  <a:cubicBezTo>
                    <a:pt x="1066" y="1454"/>
                    <a:pt x="1067" y="1455"/>
                    <a:pt x="1069" y="1455"/>
                  </a:cubicBezTo>
                  <a:cubicBezTo>
                    <a:pt x="1069" y="1455"/>
                    <a:pt x="1070" y="1455"/>
                    <a:pt x="1070" y="1455"/>
                  </a:cubicBezTo>
                  <a:cubicBezTo>
                    <a:pt x="1079" y="1451"/>
                    <a:pt x="1087" y="1447"/>
                    <a:pt x="1096" y="1443"/>
                  </a:cubicBezTo>
                  <a:cubicBezTo>
                    <a:pt x="1097" y="1442"/>
                    <a:pt x="1098" y="1439"/>
                    <a:pt x="1097" y="1437"/>
                  </a:cubicBezTo>
                  <a:cubicBezTo>
                    <a:pt x="1097" y="1436"/>
                    <a:pt x="1095" y="1435"/>
                    <a:pt x="1094" y="1435"/>
                  </a:cubicBezTo>
                  <a:moveTo>
                    <a:pt x="372" y="1408"/>
                  </a:moveTo>
                  <a:cubicBezTo>
                    <a:pt x="370" y="1408"/>
                    <a:pt x="369" y="1409"/>
                    <a:pt x="368" y="1410"/>
                  </a:cubicBezTo>
                  <a:cubicBezTo>
                    <a:pt x="367" y="1412"/>
                    <a:pt x="368" y="1415"/>
                    <a:pt x="370" y="1416"/>
                  </a:cubicBezTo>
                  <a:cubicBezTo>
                    <a:pt x="378" y="1421"/>
                    <a:pt x="386" y="1425"/>
                    <a:pt x="394" y="1430"/>
                  </a:cubicBezTo>
                  <a:cubicBezTo>
                    <a:pt x="395" y="1430"/>
                    <a:pt x="395" y="1430"/>
                    <a:pt x="396" y="1430"/>
                  </a:cubicBezTo>
                  <a:cubicBezTo>
                    <a:pt x="397" y="1430"/>
                    <a:pt x="399" y="1430"/>
                    <a:pt x="400" y="1428"/>
                  </a:cubicBezTo>
                  <a:cubicBezTo>
                    <a:pt x="401" y="1426"/>
                    <a:pt x="400" y="1424"/>
                    <a:pt x="398" y="1423"/>
                  </a:cubicBezTo>
                  <a:cubicBezTo>
                    <a:pt x="390" y="1418"/>
                    <a:pt x="382" y="1414"/>
                    <a:pt x="374" y="1409"/>
                  </a:cubicBezTo>
                  <a:cubicBezTo>
                    <a:pt x="373" y="1409"/>
                    <a:pt x="373" y="1408"/>
                    <a:pt x="372" y="1408"/>
                  </a:cubicBezTo>
                  <a:moveTo>
                    <a:pt x="1142" y="1408"/>
                  </a:moveTo>
                  <a:cubicBezTo>
                    <a:pt x="1142" y="1408"/>
                    <a:pt x="1141" y="1409"/>
                    <a:pt x="1140" y="1409"/>
                  </a:cubicBezTo>
                  <a:cubicBezTo>
                    <a:pt x="1140" y="1409"/>
                    <a:pt x="1140" y="1409"/>
                    <a:pt x="1140" y="1409"/>
                  </a:cubicBezTo>
                  <a:cubicBezTo>
                    <a:pt x="1133" y="1414"/>
                    <a:pt x="1125" y="1418"/>
                    <a:pt x="1116" y="1423"/>
                  </a:cubicBezTo>
                  <a:cubicBezTo>
                    <a:pt x="1114" y="1424"/>
                    <a:pt x="1114" y="1426"/>
                    <a:pt x="1115" y="1428"/>
                  </a:cubicBezTo>
                  <a:cubicBezTo>
                    <a:pt x="1116" y="1430"/>
                    <a:pt x="1117" y="1430"/>
                    <a:pt x="1118" y="1430"/>
                  </a:cubicBezTo>
                  <a:cubicBezTo>
                    <a:pt x="1119" y="1430"/>
                    <a:pt x="1120" y="1430"/>
                    <a:pt x="1120" y="1430"/>
                  </a:cubicBezTo>
                  <a:cubicBezTo>
                    <a:pt x="1128" y="1425"/>
                    <a:pt x="1137" y="1421"/>
                    <a:pt x="1145" y="1416"/>
                  </a:cubicBezTo>
                  <a:cubicBezTo>
                    <a:pt x="1146" y="1415"/>
                    <a:pt x="1147" y="1412"/>
                    <a:pt x="1146" y="1410"/>
                  </a:cubicBezTo>
                  <a:cubicBezTo>
                    <a:pt x="1145" y="1409"/>
                    <a:pt x="1144" y="1408"/>
                    <a:pt x="1142" y="1408"/>
                  </a:cubicBezTo>
                  <a:moveTo>
                    <a:pt x="1189" y="1378"/>
                  </a:moveTo>
                  <a:cubicBezTo>
                    <a:pt x="1188" y="1378"/>
                    <a:pt x="1188" y="1378"/>
                    <a:pt x="1187" y="1379"/>
                  </a:cubicBezTo>
                  <a:cubicBezTo>
                    <a:pt x="1179" y="1384"/>
                    <a:pt x="1172" y="1389"/>
                    <a:pt x="1164" y="1394"/>
                  </a:cubicBezTo>
                  <a:cubicBezTo>
                    <a:pt x="1162" y="1395"/>
                    <a:pt x="1162" y="1398"/>
                    <a:pt x="1163" y="1400"/>
                  </a:cubicBezTo>
                  <a:cubicBezTo>
                    <a:pt x="1164" y="1401"/>
                    <a:pt x="1165" y="1402"/>
                    <a:pt x="1166" y="1402"/>
                  </a:cubicBezTo>
                  <a:cubicBezTo>
                    <a:pt x="1167" y="1402"/>
                    <a:pt x="1168" y="1401"/>
                    <a:pt x="1168" y="1401"/>
                  </a:cubicBezTo>
                  <a:cubicBezTo>
                    <a:pt x="1176" y="1396"/>
                    <a:pt x="1184" y="1391"/>
                    <a:pt x="1192" y="1385"/>
                  </a:cubicBezTo>
                  <a:cubicBezTo>
                    <a:pt x="1193" y="1384"/>
                    <a:pt x="1194" y="1381"/>
                    <a:pt x="1192" y="1380"/>
                  </a:cubicBezTo>
                  <a:cubicBezTo>
                    <a:pt x="1192" y="1379"/>
                    <a:pt x="1190" y="1378"/>
                    <a:pt x="1189" y="1378"/>
                  </a:cubicBezTo>
                  <a:moveTo>
                    <a:pt x="325" y="1378"/>
                  </a:moveTo>
                  <a:cubicBezTo>
                    <a:pt x="324" y="1378"/>
                    <a:pt x="323" y="1379"/>
                    <a:pt x="322" y="1380"/>
                  </a:cubicBezTo>
                  <a:cubicBezTo>
                    <a:pt x="320" y="1381"/>
                    <a:pt x="321" y="1384"/>
                    <a:pt x="323" y="1385"/>
                  </a:cubicBezTo>
                  <a:cubicBezTo>
                    <a:pt x="330" y="1391"/>
                    <a:pt x="338" y="1396"/>
                    <a:pt x="346" y="1401"/>
                  </a:cubicBezTo>
                  <a:cubicBezTo>
                    <a:pt x="347" y="1401"/>
                    <a:pt x="347" y="1402"/>
                    <a:pt x="348" y="1402"/>
                  </a:cubicBezTo>
                  <a:cubicBezTo>
                    <a:pt x="349" y="1402"/>
                    <a:pt x="351" y="1401"/>
                    <a:pt x="352" y="1400"/>
                  </a:cubicBezTo>
                  <a:cubicBezTo>
                    <a:pt x="353" y="1398"/>
                    <a:pt x="352" y="1395"/>
                    <a:pt x="350" y="1394"/>
                  </a:cubicBezTo>
                  <a:cubicBezTo>
                    <a:pt x="343" y="1389"/>
                    <a:pt x="335" y="1384"/>
                    <a:pt x="327" y="1379"/>
                  </a:cubicBezTo>
                  <a:cubicBezTo>
                    <a:pt x="327" y="1378"/>
                    <a:pt x="326" y="1378"/>
                    <a:pt x="325" y="1378"/>
                  </a:cubicBezTo>
                  <a:moveTo>
                    <a:pt x="1234" y="1344"/>
                  </a:moveTo>
                  <a:cubicBezTo>
                    <a:pt x="1233" y="1344"/>
                    <a:pt x="1232" y="1344"/>
                    <a:pt x="1231" y="1345"/>
                  </a:cubicBezTo>
                  <a:cubicBezTo>
                    <a:pt x="1224" y="1351"/>
                    <a:pt x="1217" y="1357"/>
                    <a:pt x="1209" y="1362"/>
                  </a:cubicBezTo>
                  <a:cubicBezTo>
                    <a:pt x="1208" y="1364"/>
                    <a:pt x="1207" y="1366"/>
                    <a:pt x="1209" y="1368"/>
                  </a:cubicBezTo>
                  <a:cubicBezTo>
                    <a:pt x="1209" y="1369"/>
                    <a:pt x="1210" y="1369"/>
                    <a:pt x="1212" y="1369"/>
                  </a:cubicBezTo>
                  <a:cubicBezTo>
                    <a:pt x="1213" y="1369"/>
                    <a:pt x="1213" y="1369"/>
                    <a:pt x="1214" y="1369"/>
                  </a:cubicBezTo>
                  <a:cubicBezTo>
                    <a:pt x="1222" y="1363"/>
                    <a:pt x="1229" y="1357"/>
                    <a:pt x="1236" y="1351"/>
                  </a:cubicBezTo>
                  <a:cubicBezTo>
                    <a:pt x="1238" y="1350"/>
                    <a:pt x="1238" y="1347"/>
                    <a:pt x="1237" y="1346"/>
                  </a:cubicBezTo>
                  <a:cubicBezTo>
                    <a:pt x="1236" y="1345"/>
                    <a:pt x="1235" y="1344"/>
                    <a:pt x="1234" y="1344"/>
                  </a:cubicBezTo>
                  <a:moveTo>
                    <a:pt x="281" y="1344"/>
                  </a:moveTo>
                  <a:cubicBezTo>
                    <a:pt x="279" y="1344"/>
                    <a:pt x="278" y="1345"/>
                    <a:pt x="278" y="1346"/>
                  </a:cubicBezTo>
                  <a:cubicBezTo>
                    <a:pt x="276" y="1347"/>
                    <a:pt x="276" y="1350"/>
                    <a:pt x="278" y="1351"/>
                  </a:cubicBezTo>
                  <a:cubicBezTo>
                    <a:pt x="285" y="1357"/>
                    <a:pt x="293" y="1363"/>
                    <a:pt x="300" y="1369"/>
                  </a:cubicBezTo>
                  <a:cubicBezTo>
                    <a:pt x="301" y="1369"/>
                    <a:pt x="302" y="1369"/>
                    <a:pt x="303" y="1369"/>
                  </a:cubicBezTo>
                  <a:cubicBezTo>
                    <a:pt x="304" y="1369"/>
                    <a:pt x="305" y="1369"/>
                    <a:pt x="306" y="1368"/>
                  </a:cubicBezTo>
                  <a:cubicBezTo>
                    <a:pt x="307" y="1366"/>
                    <a:pt x="307" y="1364"/>
                    <a:pt x="305" y="1362"/>
                  </a:cubicBezTo>
                  <a:cubicBezTo>
                    <a:pt x="298" y="1357"/>
                    <a:pt x="290" y="1351"/>
                    <a:pt x="283" y="1345"/>
                  </a:cubicBezTo>
                  <a:cubicBezTo>
                    <a:pt x="282" y="1344"/>
                    <a:pt x="282" y="1344"/>
                    <a:pt x="281" y="1344"/>
                  </a:cubicBezTo>
                  <a:moveTo>
                    <a:pt x="1275" y="1307"/>
                  </a:moveTo>
                  <a:cubicBezTo>
                    <a:pt x="1274" y="1307"/>
                    <a:pt x="1273" y="1308"/>
                    <a:pt x="1273" y="1308"/>
                  </a:cubicBezTo>
                  <a:cubicBezTo>
                    <a:pt x="1266" y="1315"/>
                    <a:pt x="1259" y="1321"/>
                    <a:pt x="1252" y="1327"/>
                  </a:cubicBezTo>
                  <a:cubicBezTo>
                    <a:pt x="1250" y="1328"/>
                    <a:pt x="1250" y="1331"/>
                    <a:pt x="1252" y="1333"/>
                  </a:cubicBezTo>
                  <a:cubicBezTo>
                    <a:pt x="1253" y="1334"/>
                    <a:pt x="1254" y="1334"/>
                    <a:pt x="1255" y="1334"/>
                  </a:cubicBezTo>
                  <a:cubicBezTo>
                    <a:pt x="1256" y="1334"/>
                    <a:pt x="1257" y="1334"/>
                    <a:pt x="1257" y="1333"/>
                  </a:cubicBezTo>
                  <a:cubicBezTo>
                    <a:pt x="1264" y="1327"/>
                    <a:pt x="1271" y="1320"/>
                    <a:pt x="1278" y="1314"/>
                  </a:cubicBezTo>
                  <a:cubicBezTo>
                    <a:pt x="1280" y="1313"/>
                    <a:pt x="1280" y="1310"/>
                    <a:pt x="1278" y="1308"/>
                  </a:cubicBezTo>
                  <a:cubicBezTo>
                    <a:pt x="1277" y="1308"/>
                    <a:pt x="1276" y="1307"/>
                    <a:pt x="1275" y="1307"/>
                  </a:cubicBezTo>
                  <a:moveTo>
                    <a:pt x="239" y="1307"/>
                  </a:moveTo>
                  <a:cubicBezTo>
                    <a:pt x="238" y="1307"/>
                    <a:pt x="237" y="1307"/>
                    <a:pt x="236" y="1308"/>
                  </a:cubicBezTo>
                  <a:cubicBezTo>
                    <a:pt x="234" y="1310"/>
                    <a:pt x="235" y="1312"/>
                    <a:pt x="236" y="1314"/>
                  </a:cubicBezTo>
                  <a:cubicBezTo>
                    <a:pt x="243" y="1320"/>
                    <a:pt x="250" y="1327"/>
                    <a:pt x="257" y="1333"/>
                  </a:cubicBezTo>
                  <a:cubicBezTo>
                    <a:pt x="258" y="1334"/>
                    <a:pt x="258" y="1334"/>
                    <a:pt x="259" y="1334"/>
                  </a:cubicBezTo>
                  <a:cubicBezTo>
                    <a:pt x="261" y="1334"/>
                    <a:pt x="262" y="1333"/>
                    <a:pt x="262" y="1333"/>
                  </a:cubicBezTo>
                  <a:cubicBezTo>
                    <a:pt x="264" y="1331"/>
                    <a:pt x="264" y="1328"/>
                    <a:pt x="262" y="1327"/>
                  </a:cubicBezTo>
                  <a:cubicBezTo>
                    <a:pt x="255" y="1321"/>
                    <a:pt x="248" y="1315"/>
                    <a:pt x="242" y="1308"/>
                  </a:cubicBezTo>
                  <a:cubicBezTo>
                    <a:pt x="241" y="1307"/>
                    <a:pt x="240" y="1307"/>
                    <a:pt x="239" y="1307"/>
                  </a:cubicBezTo>
                  <a:moveTo>
                    <a:pt x="1314" y="1267"/>
                  </a:moveTo>
                  <a:cubicBezTo>
                    <a:pt x="1313" y="1267"/>
                    <a:pt x="1312" y="1268"/>
                    <a:pt x="1311" y="1268"/>
                  </a:cubicBezTo>
                  <a:cubicBezTo>
                    <a:pt x="1305" y="1275"/>
                    <a:pt x="1299" y="1282"/>
                    <a:pt x="1292" y="1289"/>
                  </a:cubicBezTo>
                  <a:cubicBezTo>
                    <a:pt x="1291" y="1290"/>
                    <a:pt x="1291" y="1293"/>
                    <a:pt x="1292" y="1294"/>
                  </a:cubicBezTo>
                  <a:cubicBezTo>
                    <a:pt x="1293" y="1295"/>
                    <a:pt x="1294" y="1296"/>
                    <a:pt x="1295" y="1296"/>
                  </a:cubicBezTo>
                  <a:cubicBezTo>
                    <a:pt x="1296" y="1296"/>
                    <a:pt x="1297" y="1295"/>
                    <a:pt x="1298" y="1294"/>
                  </a:cubicBezTo>
                  <a:cubicBezTo>
                    <a:pt x="1305" y="1288"/>
                    <a:pt x="1311" y="1281"/>
                    <a:pt x="1317" y="1274"/>
                  </a:cubicBezTo>
                  <a:cubicBezTo>
                    <a:pt x="1319" y="1272"/>
                    <a:pt x="1319" y="1270"/>
                    <a:pt x="1317" y="1268"/>
                  </a:cubicBezTo>
                  <a:cubicBezTo>
                    <a:pt x="1316" y="1267"/>
                    <a:pt x="1315" y="1267"/>
                    <a:pt x="1314" y="1267"/>
                  </a:cubicBezTo>
                  <a:moveTo>
                    <a:pt x="200" y="1267"/>
                  </a:moveTo>
                  <a:cubicBezTo>
                    <a:pt x="199" y="1267"/>
                    <a:pt x="198" y="1267"/>
                    <a:pt x="197" y="1268"/>
                  </a:cubicBezTo>
                  <a:cubicBezTo>
                    <a:pt x="196" y="1270"/>
                    <a:pt x="195" y="1272"/>
                    <a:pt x="197" y="1274"/>
                  </a:cubicBezTo>
                  <a:cubicBezTo>
                    <a:pt x="203" y="1281"/>
                    <a:pt x="210" y="1287"/>
                    <a:pt x="216" y="1294"/>
                  </a:cubicBezTo>
                  <a:cubicBezTo>
                    <a:pt x="217" y="1295"/>
                    <a:pt x="218" y="1295"/>
                    <a:pt x="219" y="1295"/>
                  </a:cubicBezTo>
                  <a:cubicBezTo>
                    <a:pt x="220" y="1295"/>
                    <a:pt x="221" y="1295"/>
                    <a:pt x="222" y="1294"/>
                  </a:cubicBezTo>
                  <a:cubicBezTo>
                    <a:pt x="223" y="1293"/>
                    <a:pt x="223" y="1290"/>
                    <a:pt x="222" y="1289"/>
                  </a:cubicBezTo>
                  <a:cubicBezTo>
                    <a:pt x="215" y="1282"/>
                    <a:pt x="209" y="1275"/>
                    <a:pt x="203" y="1268"/>
                  </a:cubicBezTo>
                  <a:cubicBezTo>
                    <a:pt x="202" y="1268"/>
                    <a:pt x="201" y="1267"/>
                    <a:pt x="200" y="1267"/>
                  </a:cubicBezTo>
                  <a:moveTo>
                    <a:pt x="1350" y="1224"/>
                  </a:moveTo>
                  <a:cubicBezTo>
                    <a:pt x="1349" y="1224"/>
                    <a:pt x="1348" y="1225"/>
                    <a:pt x="1347" y="1226"/>
                  </a:cubicBezTo>
                  <a:cubicBezTo>
                    <a:pt x="1341" y="1233"/>
                    <a:pt x="1336" y="1240"/>
                    <a:pt x="1330" y="1248"/>
                  </a:cubicBezTo>
                  <a:cubicBezTo>
                    <a:pt x="1328" y="1249"/>
                    <a:pt x="1328" y="1252"/>
                    <a:pt x="1330" y="1253"/>
                  </a:cubicBezTo>
                  <a:cubicBezTo>
                    <a:pt x="1331" y="1254"/>
                    <a:pt x="1332" y="1254"/>
                    <a:pt x="1333" y="1254"/>
                  </a:cubicBezTo>
                  <a:cubicBezTo>
                    <a:pt x="1334" y="1254"/>
                    <a:pt x="1335" y="1254"/>
                    <a:pt x="1336" y="1253"/>
                  </a:cubicBezTo>
                  <a:cubicBezTo>
                    <a:pt x="1342" y="1246"/>
                    <a:pt x="1348" y="1238"/>
                    <a:pt x="1353" y="1231"/>
                  </a:cubicBezTo>
                  <a:cubicBezTo>
                    <a:pt x="1355" y="1229"/>
                    <a:pt x="1354" y="1227"/>
                    <a:pt x="1353" y="1225"/>
                  </a:cubicBezTo>
                  <a:cubicBezTo>
                    <a:pt x="1352" y="1225"/>
                    <a:pt x="1351" y="1224"/>
                    <a:pt x="1350" y="1224"/>
                  </a:cubicBezTo>
                  <a:moveTo>
                    <a:pt x="164" y="1224"/>
                  </a:moveTo>
                  <a:cubicBezTo>
                    <a:pt x="163" y="1224"/>
                    <a:pt x="162" y="1225"/>
                    <a:pt x="162" y="1225"/>
                  </a:cubicBezTo>
                  <a:cubicBezTo>
                    <a:pt x="160" y="1227"/>
                    <a:pt x="160" y="1229"/>
                    <a:pt x="161" y="1231"/>
                  </a:cubicBezTo>
                  <a:cubicBezTo>
                    <a:pt x="167" y="1238"/>
                    <a:pt x="173" y="1245"/>
                    <a:pt x="179" y="1253"/>
                  </a:cubicBezTo>
                  <a:cubicBezTo>
                    <a:pt x="179" y="1254"/>
                    <a:pt x="180" y="1254"/>
                    <a:pt x="182" y="1254"/>
                  </a:cubicBezTo>
                  <a:cubicBezTo>
                    <a:pt x="183" y="1254"/>
                    <a:pt x="183" y="1254"/>
                    <a:pt x="184" y="1253"/>
                  </a:cubicBezTo>
                  <a:cubicBezTo>
                    <a:pt x="186" y="1252"/>
                    <a:pt x="186" y="1249"/>
                    <a:pt x="185" y="1247"/>
                  </a:cubicBezTo>
                  <a:cubicBezTo>
                    <a:pt x="185" y="1247"/>
                    <a:pt x="185" y="1247"/>
                    <a:pt x="185" y="1247"/>
                  </a:cubicBezTo>
                  <a:cubicBezTo>
                    <a:pt x="179" y="1240"/>
                    <a:pt x="173" y="1233"/>
                    <a:pt x="167" y="1226"/>
                  </a:cubicBezTo>
                  <a:cubicBezTo>
                    <a:pt x="166" y="1225"/>
                    <a:pt x="165" y="1224"/>
                    <a:pt x="164" y="1224"/>
                  </a:cubicBezTo>
                  <a:moveTo>
                    <a:pt x="131" y="1179"/>
                  </a:moveTo>
                  <a:cubicBezTo>
                    <a:pt x="131" y="1179"/>
                    <a:pt x="130" y="1179"/>
                    <a:pt x="129" y="1180"/>
                  </a:cubicBezTo>
                  <a:cubicBezTo>
                    <a:pt x="127" y="1181"/>
                    <a:pt x="127" y="1184"/>
                    <a:pt x="128" y="1185"/>
                  </a:cubicBezTo>
                  <a:cubicBezTo>
                    <a:pt x="133" y="1193"/>
                    <a:pt x="139" y="1201"/>
                    <a:pt x="144" y="1208"/>
                  </a:cubicBezTo>
                  <a:cubicBezTo>
                    <a:pt x="145" y="1209"/>
                    <a:pt x="146" y="1210"/>
                    <a:pt x="147" y="1210"/>
                  </a:cubicBezTo>
                  <a:cubicBezTo>
                    <a:pt x="148" y="1210"/>
                    <a:pt x="149" y="1210"/>
                    <a:pt x="150" y="1209"/>
                  </a:cubicBezTo>
                  <a:cubicBezTo>
                    <a:pt x="151" y="1208"/>
                    <a:pt x="152" y="1206"/>
                    <a:pt x="151" y="1204"/>
                  </a:cubicBezTo>
                  <a:cubicBezTo>
                    <a:pt x="145" y="1196"/>
                    <a:pt x="140" y="1189"/>
                    <a:pt x="135" y="1181"/>
                  </a:cubicBezTo>
                  <a:cubicBezTo>
                    <a:pt x="134" y="1180"/>
                    <a:pt x="133" y="1179"/>
                    <a:pt x="131" y="1179"/>
                  </a:cubicBezTo>
                  <a:moveTo>
                    <a:pt x="1383" y="1179"/>
                  </a:moveTo>
                  <a:cubicBezTo>
                    <a:pt x="1382" y="1179"/>
                    <a:pt x="1380" y="1180"/>
                    <a:pt x="1380" y="1181"/>
                  </a:cubicBezTo>
                  <a:cubicBezTo>
                    <a:pt x="1380" y="1181"/>
                    <a:pt x="1380" y="1181"/>
                    <a:pt x="1380" y="1181"/>
                  </a:cubicBezTo>
                  <a:cubicBezTo>
                    <a:pt x="1374" y="1189"/>
                    <a:pt x="1369" y="1196"/>
                    <a:pt x="1364" y="1204"/>
                  </a:cubicBezTo>
                  <a:cubicBezTo>
                    <a:pt x="1362" y="1206"/>
                    <a:pt x="1363" y="1208"/>
                    <a:pt x="1365" y="1209"/>
                  </a:cubicBezTo>
                  <a:cubicBezTo>
                    <a:pt x="1365" y="1210"/>
                    <a:pt x="1366" y="1210"/>
                    <a:pt x="1367" y="1210"/>
                  </a:cubicBezTo>
                  <a:cubicBezTo>
                    <a:pt x="1368" y="1210"/>
                    <a:pt x="1369" y="1209"/>
                    <a:pt x="1370" y="1208"/>
                  </a:cubicBezTo>
                  <a:cubicBezTo>
                    <a:pt x="1376" y="1201"/>
                    <a:pt x="1381" y="1193"/>
                    <a:pt x="1386" y="1185"/>
                  </a:cubicBezTo>
                  <a:cubicBezTo>
                    <a:pt x="1387" y="1183"/>
                    <a:pt x="1387" y="1181"/>
                    <a:pt x="1385" y="1180"/>
                  </a:cubicBezTo>
                  <a:cubicBezTo>
                    <a:pt x="1384" y="1179"/>
                    <a:pt x="1384" y="1179"/>
                    <a:pt x="1383" y="1179"/>
                  </a:cubicBezTo>
                  <a:moveTo>
                    <a:pt x="102" y="1132"/>
                  </a:moveTo>
                  <a:cubicBezTo>
                    <a:pt x="102" y="1132"/>
                    <a:pt x="101" y="1132"/>
                    <a:pt x="100" y="1132"/>
                  </a:cubicBezTo>
                  <a:cubicBezTo>
                    <a:pt x="98" y="1133"/>
                    <a:pt x="98" y="1136"/>
                    <a:pt x="99" y="1138"/>
                  </a:cubicBezTo>
                  <a:cubicBezTo>
                    <a:pt x="103" y="1146"/>
                    <a:pt x="108" y="1154"/>
                    <a:pt x="113" y="1162"/>
                  </a:cubicBezTo>
                  <a:cubicBezTo>
                    <a:pt x="114" y="1163"/>
                    <a:pt x="115" y="1164"/>
                    <a:pt x="116" y="1164"/>
                  </a:cubicBezTo>
                  <a:cubicBezTo>
                    <a:pt x="117" y="1164"/>
                    <a:pt x="118" y="1164"/>
                    <a:pt x="118" y="1163"/>
                  </a:cubicBezTo>
                  <a:cubicBezTo>
                    <a:pt x="120" y="1162"/>
                    <a:pt x="121" y="1159"/>
                    <a:pt x="120" y="1158"/>
                  </a:cubicBezTo>
                  <a:cubicBezTo>
                    <a:pt x="120" y="1158"/>
                    <a:pt x="120" y="1158"/>
                    <a:pt x="120" y="1158"/>
                  </a:cubicBezTo>
                  <a:cubicBezTo>
                    <a:pt x="115" y="1150"/>
                    <a:pt x="110" y="1142"/>
                    <a:pt x="106" y="1134"/>
                  </a:cubicBezTo>
                  <a:cubicBezTo>
                    <a:pt x="105" y="1132"/>
                    <a:pt x="104" y="1132"/>
                    <a:pt x="102" y="1132"/>
                  </a:cubicBezTo>
                  <a:moveTo>
                    <a:pt x="1412" y="1132"/>
                  </a:moveTo>
                  <a:cubicBezTo>
                    <a:pt x="1411" y="1132"/>
                    <a:pt x="1409" y="1132"/>
                    <a:pt x="1409" y="1134"/>
                  </a:cubicBezTo>
                  <a:cubicBezTo>
                    <a:pt x="1404" y="1142"/>
                    <a:pt x="1399" y="1150"/>
                    <a:pt x="1395" y="1157"/>
                  </a:cubicBezTo>
                  <a:cubicBezTo>
                    <a:pt x="1393" y="1159"/>
                    <a:pt x="1394" y="1162"/>
                    <a:pt x="1396" y="1163"/>
                  </a:cubicBezTo>
                  <a:cubicBezTo>
                    <a:pt x="1397" y="1163"/>
                    <a:pt x="1397" y="1164"/>
                    <a:pt x="1398" y="1164"/>
                  </a:cubicBezTo>
                  <a:cubicBezTo>
                    <a:pt x="1399" y="1164"/>
                    <a:pt x="1401" y="1163"/>
                    <a:pt x="1401" y="1162"/>
                  </a:cubicBezTo>
                  <a:cubicBezTo>
                    <a:pt x="1406" y="1154"/>
                    <a:pt x="1411" y="1146"/>
                    <a:pt x="1416" y="1137"/>
                  </a:cubicBezTo>
                  <a:cubicBezTo>
                    <a:pt x="1417" y="1136"/>
                    <a:pt x="1416" y="1133"/>
                    <a:pt x="1414" y="1132"/>
                  </a:cubicBezTo>
                  <a:cubicBezTo>
                    <a:pt x="1414" y="1132"/>
                    <a:pt x="1413" y="1132"/>
                    <a:pt x="1412" y="1132"/>
                  </a:cubicBezTo>
                  <a:moveTo>
                    <a:pt x="77" y="1082"/>
                  </a:moveTo>
                  <a:cubicBezTo>
                    <a:pt x="76" y="1082"/>
                    <a:pt x="75" y="1082"/>
                    <a:pt x="75" y="1083"/>
                  </a:cubicBezTo>
                  <a:cubicBezTo>
                    <a:pt x="73" y="1084"/>
                    <a:pt x="72" y="1086"/>
                    <a:pt x="73" y="1088"/>
                  </a:cubicBezTo>
                  <a:cubicBezTo>
                    <a:pt x="77" y="1096"/>
                    <a:pt x="81" y="1105"/>
                    <a:pt x="85" y="1113"/>
                  </a:cubicBezTo>
                  <a:cubicBezTo>
                    <a:pt x="86" y="1114"/>
                    <a:pt x="88" y="1115"/>
                    <a:pt x="89" y="1115"/>
                  </a:cubicBezTo>
                  <a:cubicBezTo>
                    <a:pt x="90" y="1115"/>
                    <a:pt x="90" y="1115"/>
                    <a:pt x="91" y="1115"/>
                  </a:cubicBezTo>
                  <a:cubicBezTo>
                    <a:pt x="93" y="1114"/>
                    <a:pt x="94" y="1111"/>
                    <a:pt x="92" y="1109"/>
                  </a:cubicBezTo>
                  <a:cubicBezTo>
                    <a:pt x="88" y="1101"/>
                    <a:pt x="84" y="1093"/>
                    <a:pt x="80" y="1085"/>
                  </a:cubicBezTo>
                  <a:cubicBezTo>
                    <a:pt x="80" y="1083"/>
                    <a:pt x="78" y="1082"/>
                    <a:pt x="77" y="1082"/>
                  </a:cubicBezTo>
                  <a:moveTo>
                    <a:pt x="1438" y="1082"/>
                  </a:moveTo>
                  <a:cubicBezTo>
                    <a:pt x="1436" y="1082"/>
                    <a:pt x="1435" y="1083"/>
                    <a:pt x="1434" y="1084"/>
                  </a:cubicBezTo>
                  <a:cubicBezTo>
                    <a:pt x="1430" y="1093"/>
                    <a:pt x="1426" y="1101"/>
                    <a:pt x="1422" y="1109"/>
                  </a:cubicBezTo>
                  <a:cubicBezTo>
                    <a:pt x="1421" y="1111"/>
                    <a:pt x="1422" y="1113"/>
                    <a:pt x="1424" y="1114"/>
                  </a:cubicBezTo>
                  <a:cubicBezTo>
                    <a:pt x="1424" y="1115"/>
                    <a:pt x="1425" y="1115"/>
                    <a:pt x="1426" y="1115"/>
                  </a:cubicBezTo>
                  <a:cubicBezTo>
                    <a:pt x="1427" y="1115"/>
                    <a:pt x="1428" y="1114"/>
                    <a:pt x="1429" y="1113"/>
                  </a:cubicBezTo>
                  <a:cubicBezTo>
                    <a:pt x="1433" y="1104"/>
                    <a:pt x="1438" y="1096"/>
                    <a:pt x="1442" y="1088"/>
                  </a:cubicBezTo>
                  <a:cubicBezTo>
                    <a:pt x="1442" y="1086"/>
                    <a:pt x="1442" y="1083"/>
                    <a:pt x="1440" y="1082"/>
                  </a:cubicBezTo>
                  <a:cubicBezTo>
                    <a:pt x="1439" y="1082"/>
                    <a:pt x="1438" y="1082"/>
                    <a:pt x="1438" y="1082"/>
                  </a:cubicBezTo>
                  <a:moveTo>
                    <a:pt x="55" y="1031"/>
                  </a:moveTo>
                  <a:cubicBezTo>
                    <a:pt x="54" y="1031"/>
                    <a:pt x="54" y="1031"/>
                    <a:pt x="53" y="1031"/>
                  </a:cubicBezTo>
                  <a:cubicBezTo>
                    <a:pt x="51" y="1032"/>
                    <a:pt x="50" y="1035"/>
                    <a:pt x="51" y="1037"/>
                  </a:cubicBezTo>
                  <a:cubicBezTo>
                    <a:pt x="54" y="1045"/>
                    <a:pt x="58" y="1054"/>
                    <a:pt x="61" y="1062"/>
                  </a:cubicBezTo>
                  <a:cubicBezTo>
                    <a:pt x="62" y="1064"/>
                    <a:pt x="64" y="1065"/>
                    <a:pt x="65" y="1065"/>
                  </a:cubicBezTo>
                  <a:cubicBezTo>
                    <a:pt x="66" y="1065"/>
                    <a:pt x="66" y="1065"/>
                    <a:pt x="67" y="1065"/>
                  </a:cubicBezTo>
                  <a:cubicBezTo>
                    <a:pt x="69" y="1064"/>
                    <a:pt x="70" y="1061"/>
                    <a:pt x="69" y="1059"/>
                  </a:cubicBezTo>
                  <a:cubicBezTo>
                    <a:pt x="65" y="1051"/>
                    <a:pt x="62" y="1042"/>
                    <a:pt x="58" y="1034"/>
                  </a:cubicBezTo>
                  <a:cubicBezTo>
                    <a:pt x="58" y="1032"/>
                    <a:pt x="56" y="1031"/>
                    <a:pt x="55" y="1031"/>
                  </a:cubicBezTo>
                  <a:moveTo>
                    <a:pt x="1460" y="1030"/>
                  </a:moveTo>
                  <a:cubicBezTo>
                    <a:pt x="1458" y="1030"/>
                    <a:pt x="1457" y="1031"/>
                    <a:pt x="1456" y="1033"/>
                  </a:cubicBezTo>
                  <a:cubicBezTo>
                    <a:pt x="1453" y="1042"/>
                    <a:pt x="1449" y="1050"/>
                    <a:pt x="1446" y="1059"/>
                  </a:cubicBezTo>
                  <a:cubicBezTo>
                    <a:pt x="1445" y="1061"/>
                    <a:pt x="1446" y="1063"/>
                    <a:pt x="1448" y="1064"/>
                  </a:cubicBezTo>
                  <a:cubicBezTo>
                    <a:pt x="1448" y="1064"/>
                    <a:pt x="1449" y="1064"/>
                    <a:pt x="1449" y="1064"/>
                  </a:cubicBezTo>
                  <a:cubicBezTo>
                    <a:pt x="1451" y="1064"/>
                    <a:pt x="1452" y="1063"/>
                    <a:pt x="1453" y="1062"/>
                  </a:cubicBezTo>
                  <a:cubicBezTo>
                    <a:pt x="1457" y="1053"/>
                    <a:pt x="1460" y="1045"/>
                    <a:pt x="1464" y="1036"/>
                  </a:cubicBezTo>
                  <a:cubicBezTo>
                    <a:pt x="1464" y="1034"/>
                    <a:pt x="1463" y="1031"/>
                    <a:pt x="1461" y="1031"/>
                  </a:cubicBezTo>
                  <a:cubicBezTo>
                    <a:pt x="1461" y="1031"/>
                    <a:pt x="1460" y="1030"/>
                    <a:pt x="1460" y="1030"/>
                  </a:cubicBezTo>
                  <a:moveTo>
                    <a:pt x="37" y="978"/>
                  </a:moveTo>
                  <a:cubicBezTo>
                    <a:pt x="36" y="978"/>
                    <a:pt x="36" y="978"/>
                    <a:pt x="35" y="979"/>
                  </a:cubicBezTo>
                  <a:cubicBezTo>
                    <a:pt x="33" y="979"/>
                    <a:pt x="32" y="981"/>
                    <a:pt x="33" y="984"/>
                  </a:cubicBezTo>
                  <a:cubicBezTo>
                    <a:pt x="35" y="992"/>
                    <a:pt x="38" y="1001"/>
                    <a:pt x="41" y="1010"/>
                  </a:cubicBezTo>
                  <a:cubicBezTo>
                    <a:pt x="42" y="1012"/>
                    <a:pt x="43" y="1013"/>
                    <a:pt x="45" y="1013"/>
                  </a:cubicBezTo>
                  <a:cubicBezTo>
                    <a:pt x="46" y="1013"/>
                    <a:pt x="46" y="1013"/>
                    <a:pt x="46" y="1013"/>
                  </a:cubicBezTo>
                  <a:cubicBezTo>
                    <a:pt x="49" y="1012"/>
                    <a:pt x="50" y="1010"/>
                    <a:pt x="49" y="1008"/>
                  </a:cubicBezTo>
                  <a:cubicBezTo>
                    <a:pt x="46" y="999"/>
                    <a:pt x="43" y="990"/>
                    <a:pt x="40" y="981"/>
                  </a:cubicBezTo>
                  <a:cubicBezTo>
                    <a:pt x="40" y="979"/>
                    <a:pt x="38" y="978"/>
                    <a:pt x="37" y="978"/>
                  </a:cubicBezTo>
                  <a:moveTo>
                    <a:pt x="1478" y="978"/>
                  </a:moveTo>
                  <a:cubicBezTo>
                    <a:pt x="1476" y="978"/>
                    <a:pt x="1475" y="979"/>
                    <a:pt x="1474" y="980"/>
                  </a:cubicBezTo>
                  <a:cubicBezTo>
                    <a:pt x="1471" y="989"/>
                    <a:pt x="1469" y="998"/>
                    <a:pt x="1466" y="1007"/>
                  </a:cubicBezTo>
                  <a:cubicBezTo>
                    <a:pt x="1465" y="1009"/>
                    <a:pt x="1466" y="1011"/>
                    <a:pt x="1468" y="1012"/>
                  </a:cubicBezTo>
                  <a:cubicBezTo>
                    <a:pt x="1469" y="1012"/>
                    <a:pt x="1469" y="1012"/>
                    <a:pt x="1469" y="1012"/>
                  </a:cubicBezTo>
                  <a:cubicBezTo>
                    <a:pt x="1471" y="1012"/>
                    <a:pt x="1473" y="1011"/>
                    <a:pt x="1473" y="1009"/>
                  </a:cubicBezTo>
                  <a:cubicBezTo>
                    <a:pt x="1476" y="1001"/>
                    <a:pt x="1479" y="992"/>
                    <a:pt x="1482" y="983"/>
                  </a:cubicBezTo>
                  <a:cubicBezTo>
                    <a:pt x="1482" y="981"/>
                    <a:pt x="1481" y="978"/>
                    <a:pt x="1479" y="978"/>
                  </a:cubicBezTo>
                  <a:cubicBezTo>
                    <a:pt x="1479" y="978"/>
                    <a:pt x="1478" y="978"/>
                    <a:pt x="1478" y="978"/>
                  </a:cubicBezTo>
                  <a:moveTo>
                    <a:pt x="22" y="924"/>
                  </a:moveTo>
                  <a:cubicBezTo>
                    <a:pt x="22" y="924"/>
                    <a:pt x="22" y="924"/>
                    <a:pt x="21" y="924"/>
                  </a:cubicBezTo>
                  <a:cubicBezTo>
                    <a:pt x="19" y="925"/>
                    <a:pt x="18" y="927"/>
                    <a:pt x="18" y="929"/>
                  </a:cubicBezTo>
                  <a:cubicBezTo>
                    <a:pt x="20" y="938"/>
                    <a:pt x="23" y="947"/>
                    <a:pt x="25" y="957"/>
                  </a:cubicBezTo>
                  <a:cubicBezTo>
                    <a:pt x="26" y="958"/>
                    <a:pt x="27" y="959"/>
                    <a:pt x="29" y="959"/>
                  </a:cubicBezTo>
                  <a:cubicBezTo>
                    <a:pt x="29" y="959"/>
                    <a:pt x="30" y="959"/>
                    <a:pt x="30" y="959"/>
                  </a:cubicBezTo>
                  <a:cubicBezTo>
                    <a:pt x="32" y="959"/>
                    <a:pt x="33" y="957"/>
                    <a:pt x="33" y="954"/>
                  </a:cubicBezTo>
                  <a:cubicBezTo>
                    <a:pt x="30" y="946"/>
                    <a:pt x="28" y="937"/>
                    <a:pt x="26" y="927"/>
                  </a:cubicBezTo>
                  <a:cubicBezTo>
                    <a:pt x="26" y="926"/>
                    <a:pt x="24" y="924"/>
                    <a:pt x="22" y="924"/>
                  </a:cubicBezTo>
                  <a:moveTo>
                    <a:pt x="1492" y="924"/>
                  </a:moveTo>
                  <a:cubicBezTo>
                    <a:pt x="1490" y="924"/>
                    <a:pt x="1489" y="925"/>
                    <a:pt x="1488" y="927"/>
                  </a:cubicBezTo>
                  <a:cubicBezTo>
                    <a:pt x="1486" y="936"/>
                    <a:pt x="1484" y="945"/>
                    <a:pt x="1482" y="954"/>
                  </a:cubicBezTo>
                  <a:cubicBezTo>
                    <a:pt x="1481" y="956"/>
                    <a:pt x="1482" y="958"/>
                    <a:pt x="1485" y="959"/>
                  </a:cubicBezTo>
                  <a:cubicBezTo>
                    <a:pt x="1485" y="959"/>
                    <a:pt x="1485" y="959"/>
                    <a:pt x="1486" y="959"/>
                  </a:cubicBezTo>
                  <a:cubicBezTo>
                    <a:pt x="1487" y="959"/>
                    <a:pt x="1489" y="957"/>
                    <a:pt x="1489" y="956"/>
                  </a:cubicBezTo>
                  <a:cubicBezTo>
                    <a:pt x="1492" y="947"/>
                    <a:pt x="1494" y="938"/>
                    <a:pt x="1496" y="928"/>
                  </a:cubicBezTo>
                  <a:cubicBezTo>
                    <a:pt x="1497" y="926"/>
                    <a:pt x="1495" y="924"/>
                    <a:pt x="1493" y="924"/>
                  </a:cubicBezTo>
                  <a:cubicBezTo>
                    <a:pt x="1493" y="924"/>
                    <a:pt x="1492" y="924"/>
                    <a:pt x="1492" y="924"/>
                  </a:cubicBezTo>
                  <a:moveTo>
                    <a:pt x="12" y="869"/>
                  </a:moveTo>
                  <a:cubicBezTo>
                    <a:pt x="12" y="869"/>
                    <a:pt x="12" y="870"/>
                    <a:pt x="12" y="870"/>
                  </a:cubicBezTo>
                  <a:cubicBezTo>
                    <a:pt x="9" y="870"/>
                    <a:pt x="8" y="872"/>
                    <a:pt x="8" y="874"/>
                  </a:cubicBezTo>
                  <a:cubicBezTo>
                    <a:pt x="10" y="883"/>
                    <a:pt x="11" y="893"/>
                    <a:pt x="13" y="902"/>
                  </a:cubicBezTo>
                  <a:cubicBezTo>
                    <a:pt x="13" y="904"/>
                    <a:pt x="15" y="905"/>
                    <a:pt x="17" y="905"/>
                  </a:cubicBezTo>
                  <a:cubicBezTo>
                    <a:pt x="17" y="905"/>
                    <a:pt x="17" y="905"/>
                    <a:pt x="17" y="905"/>
                  </a:cubicBezTo>
                  <a:cubicBezTo>
                    <a:pt x="20" y="905"/>
                    <a:pt x="21" y="902"/>
                    <a:pt x="21" y="900"/>
                  </a:cubicBezTo>
                  <a:cubicBezTo>
                    <a:pt x="19" y="891"/>
                    <a:pt x="18" y="882"/>
                    <a:pt x="16" y="873"/>
                  </a:cubicBezTo>
                  <a:cubicBezTo>
                    <a:pt x="16" y="871"/>
                    <a:pt x="14" y="869"/>
                    <a:pt x="12" y="869"/>
                  </a:cubicBezTo>
                  <a:moveTo>
                    <a:pt x="1502" y="869"/>
                  </a:moveTo>
                  <a:cubicBezTo>
                    <a:pt x="1500" y="869"/>
                    <a:pt x="1499" y="870"/>
                    <a:pt x="1498" y="872"/>
                  </a:cubicBezTo>
                  <a:cubicBezTo>
                    <a:pt x="1497" y="881"/>
                    <a:pt x="1495" y="890"/>
                    <a:pt x="1494" y="899"/>
                  </a:cubicBezTo>
                  <a:cubicBezTo>
                    <a:pt x="1493" y="902"/>
                    <a:pt x="1495" y="904"/>
                    <a:pt x="1497" y="904"/>
                  </a:cubicBezTo>
                  <a:cubicBezTo>
                    <a:pt x="1497" y="904"/>
                    <a:pt x="1497" y="904"/>
                    <a:pt x="1498" y="904"/>
                  </a:cubicBezTo>
                  <a:cubicBezTo>
                    <a:pt x="1500" y="904"/>
                    <a:pt x="1501" y="903"/>
                    <a:pt x="1502" y="901"/>
                  </a:cubicBezTo>
                  <a:cubicBezTo>
                    <a:pt x="1503" y="892"/>
                    <a:pt x="1505" y="883"/>
                    <a:pt x="1506" y="873"/>
                  </a:cubicBezTo>
                  <a:cubicBezTo>
                    <a:pt x="1507" y="871"/>
                    <a:pt x="1505" y="869"/>
                    <a:pt x="1503" y="869"/>
                  </a:cubicBezTo>
                  <a:cubicBezTo>
                    <a:pt x="1503" y="869"/>
                    <a:pt x="1502" y="869"/>
                    <a:pt x="1502" y="869"/>
                  </a:cubicBezTo>
                  <a:moveTo>
                    <a:pt x="6" y="814"/>
                  </a:moveTo>
                  <a:cubicBezTo>
                    <a:pt x="6" y="814"/>
                    <a:pt x="6" y="814"/>
                    <a:pt x="6" y="814"/>
                  </a:cubicBezTo>
                  <a:cubicBezTo>
                    <a:pt x="4" y="814"/>
                    <a:pt x="2" y="816"/>
                    <a:pt x="2" y="818"/>
                  </a:cubicBezTo>
                  <a:cubicBezTo>
                    <a:pt x="3" y="828"/>
                    <a:pt x="4" y="837"/>
                    <a:pt x="5" y="846"/>
                  </a:cubicBezTo>
                  <a:cubicBezTo>
                    <a:pt x="5" y="848"/>
                    <a:pt x="7" y="850"/>
                    <a:pt x="9" y="850"/>
                  </a:cubicBezTo>
                  <a:cubicBezTo>
                    <a:pt x="9" y="850"/>
                    <a:pt x="9" y="850"/>
                    <a:pt x="9" y="850"/>
                  </a:cubicBezTo>
                  <a:cubicBezTo>
                    <a:pt x="11" y="850"/>
                    <a:pt x="13" y="848"/>
                    <a:pt x="13" y="845"/>
                  </a:cubicBezTo>
                  <a:cubicBezTo>
                    <a:pt x="12" y="836"/>
                    <a:pt x="11" y="827"/>
                    <a:pt x="10" y="818"/>
                  </a:cubicBezTo>
                  <a:cubicBezTo>
                    <a:pt x="10" y="816"/>
                    <a:pt x="8" y="814"/>
                    <a:pt x="6" y="814"/>
                  </a:cubicBezTo>
                  <a:moveTo>
                    <a:pt x="1508" y="813"/>
                  </a:moveTo>
                  <a:cubicBezTo>
                    <a:pt x="1506" y="813"/>
                    <a:pt x="1504" y="815"/>
                    <a:pt x="1504" y="817"/>
                  </a:cubicBezTo>
                  <a:cubicBezTo>
                    <a:pt x="1504" y="817"/>
                    <a:pt x="1504" y="817"/>
                    <a:pt x="1504" y="817"/>
                  </a:cubicBezTo>
                  <a:cubicBezTo>
                    <a:pt x="1504" y="826"/>
                    <a:pt x="1503" y="835"/>
                    <a:pt x="1502" y="845"/>
                  </a:cubicBezTo>
                  <a:cubicBezTo>
                    <a:pt x="1502" y="847"/>
                    <a:pt x="1503" y="849"/>
                    <a:pt x="1505" y="849"/>
                  </a:cubicBezTo>
                  <a:cubicBezTo>
                    <a:pt x="1505" y="849"/>
                    <a:pt x="1506" y="849"/>
                    <a:pt x="1506" y="849"/>
                  </a:cubicBezTo>
                  <a:cubicBezTo>
                    <a:pt x="1508" y="849"/>
                    <a:pt x="1510" y="847"/>
                    <a:pt x="1510" y="845"/>
                  </a:cubicBezTo>
                  <a:cubicBezTo>
                    <a:pt x="1511" y="836"/>
                    <a:pt x="1512" y="827"/>
                    <a:pt x="1512" y="817"/>
                  </a:cubicBezTo>
                  <a:cubicBezTo>
                    <a:pt x="1512" y="815"/>
                    <a:pt x="1511" y="813"/>
                    <a:pt x="1509" y="813"/>
                  </a:cubicBezTo>
                  <a:cubicBezTo>
                    <a:pt x="1508" y="813"/>
                    <a:pt x="1508" y="813"/>
                    <a:pt x="1508" y="813"/>
                  </a:cubicBezTo>
                  <a:moveTo>
                    <a:pt x="4" y="758"/>
                  </a:moveTo>
                  <a:cubicBezTo>
                    <a:pt x="4" y="758"/>
                    <a:pt x="4" y="758"/>
                    <a:pt x="4" y="758"/>
                  </a:cubicBezTo>
                  <a:cubicBezTo>
                    <a:pt x="2" y="758"/>
                    <a:pt x="0" y="760"/>
                    <a:pt x="0" y="762"/>
                  </a:cubicBezTo>
                  <a:cubicBezTo>
                    <a:pt x="0" y="772"/>
                    <a:pt x="0" y="781"/>
                    <a:pt x="1" y="790"/>
                  </a:cubicBezTo>
                  <a:cubicBezTo>
                    <a:pt x="1" y="792"/>
                    <a:pt x="2" y="794"/>
                    <a:pt x="5" y="794"/>
                  </a:cubicBezTo>
                  <a:cubicBezTo>
                    <a:pt x="5" y="794"/>
                    <a:pt x="5" y="794"/>
                    <a:pt x="5" y="794"/>
                  </a:cubicBezTo>
                  <a:cubicBezTo>
                    <a:pt x="7" y="794"/>
                    <a:pt x="9" y="792"/>
                    <a:pt x="9" y="790"/>
                  </a:cubicBezTo>
                  <a:cubicBezTo>
                    <a:pt x="8" y="781"/>
                    <a:pt x="8" y="772"/>
                    <a:pt x="8" y="762"/>
                  </a:cubicBezTo>
                  <a:cubicBezTo>
                    <a:pt x="8" y="760"/>
                    <a:pt x="6" y="758"/>
                    <a:pt x="4" y="758"/>
                  </a:cubicBezTo>
                  <a:moveTo>
                    <a:pt x="1510" y="756"/>
                  </a:moveTo>
                  <a:cubicBezTo>
                    <a:pt x="1510" y="756"/>
                    <a:pt x="1510" y="756"/>
                    <a:pt x="1510" y="756"/>
                  </a:cubicBezTo>
                  <a:cubicBezTo>
                    <a:pt x="1508" y="756"/>
                    <a:pt x="1506" y="758"/>
                    <a:pt x="1506" y="760"/>
                  </a:cubicBezTo>
                  <a:cubicBezTo>
                    <a:pt x="1506" y="760"/>
                    <a:pt x="1506" y="761"/>
                    <a:pt x="1506" y="761"/>
                  </a:cubicBezTo>
                  <a:cubicBezTo>
                    <a:pt x="1506" y="771"/>
                    <a:pt x="1506" y="780"/>
                    <a:pt x="1506" y="789"/>
                  </a:cubicBezTo>
                  <a:cubicBezTo>
                    <a:pt x="1506" y="791"/>
                    <a:pt x="1507" y="793"/>
                    <a:pt x="1510" y="793"/>
                  </a:cubicBezTo>
                  <a:cubicBezTo>
                    <a:pt x="1510" y="793"/>
                    <a:pt x="1510" y="793"/>
                    <a:pt x="1510" y="793"/>
                  </a:cubicBezTo>
                  <a:cubicBezTo>
                    <a:pt x="1512" y="793"/>
                    <a:pt x="1514" y="792"/>
                    <a:pt x="1514" y="789"/>
                  </a:cubicBezTo>
                  <a:cubicBezTo>
                    <a:pt x="1514" y="780"/>
                    <a:pt x="1514" y="771"/>
                    <a:pt x="1514" y="761"/>
                  </a:cubicBezTo>
                  <a:cubicBezTo>
                    <a:pt x="1514" y="761"/>
                    <a:pt x="1514" y="760"/>
                    <a:pt x="1514" y="760"/>
                  </a:cubicBezTo>
                  <a:cubicBezTo>
                    <a:pt x="1514" y="758"/>
                    <a:pt x="1513" y="756"/>
                    <a:pt x="1510" y="756"/>
                  </a:cubicBezTo>
                  <a:moveTo>
                    <a:pt x="6" y="702"/>
                  </a:moveTo>
                  <a:cubicBezTo>
                    <a:pt x="4" y="702"/>
                    <a:pt x="2" y="704"/>
                    <a:pt x="2" y="706"/>
                  </a:cubicBezTo>
                  <a:cubicBezTo>
                    <a:pt x="1" y="715"/>
                    <a:pt x="1" y="725"/>
                    <a:pt x="0" y="734"/>
                  </a:cubicBezTo>
                  <a:cubicBezTo>
                    <a:pt x="0" y="736"/>
                    <a:pt x="2" y="738"/>
                    <a:pt x="4" y="738"/>
                  </a:cubicBezTo>
                  <a:cubicBezTo>
                    <a:pt x="4" y="738"/>
                    <a:pt x="4" y="738"/>
                    <a:pt x="4" y="738"/>
                  </a:cubicBezTo>
                  <a:cubicBezTo>
                    <a:pt x="7" y="738"/>
                    <a:pt x="8" y="737"/>
                    <a:pt x="8" y="734"/>
                  </a:cubicBezTo>
                  <a:cubicBezTo>
                    <a:pt x="8" y="734"/>
                    <a:pt x="8" y="734"/>
                    <a:pt x="8" y="734"/>
                  </a:cubicBezTo>
                  <a:cubicBezTo>
                    <a:pt x="9" y="725"/>
                    <a:pt x="9" y="716"/>
                    <a:pt x="10" y="707"/>
                  </a:cubicBezTo>
                  <a:cubicBezTo>
                    <a:pt x="10" y="705"/>
                    <a:pt x="8" y="703"/>
                    <a:pt x="6" y="702"/>
                  </a:cubicBezTo>
                  <a:cubicBezTo>
                    <a:pt x="6" y="702"/>
                    <a:pt x="6" y="702"/>
                    <a:pt x="6" y="702"/>
                  </a:cubicBezTo>
                  <a:moveTo>
                    <a:pt x="1508" y="700"/>
                  </a:moveTo>
                  <a:cubicBezTo>
                    <a:pt x="1508" y="700"/>
                    <a:pt x="1508" y="700"/>
                    <a:pt x="1508" y="700"/>
                  </a:cubicBezTo>
                  <a:cubicBezTo>
                    <a:pt x="1506" y="700"/>
                    <a:pt x="1504" y="702"/>
                    <a:pt x="1504" y="704"/>
                  </a:cubicBezTo>
                  <a:cubicBezTo>
                    <a:pt x="1505" y="713"/>
                    <a:pt x="1505" y="723"/>
                    <a:pt x="1506" y="732"/>
                  </a:cubicBezTo>
                  <a:cubicBezTo>
                    <a:pt x="1506" y="734"/>
                    <a:pt x="1508" y="736"/>
                    <a:pt x="1510" y="736"/>
                  </a:cubicBezTo>
                  <a:cubicBezTo>
                    <a:pt x="1510" y="736"/>
                    <a:pt x="1510" y="736"/>
                    <a:pt x="1510" y="736"/>
                  </a:cubicBezTo>
                  <a:cubicBezTo>
                    <a:pt x="1512" y="736"/>
                    <a:pt x="1514" y="734"/>
                    <a:pt x="1514" y="732"/>
                  </a:cubicBezTo>
                  <a:cubicBezTo>
                    <a:pt x="1513" y="722"/>
                    <a:pt x="1513" y="713"/>
                    <a:pt x="1512" y="704"/>
                  </a:cubicBezTo>
                  <a:cubicBezTo>
                    <a:pt x="1512" y="702"/>
                    <a:pt x="1510" y="700"/>
                    <a:pt x="1508" y="700"/>
                  </a:cubicBezTo>
                  <a:moveTo>
                    <a:pt x="12" y="647"/>
                  </a:moveTo>
                  <a:cubicBezTo>
                    <a:pt x="10" y="647"/>
                    <a:pt x="8" y="648"/>
                    <a:pt x="8" y="650"/>
                  </a:cubicBezTo>
                  <a:cubicBezTo>
                    <a:pt x="7" y="660"/>
                    <a:pt x="5" y="669"/>
                    <a:pt x="4" y="678"/>
                  </a:cubicBezTo>
                  <a:cubicBezTo>
                    <a:pt x="4" y="680"/>
                    <a:pt x="6" y="682"/>
                    <a:pt x="8" y="683"/>
                  </a:cubicBezTo>
                  <a:cubicBezTo>
                    <a:pt x="8" y="683"/>
                    <a:pt x="8" y="683"/>
                    <a:pt x="8" y="683"/>
                  </a:cubicBezTo>
                  <a:cubicBezTo>
                    <a:pt x="10" y="683"/>
                    <a:pt x="12" y="681"/>
                    <a:pt x="12" y="679"/>
                  </a:cubicBezTo>
                  <a:cubicBezTo>
                    <a:pt x="13" y="670"/>
                    <a:pt x="15" y="661"/>
                    <a:pt x="16" y="652"/>
                  </a:cubicBezTo>
                  <a:cubicBezTo>
                    <a:pt x="16" y="649"/>
                    <a:pt x="15" y="647"/>
                    <a:pt x="13" y="647"/>
                  </a:cubicBezTo>
                  <a:cubicBezTo>
                    <a:pt x="12" y="647"/>
                    <a:pt x="12" y="647"/>
                    <a:pt x="12" y="647"/>
                  </a:cubicBezTo>
                  <a:moveTo>
                    <a:pt x="1502" y="645"/>
                  </a:moveTo>
                  <a:cubicBezTo>
                    <a:pt x="1502" y="645"/>
                    <a:pt x="1502" y="645"/>
                    <a:pt x="1501" y="645"/>
                  </a:cubicBezTo>
                  <a:cubicBezTo>
                    <a:pt x="1499" y="645"/>
                    <a:pt x="1498" y="647"/>
                    <a:pt x="1498" y="649"/>
                  </a:cubicBezTo>
                  <a:cubicBezTo>
                    <a:pt x="1499" y="658"/>
                    <a:pt x="1501" y="667"/>
                    <a:pt x="1502" y="677"/>
                  </a:cubicBezTo>
                  <a:cubicBezTo>
                    <a:pt x="1502" y="679"/>
                    <a:pt x="1504" y="680"/>
                    <a:pt x="1506" y="680"/>
                  </a:cubicBezTo>
                  <a:cubicBezTo>
                    <a:pt x="1506" y="680"/>
                    <a:pt x="1506" y="680"/>
                    <a:pt x="1506" y="680"/>
                  </a:cubicBezTo>
                  <a:cubicBezTo>
                    <a:pt x="1508" y="680"/>
                    <a:pt x="1510" y="678"/>
                    <a:pt x="1510" y="676"/>
                  </a:cubicBezTo>
                  <a:cubicBezTo>
                    <a:pt x="1509" y="666"/>
                    <a:pt x="1507" y="657"/>
                    <a:pt x="1506" y="648"/>
                  </a:cubicBezTo>
                  <a:cubicBezTo>
                    <a:pt x="1506" y="646"/>
                    <a:pt x="1504" y="645"/>
                    <a:pt x="1502" y="645"/>
                  </a:cubicBezTo>
                  <a:moveTo>
                    <a:pt x="22" y="592"/>
                  </a:moveTo>
                  <a:cubicBezTo>
                    <a:pt x="20" y="592"/>
                    <a:pt x="18" y="593"/>
                    <a:pt x="18" y="595"/>
                  </a:cubicBezTo>
                  <a:cubicBezTo>
                    <a:pt x="16" y="604"/>
                    <a:pt x="14" y="614"/>
                    <a:pt x="13" y="623"/>
                  </a:cubicBezTo>
                  <a:cubicBezTo>
                    <a:pt x="12" y="625"/>
                    <a:pt x="14" y="627"/>
                    <a:pt x="16" y="627"/>
                  </a:cubicBezTo>
                  <a:cubicBezTo>
                    <a:pt x="16" y="627"/>
                    <a:pt x="16" y="627"/>
                    <a:pt x="16" y="627"/>
                  </a:cubicBezTo>
                  <a:cubicBezTo>
                    <a:pt x="18" y="627"/>
                    <a:pt x="20" y="626"/>
                    <a:pt x="20" y="624"/>
                  </a:cubicBezTo>
                  <a:cubicBezTo>
                    <a:pt x="22" y="615"/>
                    <a:pt x="24" y="606"/>
                    <a:pt x="26" y="597"/>
                  </a:cubicBezTo>
                  <a:cubicBezTo>
                    <a:pt x="26" y="595"/>
                    <a:pt x="25" y="593"/>
                    <a:pt x="23" y="592"/>
                  </a:cubicBezTo>
                  <a:cubicBezTo>
                    <a:pt x="23" y="592"/>
                    <a:pt x="22" y="592"/>
                    <a:pt x="22" y="592"/>
                  </a:cubicBezTo>
                  <a:moveTo>
                    <a:pt x="1492" y="590"/>
                  </a:moveTo>
                  <a:cubicBezTo>
                    <a:pt x="1491" y="590"/>
                    <a:pt x="1491" y="590"/>
                    <a:pt x="1491" y="590"/>
                  </a:cubicBezTo>
                  <a:cubicBezTo>
                    <a:pt x="1489" y="590"/>
                    <a:pt x="1487" y="592"/>
                    <a:pt x="1488" y="595"/>
                  </a:cubicBezTo>
                  <a:cubicBezTo>
                    <a:pt x="1490" y="604"/>
                    <a:pt x="1492" y="613"/>
                    <a:pt x="1493" y="622"/>
                  </a:cubicBezTo>
                  <a:cubicBezTo>
                    <a:pt x="1494" y="624"/>
                    <a:pt x="1495" y="625"/>
                    <a:pt x="1497" y="625"/>
                  </a:cubicBezTo>
                  <a:cubicBezTo>
                    <a:pt x="1498" y="625"/>
                    <a:pt x="1498" y="625"/>
                    <a:pt x="1498" y="625"/>
                  </a:cubicBezTo>
                  <a:cubicBezTo>
                    <a:pt x="1500" y="625"/>
                    <a:pt x="1502" y="622"/>
                    <a:pt x="1501" y="620"/>
                  </a:cubicBezTo>
                  <a:cubicBezTo>
                    <a:pt x="1500" y="611"/>
                    <a:pt x="1498" y="602"/>
                    <a:pt x="1496" y="593"/>
                  </a:cubicBezTo>
                  <a:cubicBezTo>
                    <a:pt x="1495" y="591"/>
                    <a:pt x="1494" y="590"/>
                    <a:pt x="1492" y="590"/>
                  </a:cubicBezTo>
                  <a:moveTo>
                    <a:pt x="36" y="538"/>
                  </a:moveTo>
                  <a:cubicBezTo>
                    <a:pt x="34" y="538"/>
                    <a:pt x="33" y="539"/>
                    <a:pt x="32" y="541"/>
                  </a:cubicBezTo>
                  <a:cubicBezTo>
                    <a:pt x="30" y="550"/>
                    <a:pt x="27" y="559"/>
                    <a:pt x="25" y="568"/>
                  </a:cubicBezTo>
                  <a:cubicBezTo>
                    <a:pt x="24" y="570"/>
                    <a:pt x="25" y="572"/>
                    <a:pt x="28" y="573"/>
                  </a:cubicBezTo>
                  <a:cubicBezTo>
                    <a:pt x="28" y="573"/>
                    <a:pt x="28" y="573"/>
                    <a:pt x="29" y="573"/>
                  </a:cubicBezTo>
                  <a:cubicBezTo>
                    <a:pt x="30" y="573"/>
                    <a:pt x="32" y="572"/>
                    <a:pt x="32" y="570"/>
                  </a:cubicBezTo>
                  <a:cubicBezTo>
                    <a:pt x="35" y="561"/>
                    <a:pt x="37" y="552"/>
                    <a:pt x="40" y="543"/>
                  </a:cubicBezTo>
                  <a:cubicBezTo>
                    <a:pt x="41" y="541"/>
                    <a:pt x="39" y="539"/>
                    <a:pt x="37" y="538"/>
                  </a:cubicBezTo>
                  <a:cubicBezTo>
                    <a:pt x="37" y="538"/>
                    <a:pt x="36" y="538"/>
                    <a:pt x="36" y="538"/>
                  </a:cubicBezTo>
                  <a:moveTo>
                    <a:pt x="1478" y="536"/>
                  </a:moveTo>
                  <a:cubicBezTo>
                    <a:pt x="1477" y="536"/>
                    <a:pt x="1477" y="536"/>
                    <a:pt x="1476" y="536"/>
                  </a:cubicBezTo>
                  <a:cubicBezTo>
                    <a:pt x="1474" y="537"/>
                    <a:pt x="1473" y="539"/>
                    <a:pt x="1474" y="541"/>
                  </a:cubicBezTo>
                  <a:cubicBezTo>
                    <a:pt x="1476" y="550"/>
                    <a:pt x="1479" y="559"/>
                    <a:pt x="1481" y="568"/>
                  </a:cubicBezTo>
                  <a:cubicBezTo>
                    <a:pt x="1482" y="569"/>
                    <a:pt x="1483" y="571"/>
                    <a:pt x="1485" y="571"/>
                  </a:cubicBezTo>
                  <a:cubicBezTo>
                    <a:pt x="1485" y="571"/>
                    <a:pt x="1486" y="570"/>
                    <a:pt x="1486" y="570"/>
                  </a:cubicBezTo>
                  <a:cubicBezTo>
                    <a:pt x="1488" y="570"/>
                    <a:pt x="1490" y="568"/>
                    <a:pt x="1489" y="566"/>
                  </a:cubicBezTo>
                  <a:cubicBezTo>
                    <a:pt x="1487" y="556"/>
                    <a:pt x="1484" y="547"/>
                    <a:pt x="1481" y="539"/>
                  </a:cubicBezTo>
                  <a:cubicBezTo>
                    <a:pt x="1481" y="537"/>
                    <a:pt x="1479" y="536"/>
                    <a:pt x="1478" y="536"/>
                  </a:cubicBezTo>
                  <a:moveTo>
                    <a:pt x="54" y="485"/>
                  </a:moveTo>
                  <a:cubicBezTo>
                    <a:pt x="52" y="485"/>
                    <a:pt x="51" y="486"/>
                    <a:pt x="50" y="488"/>
                  </a:cubicBezTo>
                  <a:cubicBezTo>
                    <a:pt x="47" y="497"/>
                    <a:pt x="44" y="505"/>
                    <a:pt x="41" y="514"/>
                  </a:cubicBezTo>
                  <a:cubicBezTo>
                    <a:pt x="40" y="516"/>
                    <a:pt x="41" y="519"/>
                    <a:pt x="43" y="519"/>
                  </a:cubicBezTo>
                  <a:cubicBezTo>
                    <a:pt x="44" y="519"/>
                    <a:pt x="44" y="520"/>
                    <a:pt x="45" y="520"/>
                  </a:cubicBezTo>
                  <a:cubicBezTo>
                    <a:pt x="46" y="520"/>
                    <a:pt x="48" y="518"/>
                    <a:pt x="48" y="517"/>
                  </a:cubicBezTo>
                  <a:cubicBezTo>
                    <a:pt x="51" y="508"/>
                    <a:pt x="55" y="499"/>
                    <a:pt x="58" y="491"/>
                  </a:cubicBezTo>
                  <a:cubicBezTo>
                    <a:pt x="59" y="489"/>
                    <a:pt x="58" y="486"/>
                    <a:pt x="56" y="485"/>
                  </a:cubicBezTo>
                  <a:cubicBezTo>
                    <a:pt x="55" y="485"/>
                    <a:pt x="55" y="485"/>
                    <a:pt x="54" y="485"/>
                  </a:cubicBezTo>
                  <a:moveTo>
                    <a:pt x="1459" y="483"/>
                  </a:moveTo>
                  <a:cubicBezTo>
                    <a:pt x="1459" y="483"/>
                    <a:pt x="1458" y="483"/>
                    <a:pt x="1458" y="483"/>
                  </a:cubicBezTo>
                  <a:cubicBezTo>
                    <a:pt x="1456" y="484"/>
                    <a:pt x="1455" y="486"/>
                    <a:pt x="1456" y="488"/>
                  </a:cubicBezTo>
                  <a:cubicBezTo>
                    <a:pt x="1459" y="497"/>
                    <a:pt x="1462" y="506"/>
                    <a:pt x="1465" y="514"/>
                  </a:cubicBezTo>
                  <a:cubicBezTo>
                    <a:pt x="1466" y="516"/>
                    <a:pt x="1467" y="517"/>
                    <a:pt x="1469" y="517"/>
                  </a:cubicBezTo>
                  <a:cubicBezTo>
                    <a:pt x="1469" y="517"/>
                    <a:pt x="1470" y="517"/>
                    <a:pt x="1470" y="517"/>
                  </a:cubicBezTo>
                  <a:cubicBezTo>
                    <a:pt x="1472" y="516"/>
                    <a:pt x="1473" y="514"/>
                    <a:pt x="1473" y="512"/>
                  </a:cubicBezTo>
                  <a:cubicBezTo>
                    <a:pt x="1470" y="503"/>
                    <a:pt x="1466" y="494"/>
                    <a:pt x="1463" y="485"/>
                  </a:cubicBezTo>
                  <a:cubicBezTo>
                    <a:pt x="1462" y="484"/>
                    <a:pt x="1461" y="483"/>
                    <a:pt x="1459" y="483"/>
                  </a:cubicBezTo>
                  <a:moveTo>
                    <a:pt x="76" y="434"/>
                  </a:moveTo>
                  <a:cubicBezTo>
                    <a:pt x="75" y="434"/>
                    <a:pt x="73" y="435"/>
                    <a:pt x="72" y="436"/>
                  </a:cubicBezTo>
                  <a:cubicBezTo>
                    <a:pt x="68" y="444"/>
                    <a:pt x="65" y="453"/>
                    <a:pt x="61" y="462"/>
                  </a:cubicBezTo>
                  <a:cubicBezTo>
                    <a:pt x="60" y="464"/>
                    <a:pt x="61" y="466"/>
                    <a:pt x="63" y="467"/>
                  </a:cubicBezTo>
                  <a:cubicBezTo>
                    <a:pt x="64" y="467"/>
                    <a:pt x="64" y="467"/>
                    <a:pt x="65" y="467"/>
                  </a:cubicBezTo>
                  <a:cubicBezTo>
                    <a:pt x="66" y="467"/>
                    <a:pt x="68" y="466"/>
                    <a:pt x="68" y="465"/>
                  </a:cubicBezTo>
                  <a:cubicBezTo>
                    <a:pt x="72" y="456"/>
                    <a:pt x="76" y="448"/>
                    <a:pt x="80" y="439"/>
                  </a:cubicBezTo>
                  <a:cubicBezTo>
                    <a:pt x="81" y="437"/>
                    <a:pt x="80" y="435"/>
                    <a:pt x="78" y="434"/>
                  </a:cubicBezTo>
                  <a:cubicBezTo>
                    <a:pt x="77" y="434"/>
                    <a:pt x="77" y="434"/>
                    <a:pt x="76" y="434"/>
                  </a:cubicBezTo>
                  <a:moveTo>
                    <a:pt x="1437" y="432"/>
                  </a:moveTo>
                  <a:cubicBezTo>
                    <a:pt x="1437" y="432"/>
                    <a:pt x="1436" y="432"/>
                    <a:pt x="1436" y="432"/>
                  </a:cubicBezTo>
                  <a:cubicBezTo>
                    <a:pt x="1434" y="433"/>
                    <a:pt x="1433" y="436"/>
                    <a:pt x="1434" y="438"/>
                  </a:cubicBezTo>
                  <a:cubicBezTo>
                    <a:pt x="1438" y="446"/>
                    <a:pt x="1441" y="454"/>
                    <a:pt x="1445" y="463"/>
                  </a:cubicBezTo>
                  <a:cubicBezTo>
                    <a:pt x="1446" y="464"/>
                    <a:pt x="1447" y="465"/>
                    <a:pt x="1449" y="465"/>
                  </a:cubicBezTo>
                  <a:cubicBezTo>
                    <a:pt x="1449" y="465"/>
                    <a:pt x="1450" y="465"/>
                    <a:pt x="1450" y="465"/>
                  </a:cubicBezTo>
                  <a:cubicBezTo>
                    <a:pt x="1452" y="464"/>
                    <a:pt x="1453" y="462"/>
                    <a:pt x="1452" y="460"/>
                  </a:cubicBezTo>
                  <a:cubicBezTo>
                    <a:pt x="1449" y="451"/>
                    <a:pt x="1445" y="443"/>
                    <a:pt x="1441" y="434"/>
                  </a:cubicBezTo>
                  <a:cubicBezTo>
                    <a:pt x="1440" y="433"/>
                    <a:pt x="1439" y="432"/>
                    <a:pt x="1437" y="432"/>
                  </a:cubicBezTo>
                  <a:moveTo>
                    <a:pt x="102" y="384"/>
                  </a:moveTo>
                  <a:cubicBezTo>
                    <a:pt x="100" y="384"/>
                    <a:pt x="99" y="385"/>
                    <a:pt x="98" y="386"/>
                  </a:cubicBezTo>
                  <a:cubicBezTo>
                    <a:pt x="94" y="394"/>
                    <a:pt x="89" y="402"/>
                    <a:pt x="85" y="411"/>
                  </a:cubicBezTo>
                  <a:cubicBezTo>
                    <a:pt x="84" y="413"/>
                    <a:pt x="85" y="415"/>
                    <a:pt x="87" y="416"/>
                  </a:cubicBezTo>
                  <a:cubicBezTo>
                    <a:pt x="87" y="417"/>
                    <a:pt x="88" y="417"/>
                    <a:pt x="88" y="417"/>
                  </a:cubicBezTo>
                  <a:cubicBezTo>
                    <a:pt x="90" y="417"/>
                    <a:pt x="91" y="416"/>
                    <a:pt x="92" y="414"/>
                  </a:cubicBezTo>
                  <a:cubicBezTo>
                    <a:pt x="92" y="414"/>
                    <a:pt x="92" y="414"/>
                    <a:pt x="92" y="414"/>
                  </a:cubicBezTo>
                  <a:cubicBezTo>
                    <a:pt x="96" y="406"/>
                    <a:pt x="101" y="398"/>
                    <a:pt x="105" y="390"/>
                  </a:cubicBezTo>
                  <a:cubicBezTo>
                    <a:pt x="106" y="388"/>
                    <a:pt x="106" y="386"/>
                    <a:pt x="104" y="385"/>
                  </a:cubicBezTo>
                  <a:cubicBezTo>
                    <a:pt x="103" y="384"/>
                    <a:pt x="102" y="384"/>
                    <a:pt x="102" y="384"/>
                  </a:cubicBezTo>
                  <a:moveTo>
                    <a:pt x="1412" y="382"/>
                  </a:moveTo>
                  <a:cubicBezTo>
                    <a:pt x="1411" y="382"/>
                    <a:pt x="1410" y="383"/>
                    <a:pt x="1410" y="383"/>
                  </a:cubicBezTo>
                  <a:cubicBezTo>
                    <a:pt x="1408" y="384"/>
                    <a:pt x="1407" y="386"/>
                    <a:pt x="1408" y="388"/>
                  </a:cubicBezTo>
                  <a:cubicBezTo>
                    <a:pt x="1413" y="396"/>
                    <a:pt x="1417" y="405"/>
                    <a:pt x="1421" y="413"/>
                  </a:cubicBezTo>
                  <a:cubicBezTo>
                    <a:pt x="1422" y="414"/>
                    <a:pt x="1424" y="415"/>
                    <a:pt x="1425" y="415"/>
                  </a:cubicBezTo>
                  <a:cubicBezTo>
                    <a:pt x="1426" y="415"/>
                    <a:pt x="1426" y="415"/>
                    <a:pt x="1427" y="414"/>
                  </a:cubicBezTo>
                  <a:cubicBezTo>
                    <a:pt x="1429" y="413"/>
                    <a:pt x="1430" y="411"/>
                    <a:pt x="1429" y="409"/>
                  </a:cubicBezTo>
                  <a:cubicBezTo>
                    <a:pt x="1424" y="401"/>
                    <a:pt x="1420" y="393"/>
                    <a:pt x="1415" y="384"/>
                  </a:cubicBezTo>
                  <a:cubicBezTo>
                    <a:pt x="1414" y="383"/>
                    <a:pt x="1413" y="382"/>
                    <a:pt x="1412" y="382"/>
                  </a:cubicBezTo>
                  <a:moveTo>
                    <a:pt x="131" y="336"/>
                  </a:moveTo>
                  <a:cubicBezTo>
                    <a:pt x="130" y="336"/>
                    <a:pt x="128" y="337"/>
                    <a:pt x="128" y="338"/>
                  </a:cubicBezTo>
                  <a:cubicBezTo>
                    <a:pt x="122" y="346"/>
                    <a:pt x="117" y="354"/>
                    <a:pt x="112" y="362"/>
                  </a:cubicBezTo>
                  <a:cubicBezTo>
                    <a:pt x="111" y="364"/>
                    <a:pt x="112" y="366"/>
                    <a:pt x="114" y="367"/>
                  </a:cubicBezTo>
                  <a:cubicBezTo>
                    <a:pt x="114" y="368"/>
                    <a:pt x="115" y="368"/>
                    <a:pt x="116" y="368"/>
                  </a:cubicBezTo>
                  <a:cubicBezTo>
                    <a:pt x="117" y="368"/>
                    <a:pt x="119" y="367"/>
                    <a:pt x="119" y="366"/>
                  </a:cubicBezTo>
                  <a:cubicBezTo>
                    <a:pt x="124" y="358"/>
                    <a:pt x="129" y="350"/>
                    <a:pt x="134" y="343"/>
                  </a:cubicBezTo>
                  <a:cubicBezTo>
                    <a:pt x="135" y="341"/>
                    <a:pt x="135" y="338"/>
                    <a:pt x="133" y="337"/>
                  </a:cubicBezTo>
                  <a:cubicBezTo>
                    <a:pt x="132" y="337"/>
                    <a:pt x="132" y="336"/>
                    <a:pt x="131" y="336"/>
                  </a:cubicBezTo>
                  <a:moveTo>
                    <a:pt x="1382" y="335"/>
                  </a:moveTo>
                  <a:cubicBezTo>
                    <a:pt x="1382" y="335"/>
                    <a:pt x="1381" y="335"/>
                    <a:pt x="1380" y="336"/>
                  </a:cubicBezTo>
                  <a:cubicBezTo>
                    <a:pt x="1378" y="337"/>
                    <a:pt x="1378" y="339"/>
                    <a:pt x="1379" y="341"/>
                  </a:cubicBezTo>
                  <a:cubicBezTo>
                    <a:pt x="1384" y="349"/>
                    <a:pt x="1389" y="357"/>
                    <a:pt x="1394" y="365"/>
                  </a:cubicBezTo>
                  <a:cubicBezTo>
                    <a:pt x="1395" y="366"/>
                    <a:pt x="1396" y="366"/>
                    <a:pt x="1397" y="366"/>
                  </a:cubicBezTo>
                  <a:cubicBezTo>
                    <a:pt x="1398" y="366"/>
                    <a:pt x="1399" y="366"/>
                    <a:pt x="1400" y="366"/>
                  </a:cubicBezTo>
                  <a:cubicBezTo>
                    <a:pt x="1401" y="365"/>
                    <a:pt x="1402" y="362"/>
                    <a:pt x="1401" y="360"/>
                  </a:cubicBezTo>
                  <a:cubicBezTo>
                    <a:pt x="1396" y="352"/>
                    <a:pt x="1391" y="345"/>
                    <a:pt x="1386" y="337"/>
                  </a:cubicBezTo>
                  <a:cubicBezTo>
                    <a:pt x="1385" y="336"/>
                    <a:pt x="1384" y="335"/>
                    <a:pt x="1382" y="335"/>
                  </a:cubicBezTo>
                  <a:moveTo>
                    <a:pt x="164" y="291"/>
                  </a:moveTo>
                  <a:cubicBezTo>
                    <a:pt x="162" y="291"/>
                    <a:pt x="161" y="292"/>
                    <a:pt x="160" y="293"/>
                  </a:cubicBezTo>
                  <a:cubicBezTo>
                    <a:pt x="155" y="300"/>
                    <a:pt x="149" y="308"/>
                    <a:pt x="144" y="315"/>
                  </a:cubicBezTo>
                  <a:cubicBezTo>
                    <a:pt x="142" y="317"/>
                    <a:pt x="143" y="319"/>
                    <a:pt x="145" y="321"/>
                  </a:cubicBezTo>
                  <a:cubicBezTo>
                    <a:pt x="145" y="321"/>
                    <a:pt x="146" y="321"/>
                    <a:pt x="147" y="321"/>
                  </a:cubicBezTo>
                  <a:cubicBezTo>
                    <a:pt x="148" y="321"/>
                    <a:pt x="149" y="321"/>
                    <a:pt x="150" y="320"/>
                  </a:cubicBezTo>
                  <a:cubicBezTo>
                    <a:pt x="156" y="312"/>
                    <a:pt x="161" y="305"/>
                    <a:pt x="167" y="298"/>
                  </a:cubicBezTo>
                  <a:cubicBezTo>
                    <a:pt x="168" y="296"/>
                    <a:pt x="168" y="293"/>
                    <a:pt x="166" y="292"/>
                  </a:cubicBezTo>
                  <a:cubicBezTo>
                    <a:pt x="165" y="291"/>
                    <a:pt x="164" y="291"/>
                    <a:pt x="164" y="291"/>
                  </a:cubicBezTo>
                  <a:moveTo>
                    <a:pt x="1350" y="290"/>
                  </a:moveTo>
                  <a:cubicBezTo>
                    <a:pt x="1349" y="290"/>
                    <a:pt x="1348" y="290"/>
                    <a:pt x="1347" y="291"/>
                  </a:cubicBezTo>
                  <a:cubicBezTo>
                    <a:pt x="1346" y="292"/>
                    <a:pt x="1345" y="295"/>
                    <a:pt x="1347" y="296"/>
                  </a:cubicBezTo>
                  <a:cubicBezTo>
                    <a:pt x="1352" y="304"/>
                    <a:pt x="1358" y="311"/>
                    <a:pt x="1363" y="318"/>
                  </a:cubicBezTo>
                  <a:cubicBezTo>
                    <a:pt x="1364" y="320"/>
                    <a:pt x="1365" y="320"/>
                    <a:pt x="1366" y="320"/>
                  </a:cubicBezTo>
                  <a:cubicBezTo>
                    <a:pt x="1367" y="320"/>
                    <a:pt x="1368" y="320"/>
                    <a:pt x="1369" y="319"/>
                  </a:cubicBezTo>
                  <a:cubicBezTo>
                    <a:pt x="1371" y="318"/>
                    <a:pt x="1371" y="316"/>
                    <a:pt x="1370" y="314"/>
                  </a:cubicBezTo>
                  <a:cubicBezTo>
                    <a:pt x="1364" y="306"/>
                    <a:pt x="1359" y="299"/>
                    <a:pt x="1353" y="291"/>
                  </a:cubicBezTo>
                  <a:cubicBezTo>
                    <a:pt x="1352" y="290"/>
                    <a:pt x="1351" y="290"/>
                    <a:pt x="1350" y="290"/>
                  </a:cubicBezTo>
                  <a:moveTo>
                    <a:pt x="199" y="248"/>
                  </a:moveTo>
                  <a:cubicBezTo>
                    <a:pt x="198" y="248"/>
                    <a:pt x="197" y="249"/>
                    <a:pt x="196" y="250"/>
                  </a:cubicBezTo>
                  <a:cubicBezTo>
                    <a:pt x="190" y="257"/>
                    <a:pt x="184" y="264"/>
                    <a:pt x="178" y="271"/>
                  </a:cubicBezTo>
                  <a:cubicBezTo>
                    <a:pt x="177" y="272"/>
                    <a:pt x="177" y="275"/>
                    <a:pt x="179" y="276"/>
                  </a:cubicBezTo>
                  <a:cubicBezTo>
                    <a:pt x="179" y="277"/>
                    <a:pt x="180" y="277"/>
                    <a:pt x="181" y="277"/>
                  </a:cubicBezTo>
                  <a:cubicBezTo>
                    <a:pt x="182" y="277"/>
                    <a:pt x="183" y="277"/>
                    <a:pt x="184" y="276"/>
                  </a:cubicBezTo>
                  <a:cubicBezTo>
                    <a:pt x="190" y="269"/>
                    <a:pt x="196" y="262"/>
                    <a:pt x="202" y="255"/>
                  </a:cubicBezTo>
                  <a:cubicBezTo>
                    <a:pt x="204" y="253"/>
                    <a:pt x="204" y="251"/>
                    <a:pt x="202" y="249"/>
                  </a:cubicBezTo>
                  <a:cubicBezTo>
                    <a:pt x="201" y="249"/>
                    <a:pt x="200" y="248"/>
                    <a:pt x="199" y="248"/>
                  </a:cubicBezTo>
                  <a:moveTo>
                    <a:pt x="1314" y="247"/>
                  </a:moveTo>
                  <a:cubicBezTo>
                    <a:pt x="1313" y="247"/>
                    <a:pt x="1312" y="247"/>
                    <a:pt x="1311" y="248"/>
                  </a:cubicBezTo>
                  <a:cubicBezTo>
                    <a:pt x="1309" y="250"/>
                    <a:pt x="1309" y="252"/>
                    <a:pt x="1311" y="254"/>
                  </a:cubicBezTo>
                  <a:cubicBezTo>
                    <a:pt x="1317" y="261"/>
                    <a:pt x="1323" y="268"/>
                    <a:pt x="1329" y="275"/>
                  </a:cubicBezTo>
                  <a:cubicBezTo>
                    <a:pt x="1330" y="276"/>
                    <a:pt x="1331" y="276"/>
                    <a:pt x="1332" y="276"/>
                  </a:cubicBezTo>
                  <a:cubicBezTo>
                    <a:pt x="1333" y="276"/>
                    <a:pt x="1334" y="276"/>
                    <a:pt x="1335" y="275"/>
                  </a:cubicBezTo>
                  <a:cubicBezTo>
                    <a:pt x="1336" y="274"/>
                    <a:pt x="1337" y="271"/>
                    <a:pt x="1335" y="270"/>
                  </a:cubicBezTo>
                  <a:cubicBezTo>
                    <a:pt x="1329" y="262"/>
                    <a:pt x="1323" y="255"/>
                    <a:pt x="1317" y="248"/>
                  </a:cubicBezTo>
                  <a:cubicBezTo>
                    <a:pt x="1316" y="248"/>
                    <a:pt x="1315" y="247"/>
                    <a:pt x="1314" y="247"/>
                  </a:cubicBezTo>
                  <a:moveTo>
                    <a:pt x="238" y="208"/>
                  </a:moveTo>
                  <a:cubicBezTo>
                    <a:pt x="237" y="208"/>
                    <a:pt x="236" y="209"/>
                    <a:pt x="236" y="209"/>
                  </a:cubicBezTo>
                  <a:cubicBezTo>
                    <a:pt x="229" y="216"/>
                    <a:pt x="222" y="222"/>
                    <a:pt x="216" y="229"/>
                  </a:cubicBezTo>
                  <a:cubicBezTo>
                    <a:pt x="214" y="231"/>
                    <a:pt x="214" y="233"/>
                    <a:pt x="216" y="235"/>
                  </a:cubicBezTo>
                  <a:cubicBezTo>
                    <a:pt x="217" y="236"/>
                    <a:pt x="218" y="236"/>
                    <a:pt x="219" y="236"/>
                  </a:cubicBezTo>
                  <a:cubicBezTo>
                    <a:pt x="220" y="236"/>
                    <a:pt x="221" y="236"/>
                    <a:pt x="221" y="235"/>
                  </a:cubicBezTo>
                  <a:cubicBezTo>
                    <a:pt x="228" y="228"/>
                    <a:pt x="234" y="222"/>
                    <a:pt x="241" y="215"/>
                  </a:cubicBezTo>
                  <a:cubicBezTo>
                    <a:pt x="243" y="214"/>
                    <a:pt x="243" y="211"/>
                    <a:pt x="241" y="210"/>
                  </a:cubicBezTo>
                  <a:cubicBezTo>
                    <a:pt x="240" y="209"/>
                    <a:pt x="239" y="208"/>
                    <a:pt x="238" y="208"/>
                  </a:cubicBezTo>
                  <a:moveTo>
                    <a:pt x="1275" y="207"/>
                  </a:moveTo>
                  <a:cubicBezTo>
                    <a:pt x="1274" y="207"/>
                    <a:pt x="1273" y="208"/>
                    <a:pt x="1272" y="208"/>
                  </a:cubicBezTo>
                  <a:cubicBezTo>
                    <a:pt x="1270" y="210"/>
                    <a:pt x="1270" y="213"/>
                    <a:pt x="1272" y="214"/>
                  </a:cubicBezTo>
                  <a:cubicBezTo>
                    <a:pt x="1272" y="214"/>
                    <a:pt x="1272" y="214"/>
                    <a:pt x="1272" y="214"/>
                  </a:cubicBezTo>
                  <a:cubicBezTo>
                    <a:pt x="1279" y="221"/>
                    <a:pt x="1285" y="227"/>
                    <a:pt x="1292" y="234"/>
                  </a:cubicBezTo>
                  <a:cubicBezTo>
                    <a:pt x="1293" y="234"/>
                    <a:pt x="1294" y="235"/>
                    <a:pt x="1295" y="235"/>
                  </a:cubicBezTo>
                  <a:cubicBezTo>
                    <a:pt x="1296" y="235"/>
                    <a:pt x="1297" y="234"/>
                    <a:pt x="1297" y="234"/>
                  </a:cubicBezTo>
                  <a:cubicBezTo>
                    <a:pt x="1299" y="232"/>
                    <a:pt x="1299" y="230"/>
                    <a:pt x="1298" y="228"/>
                  </a:cubicBezTo>
                  <a:cubicBezTo>
                    <a:pt x="1291" y="221"/>
                    <a:pt x="1284" y="215"/>
                    <a:pt x="1278" y="208"/>
                  </a:cubicBezTo>
                  <a:cubicBezTo>
                    <a:pt x="1277" y="208"/>
                    <a:pt x="1276" y="207"/>
                    <a:pt x="1275" y="207"/>
                  </a:cubicBezTo>
                  <a:moveTo>
                    <a:pt x="280" y="171"/>
                  </a:moveTo>
                  <a:cubicBezTo>
                    <a:pt x="279" y="171"/>
                    <a:pt x="278" y="172"/>
                    <a:pt x="278" y="172"/>
                  </a:cubicBezTo>
                  <a:cubicBezTo>
                    <a:pt x="270" y="178"/>
                    <a:pt x="263" y="184"/>
                    <a:pt x="256" y="190"/>
                  </a:cubicBezTo>
                  <a:cubicBezTo>
                    <a:pt x="255" y="192"/>
                    <a:pt x="254" y="194"/>
                    <a:pt x="256" y="196"/>
                  </a:cubicBezTo>
                  <a:cubicBezTo>
                    <a:pt x="257" y="197"/>
                    <a:pt x="258" y="197"/>
                    <a:pt x="259" y="197"/>
                  </a:cubicBezTo>
                  <a:cubicBezTo>
                    <a:pt x="260" y="197"/>
                    <a:pt x="261" y="197"/>
                    <a:pt x="262" y="196"/>
                  </a:cubicBezTo>
                  <a:cubicBezTo>
                    <a:pt x="268" y="190"/>
                    <a:pt x="276" y="184"/>
                    <a:pt x="283" y="178"/>
                  </a:cubicBezTo>
                  <a:cubicBezTo>
                    <a:pt x="284" y="177"/>
                    <a:pt x="285" y="174"/>
                    <a:pt x="283" y="173"/>
                  </a:cubicBezTo>
                  <a:cubicBezTo>
                    <a:pt x="282" y="172"/>
                    <a:pt x="281" y="171"/>
                    <a:pt x="280" y="171"/>
                  </a:cubicBezTo>
                  <a:moveTo>
                    <a:pt x="1233" y="170"/>
                  </a:moveTo>
                  <a:cubicBezTo>
                    <a:pt x="1232" y="170"/>
                    <a:pt x="1231" y="171"/>
                    <a:pt x="1230" y="172"/>
                  </a:cubicBezTo>
                  <a:cubicBezTo>
                    <a:pt x="1229" y="173"/>
                    <a:pt x="1229" y="176"/>
                    <a:pt x="1230" y="177"/>
                  </a:cubicBezTo>
                  <a:cubicBezTo>
                    <a:pt x="1238" y="183"/>
                    <a:pt x="1245" y="189"/>
                    <a:pt x="1252" y="195"/>
                  </a:cubicBezTo>
                  <a:cubicBezTo>
                    <a:pt x="1252" y="196"/>
                    <a:pt x="1253" y="196"/>
                    <a:pt x="1254" y="196"/>
                  </a:cubicBezTo>
                  <a:cubicBezTo>
                    <a:pt x="1255" y="196"/>
                    <a:pt x="1256" y="196"/>
                    <a:pt x="1257" y="195"/>
                  </a:cubicBezTo>
                  <a:cubicBezTo>
                    <a:pt x="1259" y="193"/>
                    <a:pt x="1259" y="191"/>
                    <a:pt x="1257" y="189"/>
                  </a:cubicBezTo>
                  <a:cubicBezTo>
                    <a:pt x="1250" y="183"/>
                    <a:pt x="1243" y="177"/>
                    <a:pt x="1236" y="171"/>
                  </a:cubicBezTo>
                  <a:cubicBezTo>
                    <a:pt x="1235" y="171"/>
                    <a:pt x="1234" y="170"/>
                    <a:pt x="1233" y="170"/>
                  </a:cubicBezTo>
                  <a:moveTo>
                    <a:pt x="324" y="137"/>
                  </a:moveTo>
                  <a:cubicBezTo>
                    <a:pt x="324" y="137"/>
                    <a:pt x="323" y="138"/>
                    <a:pt x="322" y="138"/>
                  </a:cubicBezTo>
                  <a:cubicBezTo>
                    <a:pt x="314" y="143"/>
                    <a:pt x="307" y="149"/>
                    <a:pt x="300" y="155"/>
                  </a:cubicBezTo>
                  <a:cubicBezTo>
                    <a:pt x="298" y="156"/>
                    <a:pt x="297" y="159"/>
                    <a:pt x="299" y="160"/>
                  </a:cubicBezTo>
                  <a:cubicBezTo>
                    <a:pt x="300" y="161"/>
                    <a:pt x="301" y="162"/>
                    <a:pt x="302" y="162"/>
                  </a:cubicBezTo>
                  <a:cubicBezTo>
                    <a:pt x="303" y="162"/>
                    <a:pt x="304" y="162"/>
                    <a:pt x="304" y="161"/>
                  </a:cubicBezTo>
                  <a:cubicBezTo>
                    <a:pt x="312" y="155"/>
                    <a:pt x="319" y="150"/>
                    <a:pt x="327" y="145"/>
                  </a:cubicBezTo>
                  <a:cubicBezTo>
                    <a:pt x="329" y="143"/>
                    <a:pt x="329" y="141"/>
                    <a:pt x="328" y="139"/>
                  </a:cubicBezTo>
                  <a:cubicBezTo>
                    <a:pt x="327" y="138"/>
                    <a:pt x="326" y="137"/>
                    <a:pt x="324" y="137"/>
                  </a:cubicBezTo>
                  <a:moveTo>
                    <a:pt x="1189" y="136"/>
                  </a:moveTo>
                  <a:cubicBezTo>
                    <a:pt x="1187" y="136"/>
                    <a:pt x="1186" y="137"/>
                    <a:pt x="1185" y="138"/>
                  </a:cubicBezTo>
                  <a:cubicBezTo>
                    <a:pt x="1184" y="140"/>
                    <a:pt x="1184" y="142"/>
                    <a:pt x="1186" y="144"/>
                  </a:cubicBezTo>
                  <a:cubicBezTo>
                    <a:pt x="1186" y="144"/>
                    <a:pt x="1186" y="144"/>
                    <a:pt x="1186" y="144"/>
                  </a:cubicBezTo>
                  <a:cubicBezTo>
                    <a:pt x="1194" y="149"/>
                    <a:pt x="1201" y="155"/>
                    <a:pt x="1209" y="160"/>
                  </a:cubicBezTo>
                  <a:cubicBezTo>
                    <a:pt x="1209" y="161"/>
                    <a:pt x="1210" y="161"/>
                    <a:pt x="1211" y="161"/>
                  </a:cubicBezTo>
                  <a:cubicBezTo>
                    <a:pt x="1212" y="161"/>
                    <a:pt x="1214" y="160"/>
                    <a:pt x="1214" y="159"/>
                  </a:cubicBezTo>
                  <a:cubicBezTo>
                    <a:pt x="1216" y="158"/>
                    <a:pt x="1215" y="155"/>
                    <a:pt x="1214" y="154"/>
                  </a:cubicBezTo>
                  <a:cubicBezTo>
                    <a:pt x="1206" y="148"/>
                    <a:pt x="1199" y="143"/>
                    <a:pt x="1191" y="137"/>
                  </a:cubicBezTo>
                  <a:cubicBezTo>
                    <a:pt x="1190" y="137"/>
                    <a:pt x="1189" y="136"/>
                    <a:pt x="1189" y="136"/>
                  </a:cubicBezTo>
                  <a:moveTo>
                    <a:pt x="371" y="107"/>
                  </a:moveTo>
                  <a:cubicBezTo>
                    <a:pt x="370" y="107"/>
                    <a:pt x="370" y="107"/>
                    <a:pt x="369" y="107"/>
                  </a:cubicBezTo>
                  <a:cubicBezTo>
                    <a:pt x="361" y="112"/>
                    <a:pt x="353" y="117"/>
                    <a:pt x="345" y="122"/>
                  </a:cubicBezTo>
                  <a:cubicBezTo>
                    <a:pt x="343" y="124"/>
                    <a:pt x="343" y="126"/>
                    <a:pt x="344" y="128"/>
                  </a:cubicBezTo>
                  <a:cubicBezTo>
                    <a:pt x="345" y="129"/>
                    <a:pt x="346" y="130"/>
                    <a:pt x="347" y="130"/>
                  </a:cubicBezTo>
                  <a:cubicBezTo>
                    <a:pt x="348" y="130"/>
                    <a:pt x="349" y="129"/>
                    <a:pt x="350" y="129"/>
                  </a:cubicBezTo>
                  <a:cubicBezTo>
                    <a:pt x="350" y="129"/>
                    <a:pt x="350" y="129"/>
                    <a:pt x="350" y="129"/>
                  </a:cubicBezTo>
                  <a:cubicBezTo>
                    <a:pt x="357" y="124"/>
                    <a:pt x="365" y="119"/>
                    <a:pt x="373" y="114"/>
                  </a:cubicBezTo>
                  <a:cubicBezTo>
                    <a:pt x="375" y="113"/>
                    <a:pt x="376" y="111"/>
                    <a:pt x="375" y="109"/>
                  </a:cubicBezTo>
                  <a:cubicBezTo>
                    <a:pt x="374" y="108"/>
                    <a:pt x="372" y="107"/>
                    <a:pt x="371" y="107"/>
                  </a:cubicBezTo>
                  <a:moveTo>
                    <a:pt x="1142" y="106"/>
                  </a:moveTo>
                  <a:cubicBezTo>
                    <a:pt x="1140" y="106"/>
                    <a:pt x="1139" y="107"/>
                    <a:pt x="1138" y="108"/>
                  </a:cubicBezTo>
                  <a:cubicBezTo>
                    <a:pt x="1137" y="110"/>
                    <a:pt x="1138" y="112"/>
                    <a:pt x="1140" y="113"/>
                  </a:cubicBezTo>
                  <a:cubicBezTo>
                    <a:pt x="1148" y="118"/>
                    <a:pt x="1156" y="123"/>
                    <a:pt x="1163" y="128"/>
                  </a:cubicBezTo>
                  <a:cubicBezTo>
                    <a:pt x="1164" y="129"/>
                    <a:pt x="1165" y="129"/>
                    <a:pt x="1165" y="129"/>
                  </a:cubicBezTo>
                  <a:cubicBezTo>
                    <a:pt x="1167" y="129"/>
                    <a:pt x="1168" y="128"/>
                    <a:pt x="1169" y="127"/>
                  </a:cubicBezTo>
                  <a:cubicBezTo>
                    <a:pt x="1170" y="125"/>
                    <a:pt x="1169" y="123"/>
                    <a:pt x="1168" y="121"/>
                  </a:cubicBezTo>
                  <a:cubicBezTo>
                    <a:pt x="1160" y="116"/>
                    <a:pt x="1152" y="111"/>
                    <a:pt x="1144" y="107"/>
                  </a:cubicBezTo>
                  <a:cubicBezTo>
                    <a:pt x="1143" y="106"/>
                    <a:pt x="1142" y="106"/>
                    <a:pt x="1142" y="106"/>
                  </a:cubicBezTo>
                  <a:moveTo>
                    <a:pt x="420" y="80"/>
                  </a:moveTo>
                  <a:cubicBezTo>
                    <a:pt x="419" y="80"/>
                    <a:pt x="419" y="80"/>
                    <a:pt x="418" y="80"/>
                  </a:cubicBezTo>
                  <a:cubicBezTo>
                    <a:pt x="410" y="85"/>
                    <a:pt x="401" y="89"/>
                    <a:pt x="393" y="93"/>
                  </a:cubicBezTo>
                  <a:cubicBezTo>
                    <a:pt x="391" y="95"/>
                    <a:pt x="391" y="97"/>
                    <a:pt x="392" y="99"/>
                  </a:cubicBezTo>
                  <a:cubicBezTo>
                    <a:pt x="392" y="100"/>
                    <a:pt x="394" y="101"/>
                    <a:pt x="395" y="101"/>
                  </a:cubicBezTo>
                  <a:cubicBezTo>
                    <a:pt x="396" y="101"/>
                    <a:pt x="397" y="101"/>
                    <a:pt x="397" y="100"/>
                  </a:cubicBezTo>
                  <a:cubicBezTo>
                    <a:pt x="405" y="96"/>
                    <a:pt x="413" y="92"/>
                    <a:pt x="422" y="88"/>
                  </a:cubicBezTo>
                  <a:cubicBezTo>
                    <a:pt x="424" y="87"/>
                    <a:pt x="424" y="84"/>
                    <a:pt x="423" y="82"/>
                  </a:cubicBezTo>
                  <a:cubicBezTo>
                    <a:pt x="423" y="81"/>
                    <a:pt x="421" y="80"/>
                    <a:pt x="420" y="80"/>
                  </a:cubicBezTo>
                  <a:moveTo>
                    <a:pt x="1093" y="79"/>
                  </a:moveTo>
                  <a:cubicBezTo>
                    <a:pt x="1091" y="79"/>
                    <a:pt x="1090" y="80"/>
                    <a:pt x="1089" y="81"/>
                  </a:cubicBezTo>
                  <a:cubicBezTo>
                    <a:pt x="1088" y="83"/>
                    <a:pt x="1089" y="86"/>
                    <a:pt x="1091" y="87"/>
                  </a:cubicBezTo>
                  <a:cubicBezTo>
                    <a:pt x="1099" y="91"/>
                    <a:pt x="1107" y="95"/>
                    <a:pt x="1116" y="100"/>
                  </a:cubicBezTo>
                  <a:cubicBezTo>
                    <a:pt x="1116" y="100"/>
                    <a:pt x="1117" y="100"/>
                    <a:pt x="1117" y="100"/>
                  </a:cubicBezTo>
                  <a:cubicBezTo>
                    <a:pt x="1119" y="100"/>
                    <a:pt x="1120" y="99"/>
                    <a:pt x="1121" y="98"/>
                  </a:cubicBezTo>
                  <a:cubicBezTo>
                    <a:pt x="1122" y="96"/>
                    <a:pt x="1121" y="94"/>
                    <a:pt x="1119" y="93"/>
                  </a:cubicBezTo>
                  <a:cubicBezTo>
                    <a:pt x="1111" y="88"/>
                    <a:pt x="1103" y="84"/>
                    <a:pt x="1095" y="80"/>
                  </a:cubicBezTo>
                  <a:cubicBezTo>
                    <a:pt x="1094" y="79"/>
                    <a:pt x="1093" y="79"/>
                    <a:pt x="1093" y="79"/>
                  </a:cubicBezTo>
                  <a:moveTo>
                    <a:pt x="470" y="57"/>
                  </a:moveTo>
                  <a:cubicBezTo>
                    <a:pt x="470" y="57"/>
                    <a:pt x="469" y="57"/>
                    <a:pt x="469" y="57"/>
                  </a:cubicBezTo>
                  <a:cubicBezTo>
                    <a:pt x="460" y="61"/>
                    <a:pt x="452" y="64"/>
                    <a:pt x="443" y="68"/>
                  </a:cubicBezTo>
                  <a:cubicBezTo>
                    <a:pt x="441" y="69"/>
                    <a:pt x="440" y="72"/>
                    <a:pt x="441" y="74"/>
                  </a:cubicBezTo>
                  <a:cubicBezTo>
                    <a:pt x="442" y="75"/>
                    <a:pt x="443" y="76"/>
                    <a:pt x="445" y="76"/>
                  </a:cubicBezTo>
                  <a:cubicBezTo>
                    <a:pt x="445" y="76"/>
                    <a:pt x="446" y="76"/>
                    <a:pt x="447" y="75"/>
                  </a:cubicBezTo>
                  <a:cubicBezTo>
                    <a:pt x="447" y="75"/>
                    <a:pt x="447" y="75"/>
                    <a:pt x="447" y="75"/>
                  </a:cubicBezTo>
                  <a:cubicBezTo>
                    <a:pt x="455" y="72"/>
                    <a:pt x="463" y="68"/>
                    <a:pt x="472" y="64"/>
                  </a:cubicBezTo>
                  <a:cubicBezTo>
                    <a:pt x="474" y="64"/>
                    <a:pt x="475" y="61"/>
                    <a:pt x="474" y="59"/>
                  </a:cubicBezTo>
                  <a:cubicBezTo>
                    <a:pt x="474" y="58"/>
                    <a:pt x="472" y="57"/>
                    <a:pt x="470" y="57"/>
                  </a:cubicBezTo>
                  <a:moveTo>
                    <a:pt x="1042" y="56"/>
                  </a:moveTo>
                  <a:cubicBezTo>
                    <a:pt x="1040" y="56"/>
                    <a:pt x="1039" y="57"/>
                    <a:pt x="1038" y="58"/>
                  </a:cubicBezTo>
                  <a:cubicBezTo>
                    <a:pt x="1037" y="60"/>
                    <a:pt x="1038" y="63"/>
                    <a:pt x="1040" y="64"/>
                  </a:cubicBezTo>
                  <a:cubicBezTo>
                    <a:pt x="1049" y="67"/>
                    <a:pt x="1057" y="71"/>
                    <a:pt x="1066" y="75"/>
                  </a:cubicBezTo>
                  <a:cubicBezTo>
                    <a:pt x="1066" y="75"/>
                    <a:pt x="1067" y="75"/>
                    <a:pt x="1068" y="75"/>
                  </a:cubicBezTo>
                  <a:cubicBezTo>
                    <a:pt x="1069" y="75"/>
                    <a:pt x="1070" y="74"/>
                    <a:pt x="1071" y="73"/>
                  </a:cubicBezTo>
                  <a:cubicBezTo>
                    <a:pt x="1072" y="71"/>
                    <a:pt x="1071" y="68"/>
                    <a:pt x="1069" y="67"/>
                  </a:cubicBezTo>
                  <a:cubicBezTo>
                    <a:pt x="1061" y="64"/>
                    <a:pt x="1052" y="60"/>
                    <a:pt x="1043" y="56"/>
                  </a:cubicBezTo>
                  <a:cubicBezTo>
                    <a:pt x="1043" y="56"/>
                    <a:pt x="1042" y="56"/>
                    <a:pt x="1042" y="56"/>
                  </a:cubicBezTo>
                  <a:moveTo>
                    <a:pt x="523" y="37"/>
                  </a:moveTo>
                  <a:cubicBezTo>
                    <a:pt x="522" y="37"/>
                    <a:pt x="522" y="37"/>
                    <a:pt x="521" y="38"/>
                  </a:cubicBezTo>
                  <a:cubicBezTo>
                    <a:pt x="513" y="40"/>
                    <a:pt x="504" y="44"/>
                    <a:pt x="495" y="47"/>
                  </a:cubicBezTo>
                  <a:cubicBezTo>
                    <a:pt x="493" y="48"/>
                    <a:pt x="492" y="50"/>
                    <a:pt x="493" y="52"/>
                  </a:cubicBezTo>
                  <a:cubicBezTo>
                    <a:pt x="493" y="54"/>
                    <a:pt x="495" y="55"/>
                    <a:pt x="496" y="55"/>
                  </a:cubicBezTo>
                  <a:cubicBezTo>
                    <a:pt x="497" y="55"/>
                    <a:pt x="497" y="54"/>
                    <a:pt x="498" y="54"/>
                  </a:cubicBezTo>
                  <a:cubicBezTo>
                    <a:pt x="506" y="51"/>
                    <a:pt x="515" y="48"/>
                    <a:pt x="524" y="45"/>
                  </a:cubicBezTo>
                  <a:cubicBezTo>
                    <a:pt x="526" y="44"/>
                    <a:pt x="527" y="42"/>
                    <a:pt x="526" y="40"/>
                  </a:cubicBezTo>
                  <a:cubicBezTo>
                    <a:pt x="526" y="38"/>
                    <a:pt x="524" y="37"/>
                    <a:pt x="523" y="37"/>
                  </a:cubicBezTo>
                  <a:moveTo>
                    <a:pt x="989" y="37"/>
                  </a:moveTo>
                  <a:cubicBezTo>
                    <a:pt x="988" y="37"/>
                    <a:pt x="986" y="38"/>
                    <a:pt x="986" y="39"/>
                  </a:cubicBezTo>
                  <a:cubicBezTo>
                    <a:pt x="985" y="41"/>
                    <a:pt x="986" y="44"/>
                    <a:pt x="988" y="44"/>
                  </a:cubicBezTo>
                  <a:cubicBezTo>
                    <a:pt x="997" y="47"/>
                    <a:pt x="1006" y="50"/>
                    <a:pt x="1014" y="54"/>
                  </a:cubicBezTo>
                  <a:cubicBezTo>
                    <a:pt x="1015" y="54"/>
                    <a:pt x="1015" y="54"/>
                    <a:pt x="1016" y="54"/>
                  </a:cubicBezTo>
                  <a:cubicBezTo>
                    <a:pt x="1017" y="54"/>
                    <a:pt x="1019" y="53"/>
                    <a:pt x="1020" y="51"/>
                  </a:cubicBezTo>
                  <a:cubicBezTo>
                    <a:pt x="1020" y="49"/>
                    <a:pt x="1019" y="47"/>
                    <a:pt x="1017" y="46"/>
                  </a:cubicBezTo>
                  <a:cubicBezTo>
                    <a:pt x="1008" y="43"/>
                    <a:pt x="1000" y="40"/>
                    <a:pt x="991" y="37"/>
                  </a:cubicBezTo>
                  <a:cubicBezTo>
                    <a:pt x="990" y="37"/>
                    <a:pt x="990" y="37"/>
                    <a:pt x="989" y="37"/>
                  </a:cubicBezTo>
                  <a:moveTo>
                    <a:pt x="576" y="22"/>
                  </a:moveTo>
                  <a:cubicBezTo>
                    <a:pt x="576" y="22"/>
                    <a:pt x="576" y="22"/>
                    <a:pt x="575" y="22"/>
                  </a:cubicBezTo>
                  <a:cubicBezTo>
                    <a:pt x="566" y="24"/>
                    <a:pt x="557" y="27"/>
                    <a:pt x="548" y="29"/>
                  </a:cubicBezTo>
                  <a:cubicBezTo>
                    <a:pt x="546" y="30"/>
                    <a:pt x="545" y="32"/>
                    <a:pt x="546" y="34"/>
                  </a:cubicBezTo>
                  <a:cubicBezTo>
                    <a:pt x="546" y="36"/>
                    <a:pt x="548" y="37"/>
                    <a:pt x="549" y="37"/>
                  </a:cubicBezTo>
                  <a:cubicBezTo>
                    <a:pt x="550" y="37"/>
                    <a:pt x="550" y="37"/>
                    <a:pt x="550" y="37"/>
                  </a:cubicBezTo>
                  <a:cubicBezTo>
                    <a:pt x="559" y="34"/>
                    <a:pt x="568" y="32"/>
                    <a:pt x="577" y="30"/>
                  </a:cubicBezTo>
                  <a:cubicBezTo>
                    <a:pt x="579" y="29"/>
                    <a:pt x="581" y="27"/>
                    <a:pt x="580" y="25"/>
                  </a:cubicBezTo>
                  <a:cubicBezTo>
                    <a:pt x="580" y="23"/>
                    <a:pt x="578" y="22"/>
                    <a:pt x="576" y="22"/>
                  </a:cubicBezTo>
                  <a:moveTo>
                    <a:pt x="936" y="21"/>
                  </a:moveTo>
                  <a:cubicBezTo>
                    <a:pt x="934" y="21"/>
                    <a:pt x="932" y="23"/>
                    <a:pt x="932" y="24"/>
                  </a:cubicBezTo>
                  <a:cubicBezTo>
                    <a:pt x="931" y="27"/>
                    <a:pt x="933" y="29"/>
                    <a:pt x="935" y="29"/>
                  </a:cubicBezTo>
                  <a:cubicBezTo>
                    <a:pt x="935" y="29"/>
                    <a:pt x="935" y="29"/>
                    <a:pt x="935" y="29"/>
                  </a:cubicBezTo>
                  <a:cubicBezTo>
                    <a:pt x="944" y="31"/>
                    <a:pt x="953" y="34"/>
                    <a:pt x="962" y="36"/>
                  </a:cubicBezTo>
                  <a:cubicBezTo>
                    <a:pt x="962" y="36"/>
                    <a:pt x="962" y="36"/>
                    <a:pt x="963" y="36"/>
                  </a:cubicBezTo>
                  <a:cubicBezTo>
                    <a:pt x="964" y="36"/>
                    <a:pt x="966" y="35"/>
                    <a:pt x="966" y="34"/>
                  </a:cubicBezTo>
                  <a:cubicBezTo>
                    <a:pt x="967" y="31"/>
                    <a:pt x="966" y="29"/>
                    <a:pt x="964" y="29"/>
                  </a:cubicBezTo>
                  <a:cubicBezTo>
                    <a:pt x="955" y="26"/>
                    <a:pt x="946" y="24"/>
                    <a:pt x="937" y="21"/>
                  </a:cubicBezTo>
                  <a:cubicBezTo>
                    <a:pt x="936" y="21"/>
                    <a:pt x="936" y="21"/>
                    <a:pt x="936" y="21"/>
                  </a:cubicBezTo>
                  <a:moveTo>
                    <a:pt x="631" y="11"/>
                  </a:moveTo>
                  <a:cubicBezTo>
                    <a:pt x="631" y="11"/>
                    <a:pt x="631" y="11"/>
                    <a:pt x="630" y="11"/>
                  </a:cubicBezTo>
                  <a:cubicBezTo>
                    <a:pt x="621" y="12"/>
                    <a:pt x="612" y="14"/>
                    <a:pt x="603" y="16"/>
                  </a:cubicBezTo>
                  <a:cubicBezTo>
                    <a:pt x="601" y="16"/>
                    <a:pt x="599" y="18"/>
                    <a:pt x="600" y="21"/>
                  </a:cubicBezTo>
                  <a:cubicBezTo>
                    <a:pt x="600" y="22"/>
                    <a:pt x="602" y="24"/>
                    <a:pt x="604" y="24"/>
                  </a:cubicBezTo>
                  <a:cubicBezTo>
                    <a:pt x="604" y="24"/>
                    <a:pt x="604" y="24"/>
                    <a:pt x="604" y="24"/>
                  </a:cubicBezTo>
                  <a:cubicBezTo>
                    <a:pt x="604" y="24"/>
                    <a:pt x="604" y="24"/>
                    <a:pt x="604" y="24"/>
                  </a:cubicBezTo>
                  <a:cubicBezTo>
                    <a:pt x="613" y="22"/>
                    <a:pt x="622" y="20"/>
                    <a:pt x="632" y="18"/>
                  </a:cubicBezTo>
                  <a:cubicBezTo>
                    <a:pt x="634" y="18"/>
                    <a:pt x="635" y="16"/>
                    <a:pt x="635" y="14"/>
                  </a:cubicBezTo>
                  <a:cubicBezTo>
                    <a:pt x="635" y="12"/>
                    <a:pt x="633" y="11"/>
                    <a:pt x="631" y="11"/>
                  </a:cubicBezTo>
                  <a:moveTo>
                    <a:pt x="881" y="10"/>
                  </a:moveTo>
                  <a:cubicBezTo>
                    <a:pt x="879" y="10"/>
                    <a:pt x="877" y="11"/>
                    <a:pt x="877" y="13"/>
                  </a:cubicBezTo>
                  <a:cubicBezTo>
                    <a:pt x="877" y="16"/>
                    <a:pt x="878" y="18"/>
                    <a:pt x="880" y="18"/>
                  </a:cubicBezTo>
                  <a:cubicBezTo>
                    <a:pt x="889" y="20"/>
                    <a:pt x="899" y="21"/>
                    <a:pt x="908" y="23"/>
                  </a:cubicBezTo>
                  <a:cubicBezTo>
                    <a:pt x="908" y="23"/>
                    <a:pt x="908" y="23"/>
                    <a:pt x="908" y="23"/>
                  </a:cubicBezTo>
                  <a:cubicBezTo>
                    <a:pt x="910" y="23"/>
                    <a:pt x="912" y="22"/>
                    <a:pt x="912" y="20"/>
                  </a:cubicBezTo>
                  <a:cubicBezTo>
                    <a:pt x="913" y="18"/>
                    <a:pt x="911" y="16"/>
                    <a:pt x="909" y="15"/>
                  </a:cubicBezTo>
                  <a:cubicBezTo>
                    <a:pt x="900" y="13"/>
                    <a:pt x="891" y="12"/>
                    <a:pt x="882" y="10"/>
                  </a:cubicBezTo>
                  <a:cubicBezTo>
                    <a:pt x="881" y="10"/>
                    <a:pt x="881" y="10"/>
                    <a:pt x="881" y="10"/>
                  </a:cubicBezTo>
                  <a:moveTo>
                    <a:pt x="686" y="3"/>
                  </a:moveTo>
                  <a:cubicBezTo>
                    <a:pt x="686" y="3"/>
                    <a:pt x="686" y="3"/>
                    <a:pt x="686" y="3"/>
                  </a:cubicBezTo>
                  <a:cubicBezTo>
                    <a:pt x="677" y="4"/>
                    <a:pt x="667" y="5"/>
                    <a:pt x="658" y="6"/>
                  </a:cubicBezTo>
                  <a:cubicBezTo>
                    <a:pt x="656" y="7"/>
                    <a:pt x="654" y="9"/>
                    <a:pt x="655" y="11"/>
                  </a:cubicBezTo>
                  <a:cubicBezTo>
                    <a:pt x="655" y="13"/>
                    <a:pt x="657" y="14"/>
                    <a:pt x="659" y="14"/>
                  </a:cubicBezTo>
                  <a:cubicBezTo>
                    <a:pt x="659" y="14"/>
                    <a:pt x="659" y="14"/>
                    <a:pt x="659" y="14"/>
                  </a:cubicBezTo>
                  <a:cubicBezTo>
                    <a:pt x="668" y="13"/>
                    <a:pt x="677" y="12"/>
                    <a:pt x="687" y="11"/>
                  </a:cubicBezTo>
                  <a:cubicBezTo>
                    <a:pt x="689" y="11"/>
                    <a:pt x="690" y="9"/>
                    <a:pt x="690" y="7"/>
                  </a:cubicBezTo>
                  <a:cubicBezTo>
                    <a:pt x="690" y="5"/>
                    <a:pt x="688" y="3"/>
                    <a:pt x="686" y="3"/>
                  </a:cubicBezTo>
                  <a:moveTo>
                    <a:pt x="826" y="3"/>
                  </a:moveTo>
                  <a:cubicBezTo>
                    <a:pt x="824" y="3"/>
                    <a:pt x="822" y="5"/>
                    <a:pt x="822" y="7"/>
                  </a:cubicBezTo>
                  <a:cubicBezTo>
                    <a:pt x="821" y="9"/>
                    <a:pt x="823" y="11"/>
                    <a:pt x="825" y="11"/>
                  </a:cubicBezTo>
                  <a:cubicBezTo>
                    <a:pt x="835" y="12"/>
                    <a:pt x="844" y="13"/>
                    <a:pt x="853" y="14"/>
                  </a:cubicBezTo>
                  <a:cubicBezTo>
                    <a:pt x="853" y="14"/>
                    <a:pt x="853" y="14"/>
                    <a:pt x="853" y="14"/>
                  </a:cubicBezTo>
                  <a:cubicBezTo>
                    <a:pt x="855" y="14"/>
                    <a:pt x="857" y="13"/>
                    <a:pt x="857" y="11"/>
                  </a:cubicBezTo>
                  <a:cubicBezTo>
                    <a:pt x="858" y="8"/>
                    <a:pt x="856" y="6"/>
                    <a:pt x="854" y="6"/>
                  </a:cubicBezTo>
                  <a:cubicBezTo>
                    <a:pt x="845" y="5"/>
                    <a:pt x="835" y="4"/>
                    <a:pt x="826" y="3"/>
                  </a:cubicBezTo>
                  <a:cubicBezTo>
                    <a:pt x="826" y="3"/>
                    <a:pt x="826" y="3"/>
                    <a:pt x="826" y="3"/>
                  </a:cubicBezTo>
                  <a:moveTo>
                    <a:pt x="742" y="0"/>
                  </a:moveTo>
                  <a:cubicBezTo>
                    <a:pt x="742" y="0"/>
                    <a:pt x="742" y="0"/>
                    <a:pt x="742" y="0"/>
                  </a:cubicBezTo>
                  <a:cubicBezTo>
                    <a:pt x="733" y="0"/>
                    <a:pt x="723" y="1"/>
                    <a:pt x="714" y="1"/>
                  </a:cubicBezTo>
                  <a:cubicBezTo>
                    <a:pt x="712" y="1"/>
                    <a:pt x="710" y="3"/>
                    <a:pt x="710" y="5"/>
                  </a:cubicBezTo>
                  <a:cubicBezTo>
                    <a:pt x="710" y="7"/>
                    <a:pt x="712" y="9"/>
                    <a:pt x="714" y="9"/>
                  </a:cubicBezTo>
                  <a:cubicBezTo>
                    <a:pt x="714" y="9"/>
                    <a:pt x="714" y="9"/>
                    <a:pt x="714" y="9"/>
                  </a:cubicBezTo>
                  <a:cubicBezTo>
                    <a:pt x="724" y="9"/>
                    <a:pt x="733" y="8"/>
                    <a:pt x="742" y="8"/>
                  </a:cubicBezTo>
                  <a:cubicBezTo>
                    <a:pt x="744" y="8"/>
                    <a:pt x="746" y="6"/>
                    <a:pt x="746" y="4"/>
                  </a:cubicBezTo>
                  <a:cubicBezTo>
                    <a:pt x="746" y="2"/>
                    <a:pt x="744" y="0"/>
                    <a:pt x="742" y="0"/>
                  </a:cubicBezTo>
                  <a:moveTo>
                    <a:pt x="770" y="0"/>
                  </a:moveTo>
                  <a:cubicBezTo>
                    <a:pt x="768" y="0"/>
                    <a:pt x="766" y="2"/>
                    <a:pt x="766" y="4"/>
                  </a:cubicBezTo>
                  <a:cubicBezTo>
                    <a:pt x="766" y="6"/>
                    <a:pt x="768" y="8"/>
                    <a:pt x="770" y="8"/>
                  </a:cubicBezTo>
                  <a:cubicBezTo>
                    <a:pt x="779" y="8"/>
                    <a:pt x="788" y="9"/>
                    <a:pt x="798" y="9"/>
                  </a:cubicBezTo>
                  <a:cubicBezTo>
                    <a:pt x="798" y="9"/>
                    <a:pt x="798" y="9"/>
                    <a:pt x="798" y="9"/>
                  </a:cubicBezTo>
                  <a:cubicBezTo>
                    <a:pt x="800" y="9"/>
                    <a:pt x="802" y="7"/>
                    <a:pt x="802" y="5"/>
                  </a:cubicBezTo>
                  <a:cubicBezTo>
                    <a:pt x="802" y="3"/>
                    <a:pt x="800" y="1"/>
                    <a:pt x="798" y="1"/>
                  </a:cubicBezTo>
                  <a:cubicBezTo>
                    <a:pt x="789" y="1"/>
                    <a:pt x="779" y="0"/>
                    <a:pt x="770" y="0"/>
                  </a:cubicBezTo>
                  <a:cubicBezTo>
                    <a:pt x="770" y="0"/>
                    <a:pt x="770" y="0"/>
                    <a:pt x="770" y="0"/>
                  </a:cubicBezTo>
                </a:path>
              </a:pathLst>
            </a:custGeom>
            <a:solidFill>
              <a:srgbClr val="EFD8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75035" r="46888"/>
          <a:stretch>
            <a:fillRect/>
          </a:stretch>
        </p:blipFill>
        <p:spPr>
          <a:xfrm>
            <a:off x="-65988" y="-113406"/>
            <a:ext cx="5109328" cy="162169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/>
          <a:srcRect b="77792" l="50228"/>
          <a:stretch>
            <a:fillRect/>
          </a:stretch>
        </p:blipFill>
        <p:spPr>
          <a:xfrm>
            <a:off x="7522590" y="-113404"/>
            <a:ext cx="4787942" cy="144258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7"/>
          <a:srcRect b="7625" l="15543" r="55413" t="26683"/>
          <a:stretch>
            <a:fillRect/>
          </a:stretch>
        </p:blipFill>
        <p:spPr>
          <a:xfrm>
            <a:off x="146309" y="2266547"/>
            <a:ext cx="2794000" cy="42672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rcRect b="4836" l="41815" r="36403" t="48240"/>
          <a:stretch>
            <a:fillRect/>
          </a:stretch>
        </p:blipFill>
        <p:spPr>
          <a:xfrm>
            <a:off x="10083563" y="1540774"/>
            <a:ext cx="2095457" cy="304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rcRect b="70777"/>
          <a:stretch>
            <a:fillRect/>
          </a:stretch>
        </p:blipFill>
        <p:spPr>
          <a:xfrm>
            <a:off x="5359648" y="2381147"/>
            <a:ext cx="334688" cy="58149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/>
          <a:srcRect b="7184" l="61222" r="13364" t="40615"/>
          <a:stretch>
            <a:fillRect/>
          </a:stretch>
        </p:blipFill>
        <p:spPr>
          <a:xfrm flipH="1">
            <a:off x="8476458" y="3046379"/>
            <a:ext cx="2444750" cy="339090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3660" y="1942294"/>
            <a:ext cx="795898" cy="776824"/>
          </a:xfrm>
          <a:prstGeom prst="rect">
            <a:avLst/>
          </a:prstGeom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 rot="281403">
            <a:off x="9450388" y="1328738"/>
            <a:ext cx="531813" cy="1092200"/>
          </a:xfrm>
          <a:custGeom>
            <a:gdLst>
              <a:gd fmla="*/ 138 w 244" name="T0"/>
              <a:gd fmla="*/ 244 h 502" name="T1"/>
              <a:gd fmla="*/ 159 w 244" name="T2"/>
              <a:gd fmla="*/ 245 h 502" name="T3"/>
              <a:gd fmla="*/ 165 w 244" name="T4"/>
              <a:gd fmla="*/ 248 h 502" name="T5"/>
              <a:gd fmla="*/ 138 w 244" name="T6"/>
              <a:gd fmla="*/ 244 h 502" name="T7"/>
              <a:gd fmla="*/ 104 w 244" name="T8"/>
              <a:gd fmla="*/ 225 h 502" name="T9"/>
              <a:gd fmla="*/ 76 w 244" name="T10"/>
              <a:gd fmla="*/ 186 h 502" name="T11"/>
              <a:gd fmla="*/ 123 w 244" name="T12"/>
              <a:gd fmla="*/ 152 h 502" name="T13"/>
              <a:gd fmla="*/ 143 w 244" name="T14"/>
              <a:gd fmla="*/ 146 h 502" name="T15"/>
              <a:gd fmla="*/ 159 w 244" name="T16"/>
              <a:gd fmla="*/ 153 h 502" name="T17"/>
              <a:gd fmla="*/ 186 w 244" name="T18"/>
              <a:gd fmla="*/ 160 h 502" name="T19"/>
              <a:gd fmla="*/ 207 w 244" name="T20"/>
              <a:gd fmla="*/ 159 h 502" name="T21"/>
              <a:gd fmla="*/ 214 w 244" name="T22"/>
              <a:gd fmla="*/ 144 h 502" name="T23"/>
              <a:gd fmla="*/ 205 w 244" name="T24"/>
              <a:gd fmla="*/ 134 h 502" name="T25"/>
              <a:gd fmla="*/ 167 w 244" name="T26"/>
              <a:gd fmla="*/ 129 h 502" name="T27"/>
              <a:gd fmla="*/ 145 w 244" name="T28"/>
              <a:gd fmla="*/ 132 h 502" name="T29"/>
              <a:gd fmla="*/ 108 w 244" name="T30"/>
              <a:gd fmla="*/ 83 h 502" name="T31"/>
              <a:gd fmla="*/ 155 w 244" name="T32"/>
              <a:gd fmla="*/ 38 h 502" name="T33"/>
              <a:gd fmla="*/ 242 w 244" name="T34"/>
              <a:gd fmla="*/ 15 h 502" name="T35"/>
              <a:gd fmla="*/ 244 w 244" name="T36"/>
              <a:gd fmla="*/ 2 h 502" name="T37"/>
              <a:gd fmla="*/ 149 w 244" name="T38"/>
              <a:gd fmla="*/ 26 h 502" name="T39"/>
              <a:gd fmla="*/ 95 w 244" name="T40"/>
              <a:gd fmla="*/ 78 h 502" name="T41"/>
              <a:gd fmla="*/ 126 w 244" name="T42"/>
              <a:gd fmla="*/ 137 h 502" name="T43"/>
              <a:gd fmla="*/ 118 w 244" name="T44"/>
              <a:gd fmla="*/ 140 h 502" name="T45"/>
              <a:gd fmla="*/ 64 w 244" name="T46"/>
              <a:gd fmla="*/ 179 h 502" name="T47"/>
              <a:gd fmla="*/ 97 w 244" name="T48"/>
              <a:gd fmla="*/ 237 h 502" name="T49"/>
              <a:gd fmla="*/ 101 w 244" name="T50"/>
              <a:gd fmla="*/ 239 h 502" name="T51"/>
              <a:gd fmla="*/ 60 w 244" name="T52"/>
              <a:gd fmla="*/ 259 h 502" name="T53"/>
              <a:gd fmla="*/ 41 w 244" name="T54"/>
              <a:gd fmla="*/ 275 h 502" name="T55"/>
              <a:gd fmla="*/ 31 w 244" name="T56"/>
              <a:gd fmla="*/ 313 h 502" name="T57"/>
              <a:gd fmla="*/ 45 w 244" name="T58"/>
              <a:gd fmla="*/ 336 h 502" name="T59"/>
              <a:gd fmla="*/ 60 w 244" name="T60"/>
              <a:gd fmla="*/ 349 h 502" name="T61"/>
              <a:gd fmla="*/ 18 w 244" name="T62"/>
              <a:gd fmla="*/ 381 h 502" name="T63"/>
              <a:gd fmla="*/ 33 w 244" name="T64"/>
              <a:gd fmla="*/ 454 h 502" name="T65"/>
              <a:gd fmla="*/ 46 w 244" name="T66"/>
              <a:gd fmla="*/ 502 h 502" name="T67"/>
              <a:gd fmla="*/ 60 w 244" name="T68"/>
              <a:gd fmla="*/ 495 h 502" name="T69"/>
              <a:gd fmla="*/ 41 w 244" name="T70"/>
              <a:gd fmla="*/ 444 h 502" name="T71"/>
              <a:gd fmla="*/ 29 w 244" name="T72"/>
              <a:gd fmla="*/ 390 h 502" name="T73"/>
              <a:gd fmla="*/ 75 w 244" name="T74"/>
              <a:gd fmla="*/ 356 h 502" name="T75"/>
              <a:gd fmla="*/ 119 w 244" name="T76"/>
              <a:gd fmla="*/ 355 h 502" name="T77"/>
              <a:gd fmla="*/ 134 w 244" name="T78"/>
              <a:gd fmla="*/ 333 h 502" name="T79"/>
              <a:gd fmla="*/ 81 w 244" name="T80"/>
              <a:gd fmla="*/ 339 h 502" name="T81"/>
              <a:gd fmla="*/ 75 w 244" name="T82"/>
              <a:gd fmla="*/ 341 h 502" name="T83"/>
              <a:gd fmla="*/ 74 w 244" name="T84"/>
              <a:gd fmla="*/ 340 h 502" name="T85"/>
              <a:gd fmla="*/ 55 w 244" name="T86"/>
              <a:gd fmla="*/ 326 h 502" name="T87"/>
              <a:gd fmla="*/ 45 w 244" name="T88"/>
              <a:gd fmla="*/ 309 h 502" name="T89"/>
              <a:gd fmla="*/ 51 w 244" name="T90"/>
              <a:gd fmla="*/ 285 h 502" name="T91"/>
              <a:gd fmla="*/ 67 w 244" name="T92"/>
              <a:gd fmla="*/ 271 h 502" name="T93"/>
              <a:gd fmla="*/ 120 w 244" name="T94"/>
              <a:gd fmla="*/ 248 h 502" name="T95"/>
              <a:gd fmla="*/ 144 w 244" name="T96"/>
              <a:gd fmla="*/ 256 h 502" name="T97"/>
              <a:gd fmla="*/ 178 w 244" name="T98"/>
              <a:gd fmla="*/ 258 h 502" name="T99"/>
              <a:gd fmla="*/ 180 w 244" name="T100"/>
              <a:gd fmla="*/ 244 h 502" name="T101"/>
              <a:gd fmla="*/ 177 w 244" name="T102"/>
              <a:gd fmla="*/ 240 h 502" name="T103"/>
              <a:gd fmla="*/ 124 w 244" name="T104"/>
              <a:gd fmla="*/ 233 h 502" name="T105"/>
              <a:gd fmla="*/ 121 w 244" name="T106"/>
              <a:gd fmla="*/ 234 h 502" name="T107"/>
              <a:gd fmla="*/ 104 w 244" name="T108"/>
              <a:gd fmla="*/ 225 h 502" name="T109"/>
              <a:gd fmla="*/ 188 w 244" name="T110"/>
              <a:gd fmla="*/ 146 h 502" name="T111"/>
              <a:gd fmla="*/ 171 w 244" name="T112"/>
              <a:gd fmla="*/ 142 h 502" name="T113"/>
              <a:gd fmla="*/ 198 w 244" name="T114"/>
              <a:gd fmla="*/ 146 h 502" name="T115"/>
              <a:gd fmla="*/ 200 w 244" name="T116"/>
              <a:gd fmla="*/ 147 h 502" name="T117"/>
              <a:gd fmla="*/ 188 w 244" name="T118"/>
              <a:gd fmla="*/ 146 h 502" name="T119"/>
              <a:gd fmla="*/ 97 w 244" name="T120"/>
              <a:gd fmla="*/ 347 h 502" name="T121"/>
              <a:gd fmla="*/ 122 w 244" name="T122"/>
              <a:gd fmla="*/ 340 h 502" name="T123"/>
              <a:gd fmla="*/ 97 w 244" name="T124"/>
              <a:gd fmla="*/ 347 h 50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502" w="244">
                <a:moveTo>
                  <a:pt x="138" y="244"/>
                </a:moveTo>
                <a:cubicBezTo>
                  <a:pt x="138" y="244"/>
                  <a:pt x="153" y="245"/>
                  <a:pt x="159" y="245"/>
                </a:cubicBezTo>
                <a:cubicBezTo>
                  <a:pt x="165" y="246"/>
                  <a:pt x="168" y="247"/>
                  <a:pt x="165" y="248"/>
                </a:cubicBezTo>
                <a:cubicBezTo>
                  <a:pt x="163" y="249"/>
                  <a:pt x="138" y="244"/>
                  <a:pt x="138" y="244"/>
                </a:cubicBezTo>
                <a:close/>
                <a:moveTo>
                  <a:pt x="104" y="225"/>
                </a:moveTo>
                <a:cubicBezTo>
                  <a:pt x="84" y="213"/>
                  <a:pt x="69" y="199"/>
                  <a:pt x="76" y="186"/>
                </a:cubicBezTo>
                <a:cubicBezTo>
                  <a:pt x="84" y="171"/>
                  <a:pt x="102" y="160"/>
                  <a:pt x="123" y="152"/>
                </a:cubicBezTo>
                <a:cubicBezTo>
                  <a:pt x="129" y="150"/>
                  <a:pt x="136" y="148"/>
                  <a:pt x="143" y="146"/>
                </a:cubicBezTo>
                <a:cubicBezTo>
                  <a:pt x="149" y="149"/>
                  <a:pt x="154" y="151"/>
                  <a:pt x="159" y="153"/>
                </a:cubicBezTo>
                <a:cubicBezTo>
                  <a:pt x="169" y="156"/>
                  <a:pt x="178" y="159"/>
                  <a:pt x="186" y="160"/>
                </a:cubicBezTo>
                <a:cubicBezTo>
                  <a:pt x="195" y="161"/>
                  <a:pt x="202" y="161"/>
                  <a:pt x="207" y="159"/>
                </a:cubicBezTo>
                <a:cubicBezTo>
                  <a:pt x="214" y="157"/>
                  <a:pt x="217" y="152"/>
                  <a:pt x="214" y="144"/>
                </a:cubicBezTo>
                <a:cubicBezTo>
                  <a:pt x="213" y="140"/>
                  <a:pt x="209" y="137"/>
                  <a:pt x="205" y="134"/>
                </a:cubicBezTo>
                <a:cubicBezTo>
                  <a:pt x="196" y="129"/>
                  <a:pt x="183" y="127"/>
                  <a:pt x="167" y="129"/>
                </a:cubicBezTo>
                <a:cubicBezTo>
                  <a:pt x="160" y="129"/>
                  <a:pt x="152" y="130"/>
                  <a:pt x="145" y="132"/>
                </a:cubicBezTo>
                <a:cubicBezTo>
                  <a:pt x="121" y="120"/>
                  <a:pt x="101" y="102"/>
                  <a:pt x="108" y="83"/>
                </a:cubicBezTo>
                <a:cubicBezTo>
                  <a:pt x="115" y="64"/>
                  <a:pt x="133" y="49"/>
                  <a:pt x="155" y="38"/>
                </a:cubicBezTo>
                <a:cubicBezTo>
                  <a:pt x="189" y="21"/>
                  <a:pt x="228" y="13"/>
                  <a:pt x="242" y="15"/>
                </a:cubicBezTo>
                <a:cubicBezTo>
                  <a:pt x="244" y="2"/>
                  <a:pt x="244" y="2"/>
                  <a:pt x="244" y="2"/>
                </a:cubicBezTo>
                <a:cubicBezTo>
                  <a:pt x="228" y="0"/>
                  <a:pt x="185" y="7"/>
                  <a:pt x="149" y="26"/>
                </a:cubicBezTo>
                <a:cubicBezTo>
                  <a:pt x="124" y="38"/>
                  <a:pt x="103" y="56"/>
                  <a:pt x="95" y="78"/>
                </a:cubicBezTo>
                <a:cubicBezTo>
                  <a:pt x="86" y="102"/>
                  <a:pt x="103" y="122"/>
                  <a:pt x="126" y="137"/>
                </a:cubicBezTo>
                <a:cubicBezTo>
                  <a:pt x="123" y="138"/>
                  <a:pt x="120" y="139"/>
                  <a:pt x="118" y="140"/>
                </a:cubicBezTo>
                <a:cubicBezTo>
                  <a:pt x="95" y="148"/>
                  <a:pt x="74" y="161"/>
                  <a:pt x="64" y="179"/>
                </a:cubicBezTo>
                <a:cubicBezTo>
                  <a:pt x="52" y="201"/>
                  <a:pt x="71" y="222"/>
                  <a:pt x="97" y="237"/>
                </a:cubicBezTo>
                <a:cubicBezTo>
                  <a:pt x="98" y="238"/>
                  <a:pt x="100" y="238"/>
                  <a:pt x="101" y="239"/>
                </a:cubicBezTo>
                <a:cubicBezTo>
                  <a:pt x="87" y="244"/>
                  <a:pt x="72" y="251"/>
                  <a:pt x="60" y="259"/>
                </a:cubicBezTo>
                <a:cubicBezTo>
                  <a:pt x="53" y="264"/>
                  <a:pt x="46" y="270"/>
                  <a:pt x="41" y="275"/>
                </a:cubicBezTo>
                <a:cubicBezTo>
                  <a:pt x="30" y="287"/>
                  <a:pt x="28" y="300"/>
                  <a:pt x="31" y="313"/>
                </a:cubicBezTo>
                <a:cubicBezTo>
                  <a:pt x="34" y="321"/>
                  <a:pt x="39" y="329"/>
                  <a:pt x="45" y="336"/>
                </a:cubicBezTo>
                <a:cubicBezTo>
                  <a:pt x="49" y="341"/>
                  <a:pt x="55" y="345"/>
                  <a:pt x="60" y="349"/>
                </a:cubicBezTo>
                <a:cubicBezTo>
                  <a:pt x="44" y="357"/>
                  <a:pt x="28" y="369"/>
                  <a:pt x="18" y="381"/>
                </a:cubicBezTo>
                <a:cubicBezTo>
                  <a:pt x="1" y="403"/>
                  <a:pt x="0" y="429"/>
                  <a:pt x="33" y="454"/>
                </a:cubicBezTo>
                <a:cubicBezTo>
                  <a:pt x="47" y="465"/>
                  <a:pt x="48" y="486"/>
                  <a:pt x="46" y="502"/>
                </a:cubicBezTo>
                <a:cubicBezTo>
                  <a:pt x="60" y="495"/>
                  <a:pt x="60" y="495"/>
                  <a:pt x="60" y="495"/>
                </a:cubicBezTo>
                <a:cubicBezTo>
                  <a:pt x="61" y="476"/>
                  <a:pt x="57" y="456"/>
                  <a:pt x="41" y="444"/>
                </a:cubicBezTo>
                <a:cubicBezTo>
                  <a:pt x="16" y="424"/>
                  <a:pt x="17" y="405"/>
                  <a:pt x="29" y="390"/>
                </a:cubicBezTo>
                <a:cubicBezTo>
                  <a:pt x="39" y="376"/>
                  <a:pt x="57" y="365"/>
                  <a:pt x="75" y="356"/>
                </a:cubicBezTo>
                <a:cubicBezTo>
                  <a:pt x="91" y="362"/>
                  <a:pt x="107" y="363"/>
                  <a:pt x="119" y="355"/>
                </a:cubicBezTo>
                <a:cubicBezTo>
                  <a:pt x="134" y="346"/>
                  <a:pt x="137" y="338"/>
                  <a:pt x="134" y="333"/>
                </a:cubicBezTo>
                <a:cubicBezTo>
                  <a:pt x="130" y="326"/>
                  <a:pt x="106" y="329"/>
                  <a:pt x="81" y="339"/>
                </a:cubicBezTo>
                <a:cubicBezTo>
                  <a:pt x="79" y="340"/>
                  <a:pt x="77" y="340"/>
                  <a:pt x="75" y="341"/>
                </a:cubicBezTo>
                <a:cubicBezTo>
                  <a:pt x="74" y="340"/>
                  <a:pt x="74" y="340"/>
                  <a:pt x="74" y="340"/>
                </a:cubicBezTo>
                <a:cubicBezTo>
                  <a:pt x="67" y="337"/>
                  <a:pt x="60" y="332"/>
                  <a:pt x="55" y="326"/>
                </a:cubicBezTo>
                <a:cubicBezTo>
                  <a:pt x="50" y="321"/>
                  <a:pt x="46" y="315"/>
                  <a:pt x="45" y="309"/>
                </a:cubicBezTo>
                <a:cubicBezTo>
                  <a:pt x="42" y="301"/>
                  <a:pt x="44" y="292"/>
                  <a:pt x="51" y="285"/>
                </a:cubicBezTo>
                <a:cubicBezTo>
                  <a:pt x="56" y="280"/>
                  <a:pt x="61" y="275"/>
                  <a:pt x="67" y="271"/>
                </a:cubicBezTo>
                <a:cubicBezTo>
                  <a:pt x="83" y="260"/>
                  <a:pt x="102" y="252"/>
                  <a:pt x="120" y="248"/>
                </a:cubicBezTo>
                <a:cubicBezTo>
                  <a:pt x="128" y="251"/>
                  <a:pt x="136" y="254"/>
                  <a:pt x="144" y="256"/>
                </a:cubicBezTo>
                <a:cubicBezTo>
                  <a:pt x="160" y="261"/>
                  <a:pt x="173" y="261"/>
                  <a:pt x="178" y="258"/>
                </a:cubicBezTo>
                <a:cubicBezTo>
                  <a:pt x="183" y="254"/>
                  <a:pt x="184" y="250"/>
                  <a:pt x="180" y="244"/>
                </a:cubicBezTo>
                <a:cubicBezTo>
                  <a:pt x="179" y="242"/>
                  <a:pt x="178" y="241"/>
                  <a:pt x="177" y="240"/>
                </a:cubicBezTo>
                <a:cubicBezTo>
                  <a:pt x="167" y="231"/>
                  <a:pt x="147" y="229"/>
                  <a:pt x="124" y="233"/>
                </a:cubicBezTo>
                <a:cubicBezTo>
                  <a:pt x="121" y="234"/>
                  <a:pt x="121" y="234"/>
                  <a:pt x="121" y="234"/>
                </a:cubicBezTo>
                <a:cubicBezTo>
                  <a:pt x="115" y="231"/>
                  <a:pt x="109" y="228"/>
                  <a:pt x="104" y="225"/>
                </a:cubicBezTo>
                <a:close/>
                <a:moveTo>
                  <a:pt x="188" y="146"/>
                </a:moveTo>
                <a:cubicBezTo>
                  <a:pt x="183" y="146"/>
                  <a:pt x="177" y="144"/>
                  <a:pt x="171" y="142"/>
                </a:cubicBezTo>
                <a:cubicBezTo>
                  <a:pt x="183" y="142"/>
                  <a:pt x="193" y="143"/>
                  <a:pt x="198" y="146"/>
                </a:cubicBezTo>
                <a:cubicBezTo>
                  <a:pt x="199" y="146"/>
                  <a:pt x="199" y="147"/>
                  <a:pt x="200" y="147"/>
                </a:cubicBezTo>
                <a:cubicBezTo>
                  <a:pt x="197" y="147"/>
                  <a:pt x="193" y="147"/>
                  <a:pt x="188" y="146"/>
                </a:cubicBezTo>
                <a:close/>
                <a:moveTo>
                  <a:pt x="97" y="347"/>
                </a:moveTo>
                <a:cubicBezTo>
                  <a:pt x="111" y="342"/>
                  <a:pt x="121" y="339"/>
                  <a:pt x="122" y="340"/>
                </a:cubicBezTo>
                <a:cubicBezTo>
                  <a:pt x="124" y="343"/>
                  <a:pt x="102" y="347"/>
                  <a:pt x="97" y="347"/>
                </a:cubicBezTo>
                <a:close/>
              </a:path>
            </a:pathLst>
          </a:custGeom>
          <a:solidFill>
            <a:srgbClr val="CC74A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5" name="Freeform 6"/>
          <p:cNvSpPr>
            <a:spLocks noEditPoints="1"/>
          </p:cNvSpPr>
          <p:nvPr/>
        </p:nvSpPr>
        <p:spPr bwMode="auto">
          <a:xfrm rot="19190280">
            <a:off x="2743275" y="3517612"/>
            <a:ext cx="531813" cy="1092200"/>
          </a:xfrm>
          <a:custGeom>
            <a:gdLst>
              <a:gd fmla="*/ 138 w 244" name="T0"/>
              <a:gd fmla="*/ 244 h 502" name="T1"/>
              <a:gd fmla="*/ 159 w 244" name="T2"/>
              <a:gd fmla="*/ 245 h 502" name="T3"/>
              <a:gd fmla="*/ 165 w 244" name="T4"/>
              <a:gd fmla="*/ 248 h 502" name="T5"/>
              <a:gd fmla="*/ 138 w 244" name="T6"/>
              <a:gd fmla="*/ 244 h 502" name="T7"/>
              <a:gd fmla="*/ 104 w 244" name="T8"/>
              <a:gd fmla="*/ 225 h 502" name="T9"/>
              <a:gd fmla="*/ 76 w 244" name="T10"/>
              <a:gd fmla="*/ 186 h 502" name="T11"/>
              <a:gd fmla="*/ 123 w 244" name="T12"/>
              <a:gd fmla="*/ 152 h 502" name="T13"/>
              <a:gd fmla="*/ 143 w 244" name="T14"/>
              <a:gd fmla="*/ 146 h 502" name="T15"/>
              <a:gd fmla="*/ 159 w 244" name="T16"/>
              <a:gd fmla="*/ 153 h 502" name="T17"/>
              <a:gd fmla="*/ 186 w 244" name="T18"/>
              <a:gd fmla="*/ 160 h 502" name="T19"/>
              <a:gd fmla="*/ 207 w 244" name="T20"/>
              <a:gd fmla="*/ 159 h 502" name="T21"/>
              <a:gd fmla="*/ 214 w 244" name="T22"/>
              <a:gd fmla="*/ 144 h 502" name="T23"/>
              <a:gd fmla="*/ 205 w 244" name="T24"/>
              <a:gd fmla="*/ 134 h 502" name="T25"/>
              <a:gd fmla="*/ 167 w 244" name="T26"/>
              <a:gd fmla="*/ 129 h 502" name="T27"/>
              <a:gd fmla="*/ 145 w 244" name="T28"/>
              <a:gd fmla="*/ 132 h 502" name="T29"/>
              <a:gd fmla="*/ 108 w 244" name="T30"/>
              <a:gd fmla="*/ 83 h 502" name="T31"/>
              <a:gd fmla="*/ 155 w 244" name="T32"/>
              <a:gd fmla="*/ 38 h 502" name="T33"/>
              <a:gd fmla="*/ 242 w 244" name="T34"/>
              <a:gd fmla="*/ 15 h 502" name="T35"/>
              <a:gd fmla="*/ 244 w 244" name="T36"/>
              <a:gd fmla="*/ 2 h 502" name="T37"/>
              <a:gd fmla="*/ 149 w 244" name="T38"/>
              <a:gd fmla="*/ 26 h 502" name="T39"/>
              <a:gd fmla="*/ 95 w 244" name="T40"/>
              <a:gd fmla="*/ 78 h 502" name="T41"/>
              <a:gd fmla="*/ 126 w 244" name="T42"/>
              <a:gd fmla="*/ 137 h 502" name="T43"/>
              <a:gd fmla="*/ 118 w 244" name="T44"/>
              <a:gd fmla="*/ 140 h 502" name="T45"/>
              <a:gd fmla="*/ 64 w 244" name="T46"/>
              <a:gd fmla="*/ 179 h 502" name="T47"/>
              <a:gd fmla="*/ 97 w 244" name="T48"/>
              <a:gd fmla="*/ 237 h 502" name="T49"/>
              <a:gd fmla="*/ 101 w 244" name="T50"/>
              <a:gd fmla="*/ 239 h 502" name="T51"/>
              <a:gd fmla="*/ 60 w 244" name="T52"/>
              <a:gd fmla="*/ 259 h 502" name="T53"/>
              <a:gd fmla="*/ 41 w 244" name="T54"/>
              <a:gd fmla="*/ 275 h 502" name="T55"/>
              <a:gd fmla="*/ 31 w 244" name="T56"/>
              <a:gd fmla="*/ 313 h 502" name="T57"/>
              <a:gd fmla="*/ 45 w 244" name="T58"/>
              <a:gd fmla="*/ 336 h 502" name="T59"/>
              <a:gd fmla="*/ 60 w 244" name="T60"/>
              <a:gd fmla="*/ 349 h 502" name="T61"/>
              <a:gd fmla="*/ 18 w 244" name="T62"/>
              <a:gd fmla="*/ 381 h 502" name="T63"/>
              <a:gd fmla="*/ 33 w 244" name="T64"/>
              <a:gd fmla="*/ 454 h 502" name="T65"/>
              <a:gd fmla="*/ 46 w 244" name="T66"/>
              <a:gd fmla="*/ 502 h 502" name="T67"/>
              <a:gd fmla="*/ 60 w 244" name="T68"/>
              <a:gd fmla="*/ 495 h 502" name="T69"/>
              <a:gd fmla="*/ 41 w 244" name="T70"/>
              <a:gd fmla="*/ 444 h 502" name="T71"/>
              <a:gd fmla="*/ 29 w 244" name="T72"/>
              <a:gd fmla="*/ 390 h 502" name="T73"/>
              <a:gd fmla="*/ 75 w 244" name="T74"/>
              <a:gd fmla="*/ 356 h 502" name="T75"/>
              <a:gd fmla="*/ 119 w 244" name="T76"/>
              <a:gd fmla="*/ 355 h 502" name="T77"/>
              <a:gd fmla="*/ 134 w 244" name="T78"/>
              <a:gd fmla="*/ 333 h 502" name="T79"/>
              <a:gd fmla="*/ 81 w 244" name="T80"/>
              <a:gd fmla="*/ 339 h 502" name="T81"/>
              <a:gd fmla="*/ 75 w 244" name="T82"/>
              <a:gd fmla="*/ 341 h 502" name="T83"/>
              <a:gd fmla="*/ 74 w 244" name="T84"/>
              <a:gd fmla="*/ 340 h 502" name="T85"/>
              <a:gd fmla="*/ 55 w 244" name="T86"/>
              <a:gd fmla="*/ 326 h 502" name="T87"/>
              <a:gd fmla="*/ 45 w 244" name="T88"/>
              <a:gd fmla="*/ 309 h 502" name="T89"/>
              <a:gd fmla="*/ 51 w 244" name="T90"/>
              <a:gd fmla="*/ 285 h 502" name="T91"/>
              <a:gd fmla="*/ 67 w 244" name="T92"/>
              <a:gd fmla="*/ 271 h 502" name="T93"/>
              <a:gd fmla="*/ 120 w 244" name="T94"/>
              <a:gd fmla="*/ 248 h 502" name="T95"/>
              <a:gd fmla="*/ 144 w 244" name="T96"/>
              <a:gd fmla="*/ 256 h 502" name="T97"/>
              <a:gd fmla="*/ 178 w 244" name="T98"/>
              <a:gd fmla="*/ 258 h 502" name="T99"/>
              <a:gd fmla="*/ 180 w 244" name="T100"/>
              <a:gd fmla="*/ 244 h 502" name="T101"/>
              <a:gd fmla="*/ 177 w 244" name="T102"/>
              <a:gd fmla="*/ 240 h 502" name="T103"/>
              <a:gd fmla="*/ 124 w 244" name="T104"/>
              <a:gd fmla="*/ 233 h 502" name="T105"/>
              <a:gd fmla="*/ 121 w 244" name="T106"/>
              <a:gd fmla="*/ 234 h 502" name="T107"/>
              <a:gd fmla="*/ 104 w 244" name="T108"/>
              <a:gd fmla="*/ 225 h 502" name="T109"/>
              <a:gd fmla="*/ 188 w 244" name="T110"/>
              <a:gd fmla="*/ 146 h 502" name="T111"/>
              <a:gd fmla="*/ 171 w 244" name="T112"/>
              <a:gd fmla="*/ 142 h 502" name="T113"/>
              <a:gd fmla="*/ 198 w 244" name="T114"/>
              <a:gd fmla="*/ 146 h 502" name="T115"/>
              <a:gd fmla="*/ 200 w 244" name="T116"/>
              <a:gd fmla="*/ 147 h 502" name="T117"/>
              <a:gd fmla="*/ 188 w 244" name="T118"/>
              <a:gd fmla="*/ 146 h 502" name="T119"/>
              <a:gd fmla="*/ 97 w 244" name="T120"/>
              <a:gd fmla="*/ 347 h 502" name="T121"/>
              <a:gd fmla="*/ 122 w 244" name="T122"/>
              <a:gd fmla="*/ 340 h 502" name="T123"/>
              <a:gd fmla="*/ 97 w 244" name="T124"/>
              <a:gd fmla="*/ 347 h 50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502" w="244">
                <a:moveTo>
                  <a:pt x="138" y="244"/>
                </a:moveTo>
                <a:cubicBezTo>
                  <a:pt x="138" y="244"/>
                  <a:pt x="153" y="245"/>
                  <a:pt x="159" y="245"/>
                </a:cubicBezTo>
                <a:cubicBezTo>
                  <a:pt x="165" y="246"/>
                  <a:pt x="168" y="247"/>
                  <a:pt x="165" y="248"/>
                </a:cubicBezTo>
                <a:cubicBezTo>
                  <a:pt x="163" y="249"/>
                  <a:pt x="138" y="244"/>
                  <a:pt x="138" y="244"/>
                </a:cubicBezTo>
                <a:close/>
                <a:moveTo>
                  <a:pt x="104" y="225"/>
                </a:moveTo>
                <a:cubicBezTo>
                  <a:pt x="84" y="213"/>
                  <a:pt x="69" y="199"/>
                  <a:pt x="76" y="186"/>
                </a:cubicBezTo>
                <a:cubicBezTo>
                  <a:pt x="84" y="171"/>
                  <a:pt x="102" y="160"/>
                  <a:pt x="123" y="152"/>
                </a:cubicBezTo>
                <a:cubicBezTo>
                  <a:pt x="129" y="150"/>
                  <a:pt x="136" y="148"/>
                  <a:pt x="143" y="146"/>
                </a:cubicBezTo>
                <a:cubicBezTo>
                  <a:pt x="149" y="149"/>
                  <a:pt x="154" y="151"/>
                  <a:pt x="159" y="153"/>
                </a:cubicBezTo>
                <a:cubicBezTo>
                  <a:pt x="169" y="156"/>
                  <a:pt x="178" y="159"/>
                  <a:pt x="186" y="160"/>
                </a:cubicBezTo>
                <a:cubicBezTo>
                  <a:pt x="195" y="161"/>
                  <a:pt x="202" y="161"/>
                  <a:pt x="207" y="159"/>
                </a:cubicBezTo>
                <a:cubicBezTo>
                  <a:pt x="214" y="157"/>
                  <a:pt x="217" y="152"/>
                  <a:pt x="214" y="144"/>
                </a:cubicBezTo>
                <a:cubicBezTo>
                  <a:pt x="213" y="140"/>
                  <a:pt x="209" y="137"/>
                  <a:pt x="205" y="134"/>
                </a:cubicBezTo>
                <a:cubicBezTo>
                  <a:pt x="196" y="129"/>
                  <a:pt x="183" y="127"/>
                  <a:pt x="167" y="129"/>
                </a:cubicBezTo>
                <a:cubicBezTo>
                  <a:pt x="160" y="129"/>
                  <a:pt x="152" y="130"/>
                  <a:pt x="145" y="132"/>
                </a:cubicBezTo>
                <a:cubicBezTo>
                  <a:pt x="121" y="120"/>
                  <a:pt x="101" y="102"/>
                  <a:pt x="108" y="83"/>
                </a:cubicBezTo>
                <a:cubicBezTo>
                  <a:pt x="115" y="64"/>
                  <a:pt x="133" y="49"/>
                  <a:pt x="155" y="38"/>
                </a:cubicBezTo>
                <a:cubicBezTo>
                  <a:pt x="189" y="21"/>
                  <a:pt x="228" y="13"/>
                  <a:pt x="242" y="15"/>
                </a:cubicBezTo>
                <a:cubicBezTo>
                  <a:pt x="244" y="2"/>
                  <a:pt x="244" y="2"/>
                  <a:pt x="244" y="2"/>
                </a:cubicBezTo>
                <a:cubicBezTo>
                  <a:pt x="228" y="0"/>
                  <a:pt x="185" y="7"/>
                  <a:pt x="149" y="26"/>
                </a:cubicBezTo>
                <a:cubicBezTo>
                  <a:pt x="124" y="38"/>
                  <a:pt x="103" y="56"/>
                  <a:pt x="95" y="78"/>
                </a:cubicBezTo>
                <a:cubicBezTo>
                  <a:pt x="86" y="102"/>
                  <a:pt x="103" y="122"/>
                  <a:pt x="126" y="137"/>
                </a:cubicBezTo>
                <a:cubicBezTo>
                  <a:pt x="123" y="138"/>
                  <a:pt x="120" y="139"/>
                  <a:pt x="118" y="140"/>
                </a:cubicBezTo>
                <a:cubicBezTo>
                  <a:pt x="95" y="148"/>
                  <a:pt x="74" y="161"/>
                  <a:pt x="64" y="179"/>
                </a:cubicBezTo>
                <a:cubicBezTo>
                  <a:pt x="52" y="201"/>
                  <a:pt x="71" y="222"/>
                  <a:pt x="97" y="237"/>
                </a:cubicBezTo>
                <a:cubicBezTo>
                  <a:pt x="98" y="238"/>
                  <a:pt x="100" y="238"/>
                  <a:pt x="101" y="239"/>
                </a:cubicBezTo>
                <a:cubicBezTo>
                  <a:pt x="87" y="244"/>
                  <a:pt x="72" y="251"/>
                  <a:pt x="60" y="259"/>
                </a:cubicBezTo>
                <a:cubicBezTo>
                  <a:pt x="53" y="264"/>
                  <a:pt x="46" y="270"/>
                  <a:pt x="41" y="275"/>
                </a:cubicBezTo>
                <a:cubicBezTo>
                  <a:pt x="30" y="287"/>
                  <a:pt x="28" y="300"/>
                  <a:pt x="31" y="313"/>
                </a:cubicBezTo>
                <a:cubicBezTo>
                  <a:pt x="34" y="321"/>
                  <a:pt x="39" y="329"/>
                  <a:pt x="45" y="336"/>
                </a:cubicBezTo>
                <a:cubicBezTo>
                  <a:pt x="49" y="341"/>
                  <a:pt x="55" y="345"/>
                  <a:pt x="60" y="349"/>
                </a:cubicBezTo>
                <a:cubicBezTo>
                  <a:pt x="44" y="357"/>
                  <a:pt x="28" y="369"/>
                  <a:pt x="18" y="381"/>
                </a:cubicBezTo>
                <a:cubicBezTo>
                  <a:pt x="1" y="403"/>
                  <a:pt x="0" y="429"/>
                  <a:pt x="33" y="454"/>
                </a:cubicBezTo>
                <a:cubicBezTo>
                  <a:pt x="47" y="465"/>
                  <a:pt x="48" y="486"/>
                  <a:pt x="46" y="502"/>
                </a:cubicBezTo>
                <a:cubicBezTo>
                  <a:pt x="60" y="495"/>
                  <a:pt x="60" y="495"/>
                  <a:pt x="60" y="495"/>
                </a:cubicBezTo>
                <a:cubicBezTo>
                  <a:pt x="61" y="476"/>
                  <a:pt x="57" y="456"/>
                  <a:pt x="41" y="444"/>
                </a:cubicBezTo>
                <a:cubicBezTo>
                  <a:pt x="16" y="424"/>
                  <a:pt x="17" y="405"/>
                  <a:pt x="29" y="390"/>
                </a:cubicBezTo>
                <a:cubicBezTo>
                  <a:pt x="39" y="376"/>
                  <a:pt x="57" y="365"/>
                  <a:pt x="75" y="356"/>
                </a:cubicBezTo>
                <a:cubicBezTo>
                  <a:pt x="91" y="362"/>
                  <a:pt x="107" y="363"/>
                  <a:pt x="119" y="355"/>
                </a:cubicBezTo>
                <a:cubicBezTo>
                  <a:pt x="134" y="346"/>
                  <a:pt x="137" y="338"/>
                  <a:pt x="134" y="333"/>
                </a:cubicBezTo>
                <a:cubicBezTo>
                  <a:pt x="130" y="326"/>
                  <a:pt x="106" y="329"/>
                  <a:pt x="81" y="339"/>
                </a:cubicBezTo>
                <a:cubicBezTo>
                  <a:pt x="79" y="340"/>
                  <a:pt x="77" y="340"/>
                  <a:pt x="75" y="341"/>
                </a:cubicBezTo>
                <a:cubicBezTo>
                  <a:pt x="74" y="340"/>
                  <a:pt x="74" y="340"/>
                  <a:pt x="74" y="340"/>
                </a:cubicBezTo>
                <a:cubicBezTo>
                  <a:pt x="67" y="337"/>
                  <a:pt x="60" y="332"/>
                  <a:pt x="55" y="326"/>
                </a:cubicBezTo>
                <a:cubicBezTo>
                  <a:pt x="50" y="321"/>
                  <a:pt x="46" y="315"/>
                  <a:pt x="45" y="309"/>
                </a:cubicBezTo>
                <a:cubicBezTo>
                  <a:pt x="42" y="301"/>
                  <a:pt x="44" y="292"/>
                  <a:pt x="51" y="285"/>
                </a:cubicBezTo>
                <a:cubicBezTo>
                  <a:pt x="56" y="280"/>
                  <a:pt x="61" y="275"/>
                  <a:pt x="67" y="271"/>
                </a:cubicBezTo>
                <a:cubicBezTo>
                  <a:pt x="83" y="260"/>
                  <a:pt x="102" y="252"/>
                  <a:pt x="120" y="248"/>
                </a:cubicBezTo>
                <a:cubicBezTo>
                  <a:pt x="128" y="251"/>
                  <a:pt x="136" y="254"/>
                  <a:pt x="144" y="256"/>
                </a:cubicBezTo>
                <a:cubicBezTo>
                  <a:pt x="160" y="261"/>
                  <a:pt x="173" y="261"/>
                  <a:pt x="178" y="258"/>
                </a:cubicBezTo>
                <a:cubicBezTo>
                  <a:pt x="183" y="254"/>
                  <a:pt x="184" y="250"/>
                  <a:pt x="180" y="244"/>
                </a:cubicBezTo>
                <a:cubicBezTo>
                  <a:pt x="179" y="242"/>
                  <a:pt x="178" y="241"/>
                  <a:pt x="177" y="240"/>
                </a:cubicBezTo>
                <a:cubicBezTo>
                  <a:pt x="167" y="231"/>
                  <a:pt x="147" y="229"/>
                  <a:pt x="124" y="233"/>
                </a:cubicBezTo>
                <a:cubicBezTo>
                  <a:pt x="121" y="234"/>
                  <a:pt x="121" y="234"/>
                  <a:pt x="121" y="234"/>
                </a:cubicBezTo>
                <a:cubicBezTo>
                  <a:pt x="115" y="231"/>
                  <a:pt x="109" y="228"/>
                  <a:pt x="104" y="225"/>
                </a:cubicBezTo>
                <a:close/>
                <a:moveTo>
                  <a:pt x="188" y="146"/>
                </a:moveTo>
                <a:cubicBezTo>
                  <a:pt x="183" y="146"/>
                  <a:pt x="177" y="144"/>
                  <a:pt x="171" y="142"/>
                </a:cubicBezTo>
                <a:cubicBezTo>
                  <a:pt x="183" y="142"/>
                  <a:pt x="193" y="143"/>
                  <a:pt x="198" y="146"/>
                </a:cubicBezTo>
                <a:cubicBezTo>
                  <a:pt x="199" y="146"/>
                  <a:pt x="199" y="147"/>
                  <a:pt x="200" y="147"/>
                </a:cubicBezTo>
                <a:cubicBezTo>
                  <a:pt x="197" y="147"/>
                  <a:pt x="193" y="147"/>
                  <a:pt x="188" y="146"/>
                </a:cubicBezTo>
                <a:close/>
                <a:moveTo>
                  <a:pt x="97" y="347"/>
                </a:moveTo>
                <a:cubicBezTo>
                  <a:pt x="111" y="342"/>
                  <a:pt x="121" y="339"/>
                  <a:pt x="122" y="340"/>
                </a:cubicBezTo>
                <a:cubicBezTo>
                  <a:pt x="124" y="343"/>
                  <a:pt x="102" y="347"/>
                  <a:pt x="97" y="3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1205" name="Group 4"/>
          <p:cNvGrpSpPr>
            <a:grpSpLocks noChangeAspect="1"/>
          </p:cNvGrpSpPr>
          <p:nvPr/>
        </p:nvGrpSpPr>
        <p:grpSpPr>
          <a:xfrm>
            <a:off x="10934701" y="5229225"/>
            <a:ext cx="819150" cy="809625"/>
            <a:chOff x="6888" y="3294"/>
            <a:chExt cx="516" cy="510"/>
          </a:xfrm>
        </p:grpSpPr>
        <p:sp>
          <p:nvSpPr>
            <p:cNvPr id="1206" name="Freeform 5"/>
            <p:cNvSpPr/>
            <p:nvPr/>
          </p:nvSpPr>
          <p:spPr bwMode="auto">
            <a:xfrm>
              <a:off x="7150" y="3294"/>
              <a:ext cx="109" cy="241"/>
            </a:xfrm>
            <a:custGeom>
              <a:gdLst>
                <a:gd fmla="*/ 0 w 79" name="T0"/>
                <a:gd fmla="*/ 176 h 176" name="T1"/>
                <a:gd fmla="*/ 54 w 79" name="T2"/>
                <a:gd fmla="*/ 7 h 176" name="T3"/>
                <a:gd fmla="*/ 0 w 79" name="T4"/>
                <a:gd fmla="*/ 176 h 17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6" w="79">
                  <a:moveTo>
                    <a:pt x="0" y="176"/>
                  </a:moveTo>
                  <a:cubicBezTo>
                    <a:pt x="0" y="176"/>
                    <a:pt x="31" y="0"/>
                    <a:pt x="54" y="7"/>
                  </a:cubicBezTo>
                  <a:cubicBezTo>
                    <a:pt x="79" y="15"/>
                    <a:pt x="0" y="176"/>
                    <a:pt x="0" y="176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07" name="Freeform 6"/>
            <p:cNvSpPr/>
            <p:nvPr/>
          </p:nvSpPr>
          <p:spPr bwMode="auto">
            <a:xfrm>
              <a:off x="7064" y="3338"/>
              <a:ext cx="79" cy="192"/>
            </a:xfrm>
            <a:custGeom>
              <a:gdLst>
                <a:gd fmla="*/ 58 w 58" name="T0"/>
                <a:gd fmla="*/ 140 h 140" name="T1"/>
                <a:gd fmla="*/ 24 w 58" name="T2"/>
                <a:gd fmla="*/ 7 h 140" name="T3"/>
                <a:gd fmla="*/ 58 w 58" name="T4"/>
                <a:gd fmla="*/ 140 h 14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0" w="57">
                  <a:moveTo>
                    <a:pt x="58" y="140"/>
                  </a:moveTo>
                  <a:cubicBezTo>
                    <a:pt x="58" y="140"/>
                    <a:pt x="0" y="13"/>
                    <a:pt x="24" y="7"/>
                  </a:cubicBezTo>
                  <a:cubicBezTo>
                    <a:pt x="48" y="0"/>
                    <a:pt x="58" y="140"/>
                    <a:pt x="58" y="14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08" name="Freeform 7"/>
            <p:cNvSpPr/>
            <p:nvPr/>
          </p:nvSpPr>
          <p:spPr bwMode="auto">
            <a:xfrm>
              <a:off x="6951" y="3335"/>
              <a:ext cx="188" cy="204"/>
            </a:xfrm>
            <a:custGeom>
              <a:gdLst>
                <a:gd fmla="*/ 137 w 137" name="T0"/>
                <a:gd fmla="*/ 149 h 149" name="T1"/>
                <a:gd fmla="*/ 18 w 137" name="T2"/>
                <a:gd fmla="*/ 17 h 149" name="T3"/>
                <a:gd fmla="*/ 137 w 137" name="T4"/>
                <a:gd fmla="*/ 149 h 14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9" w="137">
                  <a:moveTo>
                    <a:pt x="137" y="149"/>
                  </a:moveTo>
                  <a:cubicBezTo>
                    <a:pt x="137" y="149"/>
                    <a:pt x="0" y="33"/>
                    <a:pt x="18" y="17"/>
                  </a:cubicBezTo>
                  <a:cubicBezTo>
                    <a:pt x="37" y="0"/>
                    <a:pt x="137" y="149"/>
                    <a:pt x="137" y="149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09" name="Freeform 8"/>
            <p:cNvSpPr/>
            <p:nvPr/>
          </p:nvSpPr>
          <p:spPr bwMode="auto">
            <a:xfrm>
              <a:off x="6949" y="3449"/>
              <a:ext cx="189" cy="97"/>
            </a:xfrm>
            <a:custGeom>
              <a:gdLst>
                <a:gd fmla="*/ 138 w 138" name="T0"/>
                <a:gd fmla="*/ 71 h 71" name="T1"/>
                <a:gd fmla="*/ 9 w 138" name="T2"/>
                <a:gd fmla="*/ 24 h 71" name="T3"/>
                <a:gd fmla="*/ 138 w 138" name="T4"/>
                <a:gd fmla="*/ 71 h 7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1" w="138">
                  <a:moveTo>
                    <a:pt x="138" y="71"/>
                  </a:moveTo>
                  <a:cubicBezTo>
                    <a:pt x="138" y="71"/>
                    <a:pt x="0" y="47"/>
                    <a:pt x="9" y="24"/>
                  </a:cubicBezTo>
                  <a:cubicBezTo>
                    <a:pt x="17" y="0"/>
                    <a:pt x="138" y="71"/>
                    <a:pt x="138" y="71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0" name="Freeform 9"/>
            <p:cNvSpPr/>
            <p:nvPr/>
          </p:nvSpPr>
          <p:spPr bwMode="auto">
            <a:xfrm>
              <a:off x="6888" y="3557"/>
              <a:ext cx="246" cy="70"/>
            </a:xfrm>
            <a:custGeom>
              <a:gdLst>
                <a:gd fmla="*/ 179 w 179" name="T0"/>
                <a:gd fmla="*/ 0 h 51" name="T1"/>
                <a:gd fmla="*/ 3 w 179" name="T2"/>
                <a:gd fmla="*/ 27 h 51" name="T3"/>
                <a:gd fmla="*/ 179 w 179" name="T4"/>
                <a:gd fmla="*/ 0 h 5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1" w="179">
                  <a:moveTo>
                    <a:pt x="179" y="0"/>
                  </a:moveTo>
                  <a:cubicBezTo>
                    <a:pt x="179" y="0"/>
                    <a:pt x="7" y="51"/>
                    <a:pt x="3" y="27"/>
                  </a:cubicBezTo>
                  <a:cubicBezTo>
                    <a:pt x="0" y="1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1" name="Freeform 10"/>
            <p:cNvSpPr/>
            <p:nvPr/>
          </p:nvSpPr>
          <p:spPr bwMode="auto">
            <a:xfrm>
              <a:off x="6966" y="3564"/>
              <a:ext cx="165" cy="151"/>
            </a:xfrm>
            <a:custGeom>
              <a:gdLst>
                <a:gd fmla="*/ 120 w 120" name="T0"/>
                <a:gd fmla="*/ 0 h 110" name="T1"/>
                <a:gd fmla="*/ 17 w 120" name="T2"/>
                <a:gd fmla="*/ 91 h 110" name="T3"/>
                <a:gd fmla="*/ 120 w 120" name="T4"/>
                <a:gd fmla="*/ 0 h 1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0" w="120">
                  <a:moveTo>
                    <a:pt x="120" y="0"/>
                  </a:moveTo>
                  <a:cubicBezTo>
                    <a:pt x="120" y="0"/>
                    <a:pt x="33" y="110"/>
                    <a:pt x="17" y="91"/>
                  </a:cubicBezTo>
                  <a:cubicBezTo>
                    <a:pt x="0" y="72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2" name="Freeform 11"/>
            <p:cNvSpPr/>
            <p:nvPr/>
          </p:nvSpPr>
          <p:spPr bwMode="auto">
            <a:xfrm>
              <a:off x="7020" y="3566"/>
              <a:ext cx="122" cy="238"/>
            </a:xfrm>
            <a:custGeom>
              <a:gdLst>
                <a:gd fmla="*/ 89 w 89" name="T0"/>
                <a:gd fmla="*/ 0 h 174" name="T1"/>
                <a:gd fmla="*/ 24 w 89" name="T2"/>
                <a:gd fmla="*/ 165 h 174" name="T3"/>
                <a:gd fmla="*/ 89 w 89" name="T4"/>
                <a:gd fmla="*/ 0 h 17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4" w="89">
                  <a:moveTo>
                    <a:pt x="89" y="0"/>
                  </a:moveTo>
                  <a:cubicBezTo>
                    <a:pt x="89" y="0"/>
                    <a:pt x="47" y="174"/>
                    <a:pt x="24" y="165"/>
                  </a:cubicBezTo>
                  <a:cubicBezTo>
                    <a:pt x="0" y="155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3" name="Freeform 12"/>
            <p:cNvSpPr/>
            <p:nvPr/>
          </p:nvSpPr>
          <p:spPr bwMode="auto">
            <a:xfrm>
              <a:off x="7137" y="3563"/>
              <a:ext cx="67" cy="192"/>
            </a:xfrm>
            <a:custGeom>
              <a:gdLst>
                <a:gd fmla="*/ 9 w 49" name="T0"/>
                <a:gd fmla="*/ 0 h 140" name="T1"/>
                <a:gd fmla="*/ 25 w 49" name="T2"/>
                <a:gd fmla="*/ 137 h 140" name="T3"/>
                <a:gd fmla="*/ 9 w 49" name="T4"/>
                <a:gd fmla="*/ 0 h 14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0" w="49">
                  <a:moveTo>
                    <a:pt x="9" y="0"/>
                  </a:moveTo>
                  <a:cubicBezTo>
                    <a:pt x="9" y="0"/>
                    <a:pt x="49" y="134"/>
                    <a:pt x="25" y="137"/>
                  </a:cubicBezTo>
                  <a:cubicBezTo>
                    <a:pt x="0" y="14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4" name="Freeform 13"/>
            <p:cNvSpPr/>
            <p:nvPr/>
          </p:nvSpPr>
          <p:spPr bwMode="auto">
            <a:xfrm>
              <a:off x="7157" y="3559"/>
              <a:ext cx="203" cy="188"/>
            </a:xfrm>
            <a:custGeom>
              <a:gdLst>
                <a:gd fmla="*/ 0 w 148" name="T0"/>
                <a:gd fmla="*/ 0 h 137" name="T1"/>
                <a:gd fmla="*/ 132 w 148" name="T2"/>
                <a:gd fmla="*/ 118 h 137" name="T3"/>
                <a:gd fmla="*/ 0 w 148" name="T4"/>
                <a:gd fmla="*/ 0 h 13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7" w="148">
                  <a:moveTo>
                    <a:pt x="0" y="0"/>
                  </a:moveTo>
                  <a:cubicBezTo>
                    <a:pt x="0" y="0"/>
                    <a:pt x="148" y="100"/>
                    <a:pt x="132" y="118"/>
                  </a:cubicBezTo>
                  <a:cubicBezTo>
                    <a:pt x="115" y="1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5" name="Freeform 14"/>
            <p:cNvSpPr/>
            <p:nvPr/>
          </p:nvSpPr>
          <p:spPr bwMode="auto">
            <a:xfrm>
              <a:off x="7168" y="3556"/>
              <a:ext cx="192" cy="69"/>
            </a:xfrm>
            <a:custGeom>
              <a:gdLst>
                <a:gd fmla="*/ 0 w 140" name="T0"/>
                <a:gd fmla="*/ 2 h 50" name="T1"/>
                <a:gd fmla="*/ 136 w 140" name="T2"/>
                <a:gd fmla="*/ 24 h 50" name="T3"/>
                <a:gd fmla="*/ 0 w 140" name="T4"/>
                <a:gd fmla="*/ 2 h 5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0" w="140">
                  <a:moveTo>
                    <a:pt x="0" y="2"/>
                  </a:moveTo>
                  <a:cubicBezTo>
                    <a:pt x="0" y="2"/>
                    <a:pt x="140" y="0"/>
                    <a:pt x="136" y="24"/>
                  </a:cubicBezTo>
                  <a:cubicBezTo>
                    <a:pt x="132" y="5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6" name="Freeform 15"/>
            <p:cNvSpPr/>
            <p:nvPr/>
          </p:nvSpPr>
          <p:spPr bwMode="auto">
            <a:xfrm>
              <a:off x="7161" y="3443"/>
              <a:ext cx="243" cy="107"/>
            </a:xfrm>
            <a:custGeom>
              <a:gdLst>
                <a:gd fmla="*/ 0 w 177" name="T0"/>
                <a:gd fmla="*/ 78 h 78" name="T1"/>
                <a:gd fmla="*/ 169 w 177" name="T2"/>
                <a:gd fmla="*/ 23 h 78" name="T3"/>
                <a:gd fmla="*/ 0 w 177" name="T4"/>
                <a:gd fmla="*/ 78 h 7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8" w="177">
                  <a:moveTo>
                    <a:pt x="0" y="78"/>
                  </a:moveTo>
                  <a:cubicBezTo>
                    <a:pt x="0" y="78"/>
                    <a:pt x="161" y="0"/>
                    <a:pt x="169" y="23"/>
                  </a:cubicBezTo>
                  <a:cubicBezTo>
                    <a:pt x="177" y="48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7" name="Freeform 16"/>
            <p:cNvSpPr/>
            <p:nvPr/>
          </p:nvSpPr>
          <p:spPr bwMode="auto">
            <a:xfrm>
              <a:off x="7156" y="3387"/>
              <a:ext cx="156" cy="161"/>
            </a:xfrm>
            <a:custGeom>
              <a:gdLst>
                <a:gd fmla="*/ 0 w 114" name="T0"/>
                <a:gd fmla="*/ 117 h 117" name="T1"/>
                <a:gd fmla="*/ 95 w 114" name="T2"/>
                <a:gd fmla="*/ 17 h 117" name="T3"/>
                <a:gd fmla="*/ 0 w 114" name="T4"/>
                <a:gd fmla="*/ 117 h 1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7" w="114">
                  <a:moveTo>
                    <a:pt x="0" y="117"/>
                  </a:moveTo>
                  <a:cubicBezTo>
                    <a:pt x="0" y="117"/>
                    <a:pt x="77" y="0"/>
                    <a:pt x="95" y="17"/>
                  </a:cubicBezTo>
                  <a:cubicBezTo>
                    <a:pt x="114" y="35"/>
                    <a:pt x="0" y="117"/>
                    <a:pt x="0" y="117"/>
                  </a:cubicBezTo>
                  <a:close/>
                </a:path>
              </a:pathLst>
            </a:custGeom>
            <a:solidFill>
              <a:srgbClr val="FF92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A1895A7-2A30-40B6-BE5A-55F95305FC8C}"/>
              </a:ext>
            </a:extLst>
          </p:cNvPr>
          <p:cNvGrpSpPr/>
          <p:nvPr/>
        </p:nvGrpSpPr>
        <p:grpSpPr>
          <a:xfrm>
            <a:off x="4839932" y="1597213"/>
            <a:ext cx="2316480" cy="811565"/>
            <a:chOff x="4839932" y="1597213"/>
            <a:chExt cx="2316480" cy="811565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F9FE9977-7DB8-4515-853C-560151FC86F7}"/>
                </a:ext>
              </a:extLst>
            </p:cNvPr>
            <p:cNvSpPr txBox="1"/>
            <p:nvPr/>
          </p:nvSpPr>
          <p:spPr>
            <a:xfrm>
              <a:off x="4839932" y="1597213"/>
              <a:ext cx="23164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400">
                  <a:solidFill>
                    <a:srgbClr val="724170"/>
                  </a:solidFill>
                  <a:latin typeface="Arial"/>
                  <a:ea typeface="微软雅黑"/>
                  <a:sym typeface="Arial"/>
                </a:rPr>
                <a:t>XXX N岁生日宴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807AB493-88AB-4E74-B44A-7884C83A5665}"/>
                </a:ext>
              </a:extLst>
            </p:cNvPr>
            <p:cNvSpPr txBox="1"/>
            <p:nvPr/>
          </p:nvSpPr>
          <p:spPr>
            <a:xfrm>
              <a:off x="4924893" y="1951578"/>
              <a:ext cx="2011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rgbClr val="DE4B5E"/>
                  </a:solidFill>
                  <a:latin typeface="Arial"/>
                  <a:ea typeface="微软雅黑"/>
                  <a:sym typeface="Arial"/>
                </a:rPr>
                <a:t>欢迎您的到来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DE2524F-CAC8-4DE4-808A-10AA6C5CFFB5}"/>
              </a:ext>
            </a:extLst>
          </p:cNvPr>
          <p:cNvGrpSpPr/>
          <p:nvPr/>
        </p:nvGrpSpPr>
        <p:grpSpPr>
          <a:xfrm>
            <a:off x="2396705" y="2697301"/>
            <a:ext cx="7549447" cy="1914347"/>
            <a:chOff x="2396705" y="2697301"/>
            <a:chExt cx="7549447" cy="1914347"/>
          </a:xfrm>
        </p:grpSpPr>
        <p:sp>
          <p:nvSpPr>
            <p:cNvPr id="88" name="文本框 87"/>
            <p:cNvSpPr txBox="1"/>
            <p:nvPr/>
          </p:nvSpPr>
          <p:spPr>
            <a:xfrm>
              <a:off x="7008788" y="2887128"/>
              <a:ext cx="1048570" cy="1318700"/>
            </a:xfrm>
            <a:custGeom>
              <a:rect b="b" l="l" r="r" t="t"/>
              <a:pathLst>
                <a:path h="925411" w="735844">
                  <a:moveTo>
                    <a:pt x="287407" y="0"/>
                  </a:moveTo>
                  <a:lnTo>
                    <a:pt x="433149" y="0"/>
                  </a:lnTo>
                  <a:lnTo>
                    <a:pt x="433149" y="181413"/>
                  </a:lnTo>
                  <a:lnTo>
                    <a:pt x="599274" y="161030"/>
                  </a:lnTo>
                  <a:lnTo>
                    <a:pt x="572776" y="73381"/>
                  </a:lnTo>
                  <a:lnTo>
                    <a:pt x="668578" y="39748"/>
                  </a:lnTo>
                  <a:lnTo>
                    <a:pt x="735844" y="263966"/>
                  </a:lnTo>
                  <a:lnTo>
                    <a:pt x="641061" y="297599"/>
                  </a:lnTo>
                  <a:lnTo>
                    <a:pt x="622715" y="238487"/>
                  </a:lnTo>
                  <a:lnTo>
                    <a:pt x="362826" y="273139"/>
                  </a:lnTo>
                  <a:lnTo>
                    <a:pt x="405631" y="303714"/>
                  </a:lnTo>
                  <a:lnTo>
                    <a:pt x="380152" y="339385"/>
                  </a:lnTo>
                  <a:lnTo>
                    <a:pt x="536086" y="405632"/>
                  </a:lnTo>
                  <a:lnTo>
                    <a:pt x="549335" y="388306"/>
                  </a:lnTo>
                  <a:lnTo>
                    <a:pt x="652271" y="460667"/>
                  </a:lnTo>
                  <a:lnTo>
                    <a:pt x="298618" y="925411"/>
                  </a:lnTo>
                  <a:lnTo>
                    <a:pt x="197719" y="845915"/>
                  </a:lnTo>
                  <a:lnTo>
                    <a:pt x="334289" y="667560"/>
                  </a:lnTo>
                  <a:lnTo>
                    <a:pt x="233391" y="641061"/>
                  </a:lnTo>
                  <a:lnTo>
                    <a:pt x="266004" y="521818"/>
                  </a:lnTo>
                  <a:lnTo>
                    <a:pt x="398497" y="583987"/>
                  </a:lnTo>
                  <a:lnTo>
                    <a:pt x="486146" y="469840"/>
                  </a:lnTo>
                  <a:lnTo>
                    <a:pt x="333270" y="406651"/>
                  </a:lnTo>
                  <a:lnTo>
                    <a:pt x="170202" y="639023"/>
                  </a:lnTo>
                  <a:lnTo>
                    <a:pt x="46882" y="550354"/>
                  </a:lnTo>
                  <a:lnTo>
                    <a:pt x="229314" y="290465"/>
                  </a:lnTo>
                  <a:lnTo>
                    <a:pt x="0" y="320021"/>
                  </a:lnTo>
                  <a:lnTo>
                    <a:pt x="21402" y="57074"/>
                  </a:lnTo>
                  <a:lnTo>
                    <a:pt x="184470" y="63189"/>
                  </a:lnTo>
                  <a:lnTo>
                    <a:pt x="152876" y="215046"/>
                  </a:lnTo>
                  <a:lnTo>
                    <a:pt x="287407" y="198739"/>
                  </a:lnTo>
                  <a:close/>
                </a:path>
              </a:pathLst>
            </a:custGeom>
            <a:solidFill>
              <a:srgbClr val="DE4B5E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8000" u="none">
                <a:ln>
                  <a:noFill/>
                </a:ln>
                <a:solidFill>
                  <a:srgbClr val="DE4B5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8172118" y="2890010"/>
              <a:ext cx="1344950" cy="1146394"/>
            </a:xfrm>
            <a:custGeom>
              <a:rect b="b" l="l" r="r" t="t"/>
              <a:pathLst>
                <a:path h="806167" w="945794">
                  <a:moveTo>
                    <a:pt x="665521" y="381171"/>
                  </a:moveTo>
                  <a:lnTo>
                    <a:pt x="709345" y="572776"/>
                  </a:lnTo>
                  <a:lnTo>
                    <a:pt x="662463" y="595198"/>
                  </a:lnTo>
                  <a:lnTo>
                    <a:pt x="576853" y="442322"/>
                  </a:lnTo>
                  <a:close/>
                  <a:moveTo>
                    <a:pt x="800052" y="375056"/>
                  </a:moveTo>
                  <a:lnTo>
                    <a:pt x="880566" y="401555"/>
                  </a:lnTo>
                  <a:lnTo>
                    <a:pt x="811263" y="604370"/>
                  </a:lnTo>
                  <a:lnTo>
                    <a:pt x="939679" y="598255"/>
                  </a:lnTo>
                  <a:lnTo>
                    <a:pt x="945794" y="673674"/>
                  </a:lnTo>
                  <a:lnTo>
                    <a:pt x="539143" y="688962"/>
                  </a:lnTo>
                  <a:lnTo>
                    <a:pt x="534047" y="615581"/>
                  </a:lnTo>
                  <a:lnTo>
                    <a:pt x="720556" y="607428"/>
                  </a:lnTo>
                  <a:close/>
                  <a:moveTo>
                    <a:pt x="213007" y="338366"/>
                  </a:moveTo>
                  <a:lnTo>
                    <a:pt x="126377" y="341423"/>
                  </a:lnTo>
                  <a:lnTo>
                    <a:pt x="138607" y="495319"/>
                  </a:lnTo>
                  <a:lnTo>
                    <a:pt x="209950" y="476974"/>
                  </a:lnTo>
                  <a:close/>
                  <a:moveTo>
                    <a:pt x="117205" y="214026"/>
                  </a:moveTo>
                  <a:lnTo>
                    <a:pt x="121281" y="267023"/>
                  </a:lnTo>
                  <a:lnTo>
                    <a:pt x="214026" y="263966"/>
                  </a:lnTo>
                  <a:lnTo>
                    <a:pt x="214026" y="261928"/>
                  </a:lnTo>
                  <a:lnTo>
                    <a:pt x="282311" y="261928"/>
                  </a:lnTo>
                  <a:lnTo>
                    <a:pt x="282311" y="560546"/>
                  </a:lnTo>
                  <a:lnTo>
                    <a:pt x="208930" y="560546"/>
                  </a:lnTo>
                  <a:lnTo>
                    <a:pt x="208930" y="557488"/>
                  </a:lnTo>
                  <a:lnTo>
                    <a:pt x="144722" y="573795"/>
                  </a:lnTo>
                  <a:lnTo>
                    <a:pt x="149818" y="631888"/>
                  </a:lnTo>
                  <a:lnTo>
                    <a:pt x="31594" y="636984"/>
                  </a:lnTo>
                  <a:lnTo>
                    <a:pt x="0" y="225237"/>
                  </a:lnTo>
                  <a:close/>
                  <a:moveTo>
                    <a:pt x="732786" y="67265"/>
                  </a:moveTo>
                  <a:lnTo>
                    <a:pt x="787822" y="209950"/>
                  </a:lnTo>
                  <a:lnTo>
                    <a:pt x="726671" y="245621"/>
                  </a:lnTo>
                  <a:lnTo>
                    <a:pt x="854068" y="230333"/>
                  </a:lnTo>
                  <a:lnTo>
                    <a:pt x="859164" y="304733"/>
                  </a:lnTo>
                  <a:lnTo>
                    <a:pt x="586025" y="337347"/>
                  </a:lnTo>
                  <a:lnTo>
                    <a:pt x="576853" y="261928"/>
                  </a:lnTo>
                  <a:lnTo>
                    <a:pt x="708326" y="247659"/>
                  </a:lnTo>
                  <a:lnTo>
                    <a:pt x="608447" y="127397"/>
                  </a:lnTo>
                  <a:close/>
                  <a:moveTo>
                    <a:pt x="483088" y="0"/>
                  </a:moveTo>
                  <a:lnTo>
                    <a:pt x="483088" y="116186"/>
                  </a:lnTo>
                  <a:lnTo>
                    <a:pt x="555450" y="102936"/>
                  </a:lnTo>
                  <a:lnTo>
                    <a:pt x="564623" y="177336"/>
                  </a:lnTo>
                  <a:lnTo>
                    <a:pt x="483088" y="191605"/>
                  </a:lnTo>
                  <a:lnTo>
                    <a:pt x="483088" y="400535"/>
                  </a:lnTo>
                  <a:lnTo>
                    <a:pt x="545258" y="383209"/>
                  </a:lnTo>
                  <a:lnTo>
                    <a:pt x="560546" y="450475"/>
                  </a:lnTo>
                  <a:lnTo>
                    <a:pt x="483088" y="492261"/>
                  </a:lnTo>
                  <a:lnTo>
                    <a:pt x="483088" y="806167"/>
                  </a:lnTo>
                  <a:lnTo>
                    <a:pt x="306771" y="779669"/>
                  </a:lnTo>
                  <a:lnTo>
                    <a:pt x="314925" y="680809"/>
                  </a:lnTo>
                  <a:lnTo>
                    <a:pt x="407670" y="700173"/>
                  </a:lnTo>
                  <a:lnTo>
                    <a:pt x="403593" y="535067"/>
                  </a:lnTo>
                  <a:lnTo>
                    <a:pt x="314925" y="582968"/>
                  </a:lnTo>
                  <a:lnTo>
                    <a:pt x="298618" y="452513"/>
                  </a:lnTo>
                  <a:lnTo>
                    <a:pt x="400535" y="423976"/>
                  </a:lnTo>
                  <a:lnTo>
                    <a:pt x="395439" y="205873"/>
                  </a:lnTo>
                  <a:lnTo>
                    <a:pt x="282311" y="225237"/>
                  </a:lnTo>
                  <a:lnTo>
                    <a:pt x="266004" y="155933"/>
                  </a:lnTo>
                  <a:lnTo>
                    <a:pt x="394420" y="132492"/>
                  </a:lnTo>
                  <a:lnTo>
                    <a:pt x="391363" y="2038"/>
                  </a:lnTo>
                  <a:close/>
                </a:path>
              </a:pathLst>
            </a:custGeom>
            <a:solidFill>
              <a:srgbClr val="724170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7200" u="none">
                <a:ln>
                  <a:noFill/>
                </a:ln>
                <a:solidFill>
                  <a:srgbClr val="F89712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9730087" y="3147424"/>
              <a:ext cx="216065" cy="799033"/>
            </a:xfrm>
            <a:custGeom>
              <a:rect b="b" l="l" r="r" t="t"/>
              <a:pathLst>
                <a:path h="799033" w="216065">
                  <a:moveTo>
                    <a:pt x="25479" y="646157"/>
                  </a:moveTo>
                  <a:lnTo>
                    <a:pt x="180394" y="663483"/>
                  </a:lnTo>
                  <a:lnTo>
                    <a:pt x="169183" y="799033"/>
                  </a:lnTo>
                  <a:lnTo>
                    <a:pt x="0" y="790880"/>
                  </a:lnTo>
                  <a:close/>
                  <a:moveTo>
                    <a:pt x="24460" y="0"/>
                  </a:moveTo>
                  <a:lnTo>
                    <a:pt x="216065" y="12230"/>
                  </a:lnTo>
                  <a:lnTo>
                    <a:pt x="177336" y="551373"/>
                  </a:lnTo>
                  <a:lnTo>
                    <a:pt x="29556" y="546278"/>
                  </a:lnTo>
                  <a:close/>
                </a:path>
              </a:pathLst>
            </a:custGeom>
            <a:solidFill>
              <a:srgbClr val="F89712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8000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8E30686-4FCE-40DC-96B9-58A26F3CD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b="30653" l="48938" r="17623" t="19768"/>
            <a:stretch>
              <a:fillRect/>
            </a:stretch>
          </p:blipFill>
          <p:spPr>
            <a:xfrm>
              <a:off x="3557587" y="2697301"/>
              <a:ext cx="1567686" cy="1526423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CC2C5D8-7C15-40E9-8B9C-337CB33DF974}"/>
                </a:ext>
              </a:extLst>
            </p:cNvPr>
            <p:cNvSpPr txBox="1"/>
            <p:nvPr/>
          </p:nvSpPr>
          <p:spPr>
            <a:xfrm>
              <a:off x="4872629" y="2767608"/>
              <a:ext cx="1808480" cy="1844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1500">
                  <a:solidFill>
                    <a:srgbClr val="F89712"/>
                  </a:solidFill>
                  <a:latin typeface="Arial"/>
                  <a:ea typeface="微软雅黑"/>
                  <a:sym typeface="Arial"/>
                </a:rPr>
                <a:t>10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2396705" y="2873560"/>
              <a:ext cx="1244060" cy="1281626"/>
            </a:xfrm>
            <a:custGeom>
              <a:rect b="b" l="l" r="r" t="t"/>
              <a:pathLst>
                <a:path h="904008" w="877510">
                  <a:moveTo>
                    <a:pt x="427035" y="116186"/>
                  </a:moveTo>
                  <a:lnTo>
                    <a:pt x="438245" y="216065"/>
                  </a:lnTo>
                  <a:lnTo>
                    <a:pt x="112109" y="244602"/>
                  </a:lnTo>
                  <a:lnTo>
                    <a:pt x="100899" y="144723"/>
                  </a:lnTo>
                  <a:close/>
                  <a:moveTo>
                    <a:pt x="714442" y="52997"/>
                  </a:moveTo>
                  <a:lnTo>
                    <a:pt x="831647" y="182432"/>
                  </a:lnTo>
                  <a:lnTo>
                    <a:pt x="758266" y="250717"/>
                  </a:lnTo>
                  <a:lnTo>
                    <a:pt x="640042" y="122301"/>
                  </a:lnTo>
                  <a:close/>
                  <a:moveTo>
                    <a:pt x="565642" y="0"/>
                  </a:moveTo>
                  <a:lnTo>
                    <a:pt x="605390" y="307791"/>
                  </a:lnTo>
                  <a:lnTo>
                    <a:pt x="742979" y="292503"/>
                  </a:lnTo>
                  <a:lnTo>
                    <a:pt x="761324" y="342443"/>
                  </a:lnTo>
                  <a:lnTo>
                    <a:pt x="613544" y="368941"/>
                  </a:lnTo>
                  <a:lnTo>
                    <a:pt x="632908" y="513664"/>
                  </a:lnTo>
                  <a:lnTo>
                    <a:pt x="676732" y="568699"/>
                  </a:lnTo>
                  <a:lnTo>
                    <a:pt x="758266" y="453533"/>
                  </a:lnTo>
                  <a:lnTo>
                    <a:pt x="826551" y="502453"/>
                  </a:lnTo>
                  <a:lnTo>
                    <a:pt x="728710" y="633927"/>
                  </a:lnTo>
                  <a:lnTo>
                    <a:pt x="877510" y="817378"/>
                  </a:lnTo>
                  <a:lnTo>
                    <a:pt x="777631" y="904008"/>
                  </a:lnTo>
                  <a:lnTo>
                    <a:pt x="654311" y="734825"/>
                  </a:lnTo>
                  <a:lnTo>
                    <a:pt x="555451" y="867318"/>
                  </a:lnTo>
                  <a:lnTo>
                    <a:pt x="495319" y="823493"/>
                  </a:lnTo>
                  <a:lnTo>
                    <a:pt x="605390" y="667559"/>
                  </a:lnTo>
                  <a:lnTo>
                    <a:pt x="526914" y="558508"/>
                  </a:lnTo>
                  <a:lnTo>
                    <a:pt x="496338" y="389325"/>
                  </a:lnTo>
                  <a:lnTo>
                    <a:pt x="370980" y="410727"/>
                  </a:lnTo>
                  <a:lnTo>
                    <a:pt x="376076" y="537105"/>
                  </a:lnTo>
                  <a:cubicBezTo>
                    <a:pt x="396459" y="535067"/>
                    <a:pt x="417522" y="533028"/>
                    <a:pt x="439265" y="530990"/>
                  </a:cubicBezTo>
                  <a:lnTo>
                    <a:pt x="452514" y="575834"/>
                  </a:lnTo>
                  <a:lnTo>
                    <a:pt x="378114" y="594179"/>
                  </a:lnTo>
                  <a:lnTo>
                    <a:pt x="388306" y="857126"/>
                  </a:lnTo>
                  <a:lnTo>
                    <a:pt x="275177" y="857126"/>
                  </a:lnTo>
                  <a:lnTo>
                    <a:pt x="274158" y="841838"/>
                  </a:lnTo>
                  <a:lnTo>
                    <a:pt x="264986" y="857126"/>
                  </a:lnTo>
                  <a:lnTo>
                    <a:pt x="135551" y="772534"/>
                  </a:lnTo>
                  <a:lnTo>
                    <a:pt x="175298" y="706288"/>
                  </a:lnTo>
                  <a:lnTo>
                    <a:pt x="272120" y="767439"/>
                  </a:lnTo>
                  <a:lnTo>
                    <a:pt x="266005" y="621697"/>
                  </a:lnTo>
                  <a:lnTo>
                    <a:pt x="61151" y="670617"/>
                  </a:lnTo>
                  <a:lnTo>
                    <a:pt x="46882" y="562584"/>
                  </a:lnTo>
                  <a:cubicBezTo>
                    <a:pt x="47562" y="562584"/>
                    <a:pt x="53677" y="562245"/>
                    <a:pt x="65227" y="561565"/>
                  </a:cubicBezTo>
                  <a:cubicBezTo>
                    <a:pt x="76778" y="560886"/>
                    <a:pt x="91726" y="559697"/>
                    <a:pt x="110071" y="557998"/>
                  </a:cubicBezTo>
                  <a:cubicBezTo>
                    <a:pt x="128416" y="556299"/>
                    <a:pt x="149309" y="554601"/>
                    <a:pt x="172750" y="552902"/>
                  </a:cubicBezTo>
                  <a:cubicBezTo>
                    <a:pt x="196191" y="551204"/>
                    <a:pt x="220142" y="549335"/>
                    <a:pt x="244602" y="547297"/>
                  </a:cubicBezTo>
                  <a:cubicBezTo>
                    <a:pt x="250717" y="546617"/>
                    <a:pt x="256832" y="546278"/>
                    <a:pt x="262947" y="546278"/>
                  </a:cubicBezTo>
                  <a:lnTo>
                    <a:pt x="258871" y="430092"/>
                  </a:lnTo>
                  <a:lnTo>
                    <a:pt x="18345" y="471878"/>
                  </a:lnTo>
                  <a:lnTo>
                    <a:pt x="0" y="371999"/>
                  </a:lnTo>
                  <a:lnTo>
                    <a:pt x="254794" y="344481"/>
                  </a:lnTo>
                  <a:lnTo>
                    <a:pt x="252756" y="278235"/>
                  </a:lnTo>
                  <a:lnTo>
                    <a:pt x="365884" y="278235"/>
                  </a:lnTo>
                  <a:lnTo>
                    <a:pt x="367922" y="332251"/>
                  </a:lnTo>
                  <a:lnTo>
                    <a:pt x="484108" y="320021"/>
                  </a:lnTo>
                  <a:lnTo>
                    <a:pt x="427035" y="4076"/>
                  </a:lnTo>
                  <a:close/>
                </a:path>
              </a:pathLst>
            </a:custGeom>
            <a:solidFill>
              <a:srgbClr val="DE4B5E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8000" u="none">
                <a:ln>
                  <a:noFill/>
                </a:ln>
                <a:solidFill>
                  <a:srgbClr val="72417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4B8F435-4958-4D6E-B539-76F3D028B271}"/>
              </a:ext>
            </a:extLst>
          </p:cNvPr>
          <p:cNvGrpSpPr/>
          <p:nvPr/>
        </p:nvGrpSpPr>
        <p:grpSpPr>
          <a:xfrm>
            <a:off x="2768592" y="3845853"/>
            <a:ext cx="6736119" cy="3220769"/>
            <a:chOff x="2768592" y="5024580"/>
            <a:chExt cx="6736119" cy="322076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231631">
              <a:off x="7432408" y="6469315"/>
              <a:ext cx="755438" cy="1435000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2AEAB55-4EC6-42A1-8D54-55F8D279A5EE}"/>
                </a:ext>
              </a:extLst>
            </p:cNvPr>
            <p:cNvGrpSpPr/>
            <p:nvPr/>
          </p:nvGrpSpPr>
          <p:grpSpPr>
            <a:xfrm>
              <a:off x="2768592" y="5024580"/>
              <a:ext cx="6736119" cy="3220769"/>
              <a:chOff x="2803670" y="3848235"/>
              <a:chExt cx="6736119" cy="3220769"/>
            </a:xfrm>
          </p:grpSpPr>
          <p:pic>
            <p:nvPicPr>
              <p:cNvPr id="480" name="图片 47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03670" y="5252646"/>
                <a:ext cx="2115495" cy="1737511"/>
              </a:xfrm>
              <a:prstGeom prst="rect">
                <a:avLst/>
              </a:prstGeom>
            </p:spPr>
          </p:pic>
          <p:grpSp>
            <p:nvGrpSpPr>
              <p:cNvPr id="59" name="组合 58"/>
              <p:cNvGrpSpPr/>
              <p:nvPr/>
            </p:nvGrpSpPr>
            <p:grpSpPr>
              <a:xfrm>
                <a:off x="7536364" y="5097464"/>
                <a:ext cx="2003425" cy="1787526"/>
                <a:chOff x="7034213" y="5097464"/>
                <a:chExt cx="2003425" cy="1787526"/>
              </a:xfrm>
            </p:grpSpPr>
            <p:sp>
              <p:nvSpPr>
                <p:cNvPr id="60" name="Freeform 5"/>
                <p:cNvSpPr/>
                <p:nvPr/>
              </p:nvSpPr>
              <p:spPr bwMode="auto">
                <a:xfrm>
                  <a:off x="8110538" y="5097464"/>
                  <a:ext cx="619125" cy="277813"/>
                </a:xfrm>
                <a:custGeom>
                  <a:gdLst>
                    <a:gd fmla="*/ 210 w 249" name="T0"/>
                    <a:gd fmla="*/ 59 h 112" name="T1"/>
                    <a:gd fmla="*/ 191 w 249" name="T2"/>
                    <a:gd fmla="*/ 70 h 112" name="T3"/>
                    <a:gd fmla="*/ 202 w 249" name="T4"/>
                    <a:gd fmla="*/ 51 h 112" name="T5"/>
                    <a:gd fmla="*/ 193 w 249" name="T6"/>
                    <a:gd fmla="*/ 18 h 112" name="T7"/>
                    <a:gd fmla="*/ 193 w 249" name="T8"/>
                    <a:gd fmla="*/ 18 h 112" name="T9"/>
                    <a:gd fmla="*/ 160 w 249" name="T10"/>
                    <a:gd fmla="*/ 27 h 112" name="T11"/>
                    <a:gd fmla="*/ 149 w 249" name="T12"/>
                    <a:gd fmla="*/ 46 h 112" name="T13"/>
                    <a:gd fmla="*/ 149 w 249" name="T14"/>
                    <a:gd fmla="*/ 24 h 112" name="T15"/>
                    <a:gd fmla="*/ 125 w 249" name="T16"/>
                    <a:gd fmla="*/ 0 h 112" name="T17"/>
                    <a:gd fmla="*/ 125 w 249" name="T18"/>
                    <a:gd fmla="*/ 0 h 112" name="T19"/>
                    <a:gd fmla="*/ 101 w 249" name="T20"/>
                    <a:gd fmla="*/ 24 h 112" name="T21"/>
                    <a:gd fmla="*/ 101 w 249" name="T22"/>
                    <a:gd fmla="*/ 46 h 112" name="T23"/>
                    <a:gd fmla="*/ 90 w 249" name="T24"/>
                    <a:gd fmla="*/ 27 h 112" name="T25"/>
                    <a:gd fmla="*/ 57 w 249" name="T26"/>
                    <a:gd fmla="*/ 18 h 112" name="T27"/>
                    <a:gd fmla="*/ 57 w 249" name="T28"/>
                    <a:gd fmla="*/ 18 h 112" name="T29"/>
                    <a:gd fmla="*/ 48 w 249" name="T30"/>
                    <a:gd fmla="*/ 51 h 112" name="T31"/>
                    <a:gd fmla="*/ 59 w 249" name="T32"/>
                    <a:gd fmla="*/ 70 h 112" name="T33"/>
                    <a:gd fmla="*/ 40 w 249" name="T34"/>
                    <a:gd fmla="*/ 59 h 112" name="T35"/>
                    <a:gd fmla="*/ 7 w 249" name="T36"/>
                    <a:gd fmla="*/ 68 h 112" name="T37"/>
                    <a:gd fmla="*/ 7 w 249" name="T38"/>
                    <a:gd fmla="*/ 68 h 112" name="T39"/>
                    <a:gd fmla="*/ 16 w 249" name="T40"/>
                    <a:gd fmla="*/ 101 h 112" name="T41"/>
                    <a:gd fmla="*/ 34 w 249" name="T42"/>
                    <a:gd fmla="*/ 112 h 112" name="T43"/>
                    <a:gd fmla="*/ 215 w 249" name="T44"/>
                    <a:gd fmla="*/ 112 h 112" name="T45"/>
                    <a:gd fmla="*/ 234 w 249" name="T46"/>
                    <a:gd fmla="*/ 101 h 112" name="T47"/>
                    <a:gd fmla="*/ 243 w 249" name="T48"/>
                    <a:gd fmla="*/ 68 h 112" name="T49"/>
                    <a:gd fmla="*/ 243 w 249" name="T50"/>
                    <a:gd fmla="*/ 68 h 112" name="T51"/>
                    <a:gd fmla="*/ 210 w 249" name="T52"/>
                    <a:gd fmla="*/ 59 h 112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112" w="249">
                      <a:moveTo>
                        <a:pt x="210" y="59"/>
                      </a:moveTo>
                      <a:cubicBezTo>
                        <a:pt x="191" y="70"/>
                        <a:pt x="191" y="70"/>
                        <a:pt x="191" y="70"/>
                      </a:cubicBezTo>
                      <a:cubicBezTo>
                        <a:pt x="202" y="51"/>
                        <a:pt x="202" y="51"/>
                        <a:pt x="202" y="51"/>
                      </a:cubicBezTo>
                      <a:cubicBezTo>
                        <a:pt x="208" y="40"/>
                        <a:pt x="204" y="25"/>
                        <a:pt x="193" y="18"/>
                      </a:cubicBezTo>
                      <a:cubicBezTo>
                        <a:pt x="193" y="18"/>
                        <a:pt x="193" y="18"/>
                        <a:pt x="193" y="18"/>
                      </a:cubicBezTo>
                      <a:cubicBezTo>
                        <a:pt x="181" y="11"/>
                        <a:pt x="166" y="15"/>
                        <a:pt x="160" y="27"/>
                      </a:cubicBezTo>
                      <a:cubicBezTo>
                        <a:pt x="149" y="46"/>
                        <a:pt x="149" y="46"/>
                        <a:pt x="149" y="46"/>
                      </a:cubicBezTo>
                      <a:cubicBezTo>
                        <a:pt x="149" y="24"/>
                        <a:pt x="149" y="24"/>
                        <a:pt x="149" y="24"/>
                      </a:cubicBezTo>
                      <a:cubicBezTo>
                        <a:pt x="149" y="11"/>
                        <a:pt x="138" y="0"/>
                        <a:pt x="125" y="0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11" y="0"/>
                        <a:pt x="101" y="11"/>
                        <a:pt x="101" y="24"/>
                      </a:cubicBezTo>
                      <a:cubicBezTo>
                        <a:pt x="101" y="46"/>
                        <a:pt x="101" y="46"/>
                        <a:pt x="101" y="46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83" y="15"/>
                        <a:pt x="68" y="11"/>
                        <a:pt x="57" y="18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45" y="25"/>
                        <a:pt x="41" y="40"/>
                        <a:pt x="48" y="51"/>
                      </a:cubicBezTo>
                      <a:cubicBezTo>
                        <a:pt x="59" y="70"/>
                        <a:pt x="59" y="70"/>
                        <a:pt x="59" y="70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28" y="52"/>
                        <a:pt x="14" y="56"/>
                        <a:pt x="7" y="68"/>
                      </a:cubicBez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0" y="80"/>
                        <a:pt x="4" y="94"/>
                        <a:pt x="16" y="101"/>
                      </a:cubicBezTo>
                      <a:cubicBezTo>
                        <a:pt x="34" y="112"/>
                        <a:pt x="34" y="112"/>
                        <a:pt x="34" y="112"/>
                      </a:cubicBezTo>
                      <a:cubicBezTo>
                        <a:pt x="215" y="112"/>
                        <a:pt x="215" y="112"/>
                        <a:pt x="215" y="112"/>
                      </a:cubicBezTo>
                      <a:cubicBezTo>
                        <a:pt x="234" y="101"/>
                        <a:pt x="234" y="101"/>
                        <a:pt x="234" y="101"/>
                      </a:cubicBezTo>
                      <a:cubicBezTo>
                        <a:pt x="245" y="94"/>
                        <a:pt x="249" y="80"/>
                        <a:pt x="243" y="68"/>
                      </a:cubicBezTo>
                      <a:cubicBezTo>
                        <a:pt x="243" y="68"/>
                        <a:pt x="243" y="68"/>
                        <a:pt x="243" y="68"/>
                      </a:cubicBezTo>
                      <a:cubicBezTo>
                        <a:pt x="236" y="56"/>
                        <a:pt x="221" y="52"/>
                        <a:pt x="210" y="59"/>
                      </a:cubicBezTo>
                      <a:close/>
                    </a:path>
                  </a:pathLst>
                </a:custGeom>
                <a:solidFill>
                  <a:srgbClr val="ECA8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1" name="Freeform 6"/>
                <p:cNvSpPr/>
                <p:nvPr/>
              </p:nvSpPr>
              <p:spPr bwMode="auto">
                <a:xfrm>
                  <a:off x="7861300" y="5537202"/>
                  <a:ext cx="1076325" cy="1347788"/>
                </a:xfrm>
                <a:custGeom>
                  <a:gdLst>
                    <a:gd fmla="*/ 678 w 678" name="T0"/>
                    <a:gd fmla="*/ 0 h 849" name="T1"/>
                    <a:gd fmla="*/ 670 w 678" name="T2"/>
                    <a:gd fmla="*/ 241 h 849" name="T3"/>
                    <a:gd fmla="*/ 664 w 678" name="T4"/>
                    <a:gd fmla="*/ 437 h 849" name="T5"/>
                    <a:gd fmla="*/ 661 w 678" name="T6"/>
                    <a:gd fmla="*/ 559 h 849" name="T7"/>
                    <a:gd fmla="*/ 655 w 678" name="T8"/>
                    <a:gd fmla="*/ 755 h 849" name="T9"/>
                    <a:gd fmla="*/ 651 w 678" name="T10"/>
                    <a:gd fmla="*/ 849 h 849" name="T11"/>
                    <a:gd fmla="*/ 25 w 678" name="T12"/>
                    <a:gd fmla="*/ 849 h 849" name="T13"/>
                    <a:gd fmla="*/ 24 w 678" name="T14"/>
                    <a:gd fmla="*/ 786 h 849" name="T15"/>
                    <a:gd fmla="*/ 22 w 678" name="T16"/>
                    <a:gd fmla="*/ 755 h 849" name="T17"/>
                    <a:gd fmla="*/ 20 w 678" name="T18"/>
                    <a:gd fmla="*/ 678 h 849" name="T19"/>
                    <a:gd fmla="*/ 17 w 678" name="T20"/>
                    <a:gd fmla="*/ 573 h 849" name="T21"/>
                    <a:gd fmla="*/ 17 w 678" name="T22"/>
                    <a:gd fmla="*/ 559 h 849" name="T23"/>
                    <a:gd fmla="*/ 14 w 678" name="T24"/>
                    <a:gd fmla="*/ 465 h 849" name="T25"/>
                    <a:gd fmla="*/ 13 w 678" name="T26"/>
                    <a:gd fmla="*/ 437 h 849" name="T27"/>
                    <a:gd fmla="*/ 11 w 678" name="T28"/>
                    <a:gd fmla="*/ 360 h 849" name="T29"/>
                    <a:gd fmla="*/ 8 w 678" name="T30"/>
                    <a:gd fmla="*/ 252 h 849" name="T31"/>
                    <a:gd fmla="*/ 6 w 678" name="T32"/>
                    <a:gd fmla="*/ 241 h 849" name="T33"/>
                    <a:gd fmla="*/ 5 w 678" name="T34"/>
                    <a:gd fmla="*/ 166 h 849" name="T35"/>
                    <a:gd fmla="*/ 0 w 678" name="T36"/>
                    <a:gd fmla="*/ 0 h 849" name="T37"/>
                    <a:gd fmla="*/ 678 w 678" name="T38"/>
                    <a:gd fmla="*/ 0 h 849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849" w="678">
                      <a:moveTo>
                        <a:pt x="678" y="0"/>
                      </a:moveTo>
                      <a:lnTo>
                        <a:pt x="670" y="241"/>
                      </a:lnTo>
                      <a:lnTo>
                        <a:pt x="664" y="437"/>
                      </a:lnTo>
                      <a:lnTo>
                        <a:pt x="661" y="559"/>
                      </a:lnTo>
                      <a:lnTo>
                        <a:pt x="655" y="755"/>
                      </a:lnTo>
                      <a:lnTo>
                        <a:pt x="651" y="849"/>
                      </a:lnTo>
                      <a:lnTo>
                        <a:pt x="25" y="849"/>
                      </a:lnTo>
                      <a:lnTo>
                        <a:pt x="24" y="786"/>
                      </a:lnTo>
                      <a:lnTo>
                        <a:pt x="22" y="755"/>
                      </a:lnTo>
                      <a:lnTo>
                        <a:pt x="20" y="678"/>
                      </a:lnTo>
                      <a:lnTo>
                        <a:pt x="17" y="573"/>
                      </a:lnTo>
                      <a:lnTo>
                        <a:pt x="17" y="559"/>
                      </a:lnTo>
                      <a:lnTo>
                        <a:pt x="14" y="465"/>
                      </a:lnTo>
                      <a:lnTo>
                        <a:pt x="13" y="437"/>
                      </a:lnTo>
                      <a:lnTo>
                        <a:pt x="11" y="360"/>
                      </a:lnTo>
                      <a:lnTo>
                        <a:pt x="8" y="252"/>
                      </a:lnTo>
                      <a:lnTo>
                        <a:pt x="6" y="241"/>
                      </a:lnTo>
                      <a:lnTo>
                        <a:pt x="5" y="166"/>
                      </a:lnTo>
                      <a:lnTo>
                        <a:pt x="0" y="0"/>
                      </a:lnTo>
                      <a:lnTo>
                        <a:pt x="678" y="0"/>
                      </a:lnTo>
                      <a:close/>
                    </a:path>
                  </a:pathLst>
                </a:custGeom>
                <a:solidFill>
                  <a:srgbClr val="59A75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2" name="Freeform 7"/>
                <p:cNvSpPr/>
                <p:nvPr/>
              </p:nvSpPr>
              <p:spPr bwMode="auto">
                <a:xfrm>
                  <a:off x="7861300" y="5537202"/>
                  <a:ext cx="1076325" cy="268288"/>
                </a:xfrm>
                <a:custGeom>
                  <a:gdLst>
                    <a:gd fmla="*/ 0 w 678" name="T0"/>
                    <a:gd fmla="*/ 0 h 169" name="T1"/>
                    <a:gd fmla="*/ 5 w 678" name="T2"/>
                    <a:gd fmla="*/ 166 h 169" name="T3"/>
                    <a:gd fmla="*/ 673 w 678" name="T4"/>
                    <a:gd fmla="*/ 169 h 169" name="T5"/>
                    <a:gd fmla="*/ 678 w 678" name="T6"/>
                    <a:gd fmla="*/ 0 h 169" name="T7"/>
                    <a:gd fmla="*/ 0 w 678" name="T8"/>
                    <a:gd fmla="*/ 0 h 16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9" w="678">
                      <a:moveTo>
                        <a:pt x="0" y="0"/>
                      </a:moveTo>
                      <a:lnTo>
                        <a:pt x="5" y="166"/>
                      </a:lnTo>
                      <a:lnTo>
                        <a:pt x="673" y="169"/>
                      </a:lnTo>
                      <a:lnTo>
                        <a:pt x="67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755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3" name="Rectangle 8"/>
                <p:cNvSpPr>
                  <a:spLocks noChangeArrowheads="1"/>
                </p:cNvSpPr>
                <p:nvPr/>
              </p:nvSpPr>
              <p:spPr bwMode="auto">
                <a:xfrm>
                  <a:off x="7761288" y="5367339"/>
                  <a:ext cx="1276350" cy="306388"/>
                </a:xfrm>
                <a:prstGeom prst="rect">
                  <a:avLst/>
                </a:prstGeom>
                <a:solidFill>
                  <a:srgbClr val="59A75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4" name="Freeform 9"/>
                <p:cNvSpPr/>
                <p:nvPr/>
              </p:nvSpPr>
              <p:spPr bwMode="auto">
                <a:xfrm>
                  <a:off x="8405813" y="5783264"/>
                  <a:ext cx="523875" cy="1101725"/>
                </a:xfrm>
                <a:custGeom>
                  <a:gdLst>
                    <a:gd fmla="*/ 0 w 330" name="T0"/>
                    <a:gd fmla="*/ 0 h 694" name="T1"/>
                    <a:gd fmla="*/ 0 w 330" name="T2"/>
                    <a:gd fmla="*/ 86 h 694" name="T3"/>
                    <a:gd fmla="*/ 0 w 330" name="T4"/>
                    <a:gd fmla="*/ 282 h 694" name="T5"/>
                    <a:gd fmla="*/ 0 w 330" name="T6"/>
                    <a:gd fmla="*/ 404 h 694" name="T7"/>
                    <a:gd fmla="*/ 0 w 330" name="T8"/>
                    <a:gd fmla="*/ 600 h 694" name="T9"/>
                    <a:gd fmla="*/ 0 w 330" name="T10"/>
                    <a:gd fmla="*/ 694 h 694" name="T11"/>
                    <a:gd fmla="*/ 308 w 330" name="T12"/>
                    <a:gd fmla="*/ 694 h 694" name="T13"/>
                    <a:gd fmla="*/ 312 w 330" name="T14"/>
                    <a:gd fmla="*/ 600 h 694" name="T15"/>
                    <a:gd fmla="*/ 318 w 330" name="T16"/>
                    <a:gd fmla="*/ 404 h 694" name="T17"/>
                    <a:gd fmla="*/ 321 w 330" name="T18"/>
                    <a:gd fmla="*/ 282 h 694" name="T19"/>
                    <a:gd fmla="*/ 327 w 330" name="T20"/>
                    <a:gd fmla="*/ 86 h 694" name="T21"/>
                    <a:gd fmla="*/ 330 w 330" name="T22"/>
                    <a:gd fmla="*/ 14 h 694" name="T23"/>
                    <a:gd fmla="*/ 0 w 330" name="T24"/>
                    <a:gd fmla="*/ 0 h 69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94" w="330">
                      <a:moveTo>
                        <a:pt x="0" y="0"/>
                      </a:moveTo>
                      <a:lnTo>
                        <a:pt x="0" y="86"/>
                      </a:lnTo>
                      <a:lnTo>
                        <a:pt x="0" y="282"/>
                      </a:lnTo>
                      <a:lnTo>
                        <a:pt x="0" y="404"/>
                      </a:lnTo>
                      <a:lnTo>
                        <a:pt x="0" y="600"/>
                      </a:lnTo>
                      <a:lnTo>
                        <a:pt x="0" y="694"/>
                      </a:lnTo>
                      <a:lnTo>
                        <a:pt x="308" y="694"/>
                      </a:lnTo>
                      <a:lnTo>
                        <a:pt x="312" y="600"/>
                      </a:lnTo>
                      <a:lnTo>
                        <a:pt x="318" y="404"/>
                      </a:lnTo>
                      <a:lnTo>
                        <a:pt x="321" y="282"/>
                      </a:lnTo>
                      <a:lnTo>
                        <a:pt x="327" y="86"/>
                      </a:lnTo>
                      <a:lnTo>
                        <a:pt x="33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755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5" name="Rectangle 10"/>
                <p:cNvSpPr>
                  <a:spLocks noChangeArrowheads="1"/>
                </p:cNvSpPr>
                <p:nvPr/>
              </p:nvSpPr>
              <p:spPr bwMode="auto">
                <a:xfrm>
                  <a:off x="8261350" y="5362577"/>
                  <a:ext cx="258763" cy="1522413"/>
                </a:xfrm>
                <a:prstGeom prst="rect">
                  <a:avLst/>
                </a:prstGeom>
                <a:solidFill>
                  <a:srgbClr val="FAD34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6" name="Freeform 23"/>
                <p:cNvSpPr/>
                <p:nvPr/>
              </p:nvSpPr>
              <p:spPr bwMode="auto">
                <a:xfrm>
                  <a:off x="7745413" y="5676902"/>
                  <a:ext cx="422275" cy="190500"/>
                </a:xfrm>
                <a:custGeom>
                  <a:gdLst>
                    <a:gd fmla="*/ 27 w 170" name="T0"/>
                    <a:gd fmla="*/ 41 h 77" name="T1"/>
                    <a:gd fmla="*/ 40 w 170" name="T2"/>
                    <a:gd fmla="*/ 48 h 77" name="T3"/>
                    <a:gd fmla="*/ 33 w 170" name="T4"/>
                    <a:gd fmla="*/ 35 h 77" name="T5"/>
                    <a:gd fmla="*/ 39 w 170" name="T6"/>
                    <a:gd fmla="*/ 13 h 77" name="T7"/>
                    <a:gd fmla="*/ 39 w 170" name="T8"/>
                    <a:gd fmla="*/ 13 h 77" name="T9"/>
                    <a:gd fmla="*/ 61 w 170" name="T10"/>
                    <a:gd fmla="*/ 19 h 77" name="T11"/>
                    <a:gd fmla="*/ 69 w 170" name="T12"/>
                    <a:gd fmla="*/ 32 h 77" name="T13"/>
                    <a:gd fmla="*/ 69 w 170" name="T14"/>
                    <a:gd fmla="*/ 17 h 77" name="T15"/>
                    <a:gd fmla="*/ 85 w 170" name="T16"/>
                    <a:gd fmla="*/ 0 h 77" name="T17"/>
                    <a:gd fmla="*/ 85 w 170" name="T18"/>
                    <a:gd fmla="*/ 0 h 77" name="T19"/>
                    <a:gd fmla="*/ 102 w 170" name="T20"/>
                    <a:gd fmla="*/ 17 h 77" name="T21"/>
                    <a:gd fmla="*/ 102 w 170" name="T22"/>
                    <a:gd fmla="*/ 32 h 77" name="T23"/>
                    <a:gd fmla="*/ 109 w 170" name="T24"/>
                    <a:gd fmla="*/ 19 h 77" name="T25"/>
                    <a:gd fmla="*/ 132 w 170" name="T26"/>
                    <a:gd fmla="*/ 13 h 77" name="T27"/>
                    <a:gd fmla="*/ 132 w 170" name="T28"/>
                    <a:gd fmla="*/ 13 h 77" name="T29"/>
                    <a:gd fmla="*/ 138 w 170" name="T30"/>
                    <a:gd fmla="*/ 35 h 77" name="T31"/>
                    <a:gd fmla="*/ 130 w 170" name="T32"/>
                    <a:gd fmla="*/ 48 h 77" name="T33"/>
                    <a:gd fmla="*/ 143 w 170" name="T34"/>
                    <a:gd fmla="*/ 41 h 77" name="T35"/>
                    <a:gd fmla="*/ 166 w 170" name="T36"/>
                    <a:gd fmla="*/ 47 h 77" name="T37"/>
                    <a:gd fmla="*/ 166 w 170" name="T38"/>
                    <a:gd fmla="*/ 47 h 77" name="T39"/>
                    <a:gd fmla="*/ 160 w 170" name="T40"/>
                    <a:gd fmla="*/ 69 h 77" name="T41"/>
                    <a:gd fmla="*/ 147 w 170" name="T42"/>
                    <a:gd fmla="*/ 77 h 77" name="T43"/>
                    <a:gd fmla="*/ 24 w 170" name="T44"/>
                    <a:gd fmla="*/ 77 h 77" name="T45"/>
                    <a:gd fmla="*/ 11 w 170" name="T46"/>
                    <a:gd fmla="*/ 69 h 77" name="T47"/>
                    <a:gd fmla="*/ 5 w 170" name="T48"/>
                    <a:gd fmla="*/ 47 h 77" name="T49"/>
                    <a:gd fmla="*/ 5 w 170" name="T50"/>
                    <a:gd fmla="*/ 47 h 77" name="T51"/>
                    <a:gd fmla="*/ 27 w 170" name="T52"/>
                    <a:gd fmla="*/ 41 h 77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77" w="170">
                      <a:moveTo>
                        <a:pt x="27" y="41"/>
                      </a:move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28" y="27"/>
                        <a:pt x="31" y="17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7" y="8"/>
                        <a:pt x="57" y="11"/>
                        <a:pt x="61" y="19"/>
                      </a:cubicBezTo>
                      <a:cubicBezTo>
                        <a:pt x="69" y="32"/>
                        <a:pt x="69" y="32"/>
                        <a:pt x="69" y="32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69" y="8"/>
                        <a:pt x="76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94" y="0"/>
                        <a:pt x="102" y="8"/>
                        <a:pt x="102" y="17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109" y="19"/>
                        <a:pt x="109" y="19"/>
                        <a:pt x="109" y="19"/>
                      </a:cubicBezTo>
                      <a:cubicBezTo>
                        <a:pt x="114" y="11"/>
                        <a:pt x="124" y="8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40" y="17"/>
                        <a:pt x="142" y="27"/>
                        <a:pt x="138" y="35"/>
                      </a:cubicBezTo>
                      <a:cubicBezTo>
                        <a:pt x="130" y="48"/>
                        <a:pt x="130" y="48"/>
                        <a:pt x="130" y="48"/>
                      </a:cubicBezTo>
                      <a:cubicBezTo>
                        <a:pt x="143" y="41"/>
                        <a:pt x="143" y="41"/>
                        <a:pt x="143" y="41"/>
                      </a:cubicBezTo>
                      <a:cubicBezTo>
                        <a:pt x="151" y="36"/>
                        <a:pt x="161" y="39"/>
                        <a:pt x="166" y="47"/>
                      </a:cubicBezTo>
                      <a:cubicBezTo>
                        <a:pt x="166" y="47"/>
                        <a:pt x="166" y="47"/>
                        <a:pt x="166" y="47"/>
                      </a:cubicBezTo>
                      <a:cubicBezTo>
                        <a:pt x="170" y="55"/>
                        <a:pt x="168" y="65"/>
                        <a:pt x="160" y="69"/>
                      </a:cubicBezTo>
                      <a:cubicBezTo>
                        <a:pt x="147" y="77"/>
                        <a:pt x="147" y="77"/>
                        <a:pt x="147" y="77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3" y="65"/>
                        <a:pt x="0" y="55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9" y="39"/>
                        <a:pt x="20" y="36"/>
                        <a:pt x="27" y="41"/>
                      </a:cubicBezTo>
                      <a:close/>
                    </a:path>
                  </a:pathLst>
                </a:custGeom>
                <a:solidFill>
                  <a:srgbClr val="ECA8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8" name="Freeform 24"/>
                <p:cNvSpPr/>
                <p:nvPr/>
              </p:nvSpPr>
              <p:spPr bwMode="auto">
                <a:xfrm>
                  <a:off x="7135813" y="5962652"/>
                  <a:ext cx="1106488" cy="922338"/>
                </a:xfrm>
                <a:custGeom>
                  <a:gdLst>
                    <a:gd fmla="*/ 0 w 697" name="T0"/>
                    <a:gd fmla="*/ 0 h 581" name="T1"/>
                    <a:gd fmla="*/ 6 w 697" name="T2"/>
                    <a:gd fmla="*/ 166 h 581" name="T3"/>
                    <a:gd fmla="*/ 12 w 697" name="T4"/>
                    <a:gd fmla="*/ 299 h 581" name="T5"/>
                    <a:gd fmla="*/ 17 w 697" name="T6"/>
                    <a:gd fmla="*/ 382 h 581" name="T7"/>
                    <a:gd fmla="*/ 23 w 697" name="T8"/>
                    <a:gd fmla="*/ 517 h 581" name="T9"/>
                    <a:gd fmla="*/ 26 w 697" name="T10"/>
                    <a:gd fmla="*/ 581 h 581" name="T11"/>
                    <a:gd fmla="*/ 670 w 697" name="T12"/>
                    <a:gd fmla="*/ 581 h 581" name="T13"/>
                    <a:gd fmla="*/ 673 w 697" name="T14"/>
                    <a:gd fmla="*/ 538 h 581" name="T15"/>
                    <a:gd fmla="*/ 673 w 697" name="T16"/>
                    <a:gd fmla="*/ 517 h 581" name="T17"/>
                    <a:gd fmla="*/ 676 w 697" name="T18"/>
                    <a:gd fmla="*/ 465 h 581" name="T19"/>
                    <a:gd fmla="*/ 679 w 697" name="T20"/>
                    <a:gd fmla="*/ 393 h 581" name="T21"/>
                    <a:gd fmla="*/ 679 w 697" name="T22"/>
                    <a:gd fmla="*/ 382 h 581" name="T23"/>
                    <a:gd fmla="*/ 683 w 697" name="T24"/>
                    <a:gd fmla="*/ 319 h 581" name="T25"/>
                    <a:gd fmla="*/ 684 w 697" name="T26"/>
                    <a:gd fmla="*/ 299 h 581" name="T27"/>
                    <a:gd fmla="*/ 686 w 697" name="T28"/>
                    <a:gd fmla="*/ 247 h 581" name="T29"/>
                    <a:gd fmla="*/ 689 w 697" name="T30"/>
                    <a:gd fmla="*/ 174 h 581" name="T31"/>
                    <a:gd fmla="*/ 689 w 697" name="T32"/>
                    <a:gd fmla="*/ 166 h 581" name="T33"/>
                    <a:gd fmla="*/ 692 w 697" name="T34"/>
                    <a:gd fmla="*/ 114 h 581" name="T35"/>
                    <a:gd fmla="*/ 697 w 697" name="T36"/>
                    <a:gd fmla="*/ 0 h 581" name="T37"/>
                    <a:gd fmla="*/ 0 w 697" name="T38"/>
                    <a:gd fmla="*/ 0 h 581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581" w="697">
                      <a:moveTo>
                        <a:pt x="0" y="0"/>
                      </a:moveTo>
                      <a:lnTo>
                        <a:pt x="6" y="166"/>
                      </a:lnTo>
                      <a:lnTo>
                        <a:pt x="12" y="299"/>
                      </a:lnTo>
                      <a:lnTo>
                        <a:pt x="17" y="382"/>
                      </a:lnTo>
                      <a:lnTo>
                        <a:pt x="23" y="517"/>
                      </a:lnTo>
                      <a:lnTo>
                        <a:pt x="26" y="581"/>
                      </a:lnTo>
                      <a:lnTo>
                        <a:pt x="670" y="581"/>
                      </a:lnTo>
                      <a:lnTo>
                        <a:pt x="673" y="538"/>
                      </a:lnTo>
                      <a:lnTo>
                        <a:pt x="673" y="517"/>
                      </a:lnTo>
                      <a:lnTo>
                        <a:pt x="676" y="465"/>
                      </a:lnTo>
                      <a:lnTo>
                        <a:pt x="679" y="393"/>
                      </a:lnTo>
                      <a:lnTo>
                        <a:pt x="679" y="382"/>
                      </a:lnTo>
                      <a:lnTo>
                        <a:pt x="683" y="319"/>
                      </a:lnTo>
                      <a:lnTo>
                        <a:pt x="684" y="299"/>
                      </a:lnTo>
                      <a:lnTo>
                        <a:pt x="686" y="247"/>
                      </a:lnTo>
                      <a:lnTo>
                        <a:pt x="689" y="174"/>
                      </a:lnTo>
                      <a:lnTo>
                        <a:pt x="689" y="166"/>
                      </a:lnTo>
                      <a:lnTo>
                        <a:pt x="692" y="114"/>
                      </a:lnTo>
                      <a:lnTo>
                        <a:pt x="69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3C2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0" name="Freeform 25"/>
                <p:cNvSpPr/>
                <p:nvPr/>
              </p:nvSpPr>
              <p:spPr bwMode="auto">
                <a:xfrm>
                  <a:off x="7143750" y="6130927"/>
                  <a:ext cx="536575" cy="95250"/>
                </a:xfrm>
                <a:custGeom>
                  <a:gdLst>
                    <a:gd fmla="*/ 338 w 338" name="T0"/>
                    <a:gd fmla="*/ 0 h 60" name="T1"/>
                    <a:gd fmla="*/ 338 w 338" name="T2"/>
                    <a:gd fmla="*/ 60 h 60" name="T3"/>
                    <a:gd fmla="*/ 1 w 338" name="T4"/>
                    <a:gd fmla="*/ 60 h 60" name="T5"/>
                    <a:gd fmla="*/ 0 w 338" name="T6"/>
                    <a:gd fmla="*/ 10 h 60" name="T7"/>
                    <a:gd fmla="*/ 338 w 338" name="T8"/>
                    <a:gd fmla="*/ 0 h 6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0" w="338">
                      <a:moveTo>
                        <a:pt x="338" y="0"/>
                      </a:moveTo>
                      <a:lnTo>
                        <a:pt x="338" y="60"/>
                      </a:lnTo>
                      <a:lnTo>
                        <a:pt x="1" y="60"/>
                      </a:lnTo>
                      <a:lnTo>
                        <a:pt x="0" y="10"/>
                      </a:lnTo>
                      <a:lnTo>
                        <a:pt x="338" y="0"/>
                      </a:lnTo>
                      <a:close/>
                    </a:path>
                  </a:pathLst>
                </a:custGeom>
                <a:solidFill>
                  <a:srgbClr val="BE00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1" name="Freeform 26"/>
                <p:cNvSpPr/>
                <p:nvPr/>
              </p:nvSpPr>
              <p:spPr bwMode="auto">
                <a:xfrm>
                  <a:off x="7172325" y="6783389"/>
                  <a:ext cx="508000" cy="101600"/>
                </a:xfrm>
                <a:custGeom>
                  <a:gdLst>
                    <a:gd fmla="*/ 320 w 320" name="T0"/>
                    <a:gd fmla="*/ 0 h 64" name="T1"/>
                    <a:gd fmla="*/ 0 w 320" name="T2"/>
                    <a:gd fmla="*/ 0 h 64" name="T3"/>
                    <a:gd fmla="*/ 3 w 320" name="T4"/>
                    <a:gd fmla="*/ 64 h 64" name="T5"/>
                    <a:gd fmla="*/ 320 w 320" name="T6"/>
                    <a:gd fmla="*/ 64 h 64" name="T7"/>
                    <a:gd fmla="*/ 320 w 320" name="T8"/>
                    <a:gd fmla="*/ 0 h 6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" w="320">
                      <a:moveTo>
                        <a:pt x="320" y="0"/>
                      </a:moveTo>
                      <a:lnTo>
                        <a:pt x="0" y="0"/>
                      </a:lnTo>
                      <a:lnTo>
                        <a:pt x="3" y="64"/>
                      </a:lnTo>
                      <a:lnTo>
                        <a:pt x="320" y="64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BE00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2" name="Freeform 27"/>
                <p:cNvSpPr/>
                <p:nvPr/>
              </p:nvSpPr>
              <p:spPr bwMode="auto">
                <a:xfrm>
                  <a:off x="7154863" y="6437314"/>
                  <a:ext cx="525463" cy="131763"/>
                </a:xfrm>
                <a:custGeom>
                  <a:gdLst>
                    <a:gd fmla="*/ 0 w 331" name="T0"/>
                    <a:gd fmla="*/ 0 h 83" name="T1"/>
                    <a:gd fmla="*/ 5 w 331" name="T2"/>
                    <a:gd fmla="*/ 83 h 83" name="T3"/>
                    <a:gd fmla="*/ 331 w 331" name="T4"/>
                    <a:gd fmla="*/ 83 h 83" name="T5"/>
                    <a:gd fmla="*/ 331 w 331" name="T6"/>
                    <a:gd fmla="*/ 0 h 83" name="T7"/>
                    <a:gd fmla="*/ 0 w 331" name="T8"/>
                    <a:gd fmla="*/ 0 h 8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3" w="331">
                      <a:moveTo>
                        <a:pt x="0" y="0"/>
                      </a:moveTo>
                      <a:lnTo>
                        <a:pt x="5" y="83"/>
                      </a:lnTo>
                      <a:lnTo>
                        <a:pt x="331" y="83"/>
                      </a:lnTo>
                      <a:lnTo>
                        <a:pt x="3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E00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4" name="Freeform 28"/>
                <p:cNvSpPr/>
                <p:nvPr/>
              </p:nvSpPr>
              <p:spPr bwMode="auto">
                <a:xfrm>
                  <a:off x="7135813" y="5962652"/>
                  <a:ext cx="1106488" cy="184150"/>
                </a:xfrm>
                <a:custGeom>
                  <a:gdLst>
                    <a:gd fmla="*/ 697 w 697" name="T0"/>
                    <a:gd fmla="*/ 0 h 116" name="T1"/>
                    <a:gd fmla="*/ 692 w 697" name="T2"/>
                    <a:gd fmla="*/ 114 h 116" name="T3"/>
                    <a:gd fmla="*/ 5 w 697" name="T4"/>
                    <a:gd fmla="*/ 116 h 116" name="T5"/>
                    <a:gd fmla="*/ 0 w 697" name="T6"/>
                    <a:gd fmla="*/ 0 h 116" name="T7"/>
                    <a:gd fmla="*/ 697 w 697" name="T8"/>
                    <a:gd fmla="*/ 0 h 11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5" w="697">
                      <a:moveTo>
                        <a:pt x="697" y="0"/>
                      </a:moveTo>
                      <a:lnTo>
                        <a:pt x="692" y="114"/>
                      </a:lnTo>
                      <a:lnTo>
                        <a:pt x="5" y="116"/>
                      </a:lnTo>
                      <a:lnTo>
                        <a:pt x="0" y="0"/>
                      </a:lnTo>
                      <a:lnTo>
                        <a:pt x="697" y="0"/>
                      </a:lnTo>
                      <a:close/>
                    </a:path>
                  </a:pathLst>
                </a:custGeom>
                <a:solidFill>
                  <a:srgbClr val="9B001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5" name="Rectangle 29"/>
                <p:cNvSpPr>
                  <a:spLocks noChangeArrowheads="1"/>
                </p:cNvSpPr>
                <p:nvPr/>
              </p:nvSpPr>
              <p:spPr bwMode="auto">
                <a:xfrm>
                  <a:off x="7034213" y="5848352"/>
                  <a:ext cx="1309688" cy="207963"/>
                </a:xfrm>
                <a:prstGeom prst="rect">
                  <a:avLst/>
                </a:prstGeom>
                <a:solidFill>
                  <a:srgbClr val="DF3C2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6" name="Freeform 30"/>
                <p:cNvSpPr/>
                <p:nvPr/>
              </p:nvSpPr>
              <p:spPr bwMode="auto">
                <a:xfrm>
                  <a:off x="7145338" y="6226177"/>
                  <a:ext cx="534988" cy="211138"/>
                </a:xfrm>
                <a:custGeom>
                  <a:gdLst>
                    <a:gd fmla="*/ 0 w 337" name="T0"/>
                    <a:gd fmla="*/ 0 h 133" name="T1"/>
                    <a:gd fmla="*/ 6 w 337" name="T2"/>
                    <a:gd fmla="*/ 133 h 133" name="T3"/>
                    <a:gd fmla="*/ 337 w 337" name="T4"/>
                    <a:gd fmla="*/ 133 h 133" name="T5"/>
                    <a:gd fmla="*/ 337 w 337" name="T6"/>
                    <a:gd fmla="*/ 0 h 133" name="T7"/>
                    <a:gd fmla="*/ 0 w 337" name="T8"/>
                    <a:gd fmla="*/ 0 h 13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3" w="337">
                      <a:moveTo>
                        <a:pt x="0" y="0"/>
                      </a:moveTo>
                      <a:lnTo>
                        <a:pt x="6" y="133"/>
                      </a:lnTo>
                      <a:lnTo>
                        <a:pt x="337" y="133"/>
                      </a:lnTo>
                      <a:lnTo>
                        <a:pt x="3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4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7" name="Freeform 31"/>
                <p:cNvSpPr/>
                <p:nvPr/>
              </p:nvSpPr>
              <p:spPr bwMode="auto">
                <a:xfrm>
                  <a:off x="7680325" y="6226177"/>
                  <a:ext cx="549275" cy="211138"/>
                </a:xfrm>
                <a:custGeom>
                  <a:gdLst>
                    <a:gd fmla="*/ 0 w 346" name="T0"/>
                    <a:gd fmla="*/ 0 h 133" name="T1"/>
                    <a:gd fmla="*/ 0 w 346" name="T2"/>
                    <a:gd fmla="*/ 133 h 133" name="T3"/>
                    <a:gd fmla="*/ 341 w 346" name="T4"/>
                    <a:gd fmla="*/ 133 h 133" name="T5"/>
                    <a:gd fmla="*/ 343 w 346" name="T6"/>
                    <a:gd fmla="*/ 81 h 133" name="T7"/>
                    <a:gd fmla="*/ 346 w 346" name="T8"/>
                    <a:gd fmla="*/ 8 h 133" name="T9"/>
                    <a:gd fmla="*/ 346 w 346" name="T10"/>
                    <a:gd fmla="*/ 0 h 133" name="T11"/>
                    <a:gd fmla="*/ 0 w 346" name="T12"/>
                    <a:gd fmla="*/ 0 h 13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33" w="346">
                      <a:moveTo>
                        <a:pt x="0" y="0"/>
                      </a:moveTo>
                      <a:lnTo>
                        <a:pt x="0" y="133"/>
                      </a:lnTo>
                      <a:lnTo>
                        <a:pt x="341" y="133"/>
                      </a:lnTo>
                      <a:lnTo>
                        <a:pt x="343" y="81"/>
                      </a:lnTo>
                      <a:lnTo>
                        <a:pt x="346" y="8"/>
                      </a:lnTo>
                      <a:lnTo>
                        <a:pt x="3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A7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8" name="Freeform 32"/>
                <p:cNvSpPr/>
                <p:nvPr/>
              </p:nvSpPr>
              <p:spPr bwMode="auto">
                <a:xfrm>
                  <a:off x="7162800" y="6569077"/>
                  <a:ext cx="517525" cy="214313"/>
                </a:xfrm>
                <a:custGeom>
                  <a:gdLst>
                    <a:gd fmla="*/ 0 w 326" name="T0"/>
                    <a:gd fmla="*/ 0 h 135" name="T1"/>
                    <a:gd fmla="*/ 6 w 326" name="T2"/>
                    <a:gd fmla="*/ 135 h 135" name="T3"/>
                    <a:gd fmla="*/ 326 w 326" name="T4"/>
                    <a:gd fmla="*/ 135 h 135" name="T5"/>
                    <a:gd fmla="*/ 326 w 326" name="T6"/>
                    <a:gd fmla="*/ 0 h 135" name="T7"/>
                    <a:gd fmla="*/ 0 w 326" name="T8"/>
                    <a:gd fmla="*/ 0 h 13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5" w="326">
                      <a:moveTo>
                        <a:pt x="0" y="0"/>
                      </a:moveTo>
                      <a:lnTo>
                        <a:pt x="6" y="135"/>
                      </a:lnTo>
                      <a:lnTo>
                        <a:pt x="326" y="135"/>
                      </a:lnTo>
                      <a:lnTo>
                        <a:pt x="3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4F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9" name="Freeform 33"/>
                <p:cNvSpPr/>
                <p:nvPr/>
              </p:nvSpPr>
              <p:spPr bwMode="auto">
                <a:xfrm>
                  <a:off x="7680325" y="6569077"/>
                  <a:ext cx="533400" cy="214313"/>
                </a:xfrm>
                <a:custGeom>
                  <a:gdLst>
                    <a:gd fmla="*/ 0 w 336" name="T0"/>
                    <a:gd fmla="*/ 0 h 135" name="T1"/>
                    <a:gd fmla="*/ 0 w 336" name="T2"/>
                    <a:gd fmla="*/ 135 h 135" name="T3"/>
                    <a:gd fmla="*/ 330 w 336" name="T4"/>
                    <a:gd fmla="*/ 135 h 135" name="T5"/>
                    <a:gd fmla="*/ 333 w 336" name="T6"/>
                    <a:gd fmla="*/ 83 h 135" name="T7"/>
                    <a:gd fmla="*/ 336 w 336" name="T8"/>
                    <a:gd fmla="*/ 11 h 135" name="T9"/>
                    <a:gd fmla="*/ 336 w 336" name="T10"/>
                    <a:gd fmla="*/ 0 h 135" name="T11"/>
                    <a:gd fmla="*/ 0 w 336" name="T12"/>
                    <a:gd fmla="*/ 0 h 13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35" w="336">
                      <a:moveTo>
                        <a:pt x="0" y="0"/>
                      </a:moveTo>
                      <a:lnTo>
                        <a:pt x="0" y="135"/>
                      </a:lnTo>
                      <a:lnTo>
                        <a:pt x="330" y="135"/>
                      </a:lnTo>
                      <a:lnTo>
                        <a:pt x="333" y="83"/>
                      </a:lnTo>
                      <a:lnTo>
                        <a:pt x="336" y="11"/>
                      </a:lnTo>
                      <a:lnTo>
                        <a:pt x="3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A7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0" name="Rectangle 34"/>
                <p:cNvSpPr>
                  <a:spLocks noChangeArrowheads="1"/>
                </p:cNvSpPr>
                <p:nvPr/>
              </p:nvSpPr>
              <p:spPr bwMode="auto">
                <a:xfrm>
                  <a:off x="7877175" y="5845177"/>
                  <a:ext cx="176213" cy="1039813"/>
                </a:xfrm>
                <a:prstGeom prst="rect">
                  <a:avLst/>
                </a:prstGeom>
                <a:solidFill>
                  <a:srgbClr val="6096C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25156" y="6239493"/>
                <a:ext cx="886338" cy="716200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16"/>
              <a:srcRect l="32844" r="34641" t="75261"/>
              <a:stretch>
                <a:fillRect/>
              </a:stretch>
            </p:blipFill>
            <p:spPr>
              <a:xfrm>
                <a:off x="3685252" y="3848235"/>
                <a:ext cx="4510607" cy="32207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1101704951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1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3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9" nodeType="withEffect" presetClass="emph" presetID="6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占位符 6"/>
          <p:cNvPicPr>
            <a:picLocks noChangeAspect="1" noGrp="1"/>
          </p:cNvPicPr>
          <p:nvPr>
            <p:ph idx="14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823" r="16823"/>
          <a:stretch>
            <a:fillRect/>
          </a:stretch>
        </p:blipFill>
        <p:spPr/>
      </p:pic>
      <p:pic>
        <p:nvPicPr>
          <p:cNvPr id="8" name="图片占位符 7"/>
          <p:cNvPicPr>
            <a:picLocks noChangeAspect="1" noGrp="1"/>
          </p:cNvPicPr>
          <p:nvPr>
            <p:ph idx="15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val="2917884100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占位符 5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025" t="4025"/>
          <a:stretch>
            <a:fillRect/>
          </a:stretch>
        </p:blipFill>
        <p:spPr/>
      </p:pic>
    </p:spTree>
    <p:extLst>
      <p:ext uri="{BB962C8B-B14F-4D97-AF65-F5344CB8AC3E}">
        <p14:creationId val="1410083860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占位符 8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446" t="15446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734" t="10734"/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056" t="14056"/>
          <a:stretch>
            <a:fillRect/>
          </a:stretch>
        </p:blipFill>
        <p:spPr/>
      </p:pic>
      <p:pic>
        <p:nvPicPr>
          <p:cNvPr id="14" name="图片占位符 13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0109" t="20109"/>
          <a:stretch>
            <a:fillRect/>
          </a:stretch>
        </p:blipFill>
        <p:spPr/>
      </p:pic>
    </p:spTree>
    <p:extLst>
      <p:ext uri="{BB962C8B-B14F-4D97-AF65-F5344CB8AC3E}">
        <p14:creationId val="943851929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占位符 6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0875" r="10875"/>
          <a:stretch>
            <a:fillRect/>
          </a:stretch>
        </p:blipFill>
        <p:spPr/>
      </p:pic>
      <p:pic>
        <p:nvPicPr>
          <p:cNvPr id="8" name="图片占位符 7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4271" r="14271"/>
          <a:stretch>
            <a:fillRect/>
          </a:stretch>
        </p:blipFill>
        <p:spPr/>
      </p:pic>
    </p:spTree>
    <p:extLst>
      <p:ext uri="{BB962C8B-B14F-4D97-AF65-F5344CB8AC3E}">
        <p14:creationId val="2505765952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占位符 5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010" r="16010"/>
          <a:stretch>
            <a:fillRect/>
          </a:stretch>
        </p:blipFill>
        <p:spPr/>
      </p:pic>
    </p:spTree>
    <p:extLst>
      <p:ext uri="{BB962C8B-B14F-4D97-AF65-F5344CB8AC3E}">
        <p14:creationId val="300376674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占位符 6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4828" t="14828"/>
          <a:stretch>
            <a:fillRect/>
          </a:stretch>
        </p:blipFill>
        <p:spPr/>
      </p:pic>
      <p:pic>
        <p:nvPicPr>
          <p:cNvPr id="8" name="图片占位符 7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592" t="7592"/>
          <a:stretch>
            <a:fillRect/>
          </a:stretch>
        </p:blipFill>
        <p:spPr/>
      </p:pic>
    </p:spTree>
    <p:extLst>
      <p:ext uri="{BB962C8B-B14F-4D97-AF65-F5344CB8AC3E}">
        <p14:creationId val="457567857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占位符 6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868" t="10868"/>
          <a:stretch>
            <a:fillRect/>
          </a:stretch>
        </p:blipFill>
        <p:spPr/>
      </p:pic>
      <p:pic>
        <p:nvPicPr>
          <p:cNvPr id="8" name="图片占位符 7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854" t="6854"/>
          <a:stretch>
            <a:fillRect/>
          </a:stretch>
        </p:blipFill>
        <p:spPr/>
      </p:pic>
    </p:spTree>
    <p:extLst>
      <p:ext uri="{BB962C8B-B14F-4D97-AF65-F5344CB8AC3E}">
        <p14:creationId val="401784214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占位符 30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3964" r="23964"/>
          <a:stretch>
            <a:fillRect/>
          </a:stretch>
        </p:blipFill>
        <p:spPr/>
      </p:pic>
      <p:pic>
        <p:nvPicPr>
          <p:cNvPr id="32" name="图片占位符 31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0705" r="20705"/>
          <a:stretch>
            <a:fillRect/>
          </a:stretch>
        </p:blipFill>
        <p:spPr/>
      </p:pic>
      <p:pic>
        <p:nvPicPr>
          <p:cNvPr id="33" name="图片占位符 32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23923" r="23923"/>
          <a:stretch>
            <a:fillRect/>
          </a:stretch>
        </p:blipFill>
        <p:spPr/>
      </p:pic>
    </p:spTree>
    <p:extLst>
      <p:ext uri="{BB962C8B-B14F-4D97-AF65-F5344CB8AC3E}">
        <p14:creationId val="2336418901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占位符 8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214" t="10214"/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639" t="2639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9891" t="9891"/>
          <a:stretch>
            <a:fillRect/>
          </a:stretch>
        </p:blipFill>
        <p:spPr/>
      </p:pic>
      <p:pic>
        <p:nvPicPr>
          <p:cNvPr id="12" name="图片占位符 11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5151" t="5151"/>
          <a:stretch>
            <a:fillRect/>
          </a:stretch>
        </p:blipFill>
        <p:spPr/>
      </p:pic>
    </p:spTree>
    <p:extLst>
      <p:ext uri="{BB962C8B-B14F-4D97-AF65-F5344CB8AC3E}">
        <p14:creationId val="4115003765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占位符 7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944" t="5944"/>
          <a:stretch>
            <a:fillRect/>
          </a:stretch>
        </p:blipFill>
        <p:spPr/>
      </p:pic>
      <p:pic>
        <p:nvPicPr>
          <p:cNvPr id="9" name="图片占位符 8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713" t="15713"/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197" t="11197"/>
          <a:stretch>
            <a:fillRect/>
          </a:stretch>
        </p:blipFill>
        <p:spPr/>
      </p:pic>
    </p:spTree>
    <p:extLst>
      <p:ext uri="{BB962C8B-B14F-4D97-AF65-F5344CB8AC3E}">
        <p14:creationId val="901486349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9BD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占位符 7"/>
          <p:cNvPicPr>
            <a:picLocks noChangeAspect="1" noGrp="1"/>
          </p:cNvPicPr>
          <p:nvPr>
            <p:ph idx="14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4900" r="14900"/>
          <a:stretch>
            <a:fillRect/>
          </a:stretch>
        </p:blipFill>
        <p:spPr/>
      </p:pic>
      <p:pic>
        <p:nvPicPr>
          <p:cNvPr id="9" name="图片占位符 8"/>
          <p:cNvPicPr>
            <a:picLocks noChangeAspect="1" noGrp="1"/>
          </p:cNvPicPr>
          <p:nvPr>
            <p:ph idx="15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7000" r="17000"/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6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1300" r="11300"/>
          <a:stretch>
            <a:fillRect/>
          </a:stretch>
        </p:blipFill>
        <p:spPr/>
      </p:pic>
    </p:spTree>
    <p:extLst>
      <p:ext uri="{BB962C8B-B14F-4D97-AF65-F5344CB8AC3E}">
        <p14:creationId val="2933696354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0486464-E79F-4200-871D-8583FB0A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809" t="1780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ED9010-3FC1-48CE-9F5A-C000CFD9D0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681" t="301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1141BD-0DAA-42AF-9597-6258F8ED5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191" y="1771649"/>
            <a:ext cx="478554" cy="16573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DEA97EC-F735-4996-A7E4-58372AF67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3268" y="1615622"/>
            <a:ext cx="590923" cy="12415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5C988FC-0379-4105-A068-BE883C145C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70777"/>
          <a:stretch>
            <a:fillRect/>
          </a:stretch>
        </p:blipFill>
        <p:spPr>
          <a:xfrm>
            <a:off x="5359648" y="2381147"/>
            <a:ext cx="334688" cy="5814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9D51EF8-7801-4A10-AE8D-CE99A2FBA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201" y="2022701"/>
            <a:ext cx="795898" cy="7768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7DE58C9-2226-48B8-968D-07CF7D0D7277}"/>
              </a:ext>
            </a:extLst>
          </p:cNvPr>
          <p:cNvSpPr txBox="1"/>
          <p:nvPr/>
        </p:nvSpPr>
        <p:spPr>
          <a:xfrm>
            <a:off x="4872628" y="2767608"/>
            <a:ext cx="18084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1500">
                <a:solidFill>
                  <a:srgbClr val="F89712"/>
                </a:solidFill>
                <a:latin typeface="Arial"/>
                <a:ea typeface="微软雅黑"/>
                <a:sym typeface="Arial"/>
              </a:rPr>
              <a:t>10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9153D15-3FBB-46B7-8230-B49352FA15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7625" l="15543" r="55413" t="26683"/>
          <a:stretch>
            <a:fillRect/>
          </a:stretch>
        </p:blipFill>
        <p:spPr>
          <a:xfrm>
            <a:off x="146309" y="2266547"/>
            <a:ext cx="2794000" cy="4267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B34AD54-FBF5-4334-9970-0696D666319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4836" l="41815" r="36403" t="48240"/>
          <a:stretch>
            <a:fillRect/>
          </a:stretch>
        </p:blipFill>
        <p:spPr>
          <a:xfrm>
            <a:off x="10083563" y="1540774"/>
            <a:ext cx="2095457" cy="304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F19EF88-4459-4D1B-9D3C-2B4F6A5A26D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7184" l="61222" r="13364" t="40615"/>
          <a:stretch>
            <a:fillRect/>
          </a:stretch>
        </p:blipFill>
        <p:spPr>
          <a:xfrm flipH="1">
            <a:off x="8476458" y="3046379"/>
            <a:ext cx="2444750" cy="3390900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B3F57FD5-CAE2-4A72-9308-1770CF9F3172}"/>
              </a:ext>
            </a:extLst>
          </p:cNvPr>
          <p:cNvGrpSpPr/>
          <p:nvPr/>
        </p:nvGrpSpPr>
        <p:grpSpPr>
          <a:xfrm>
            <a:off x="2803670" y="3848235"/>
            <a:ext cx="6736119" cy="3220769"/>
            <a:chOff x="2803670" y="3848235"/>
            <a:chExt cx="6736119" cy="322076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6182D36-4E84-4221-8630-27A0B3BFD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32844" r="34641" t="75261"/>
            <a:stretch>
              <a:fillRect/>
            </a:stretch>
          </p:blipFill>
          <p:spPr>
            <a:xfrm>
              <a:off x="3685252" y="3848235"/>
              <a:ext cx="4510607" cy="322076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02EAB1B-3C8C-4720-B813-5A4DADA44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03670" y="5252646"/>
              <a:ext cx="2115495" cy="1737511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93CE553-ACEB-4DFD-9282-06443777FA1F}"/>
                </a:ext>
              </a:extLst>
            </p:cNvPr>
            <p:cNvGrpSpPr/>
            <p:nvPr/>
          </p:nvGrpSpPr>
          <p:grpSpPr>
            <a:xfrm>
              <a:off x="7536364" y="5097464"/>
              <a:ext cx="2003425" cy="1787526"/>
              <a:chOff x="7034213" y="5097464"/>
              <a:chExt cx="2003425" cy="1787526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F642741-5C52-4C04-A12B-4BAA74273AB7}"/>
                  </a:ext>
                </a:extLst>
              </p:cNvPr>
              <p:cNvSpPr/>
              <p:nvPr/>
            </p:nvSpPr>
            <p:spPr bwMode="auto">
              <a:xfrm>
                <a:off x="8110538" y="5097464"/>
                <a:ext cx="619125" cy="277813"/>
              </a:xfrm>
              <a:custGeom>
                <a:gdLst>
                  <a:gd fmla="*/ 210 w 249" name="T0"/>
                  <a:gd fmla="*/ 59 h 112" name="T1"/>
                  <a:gd fmla="*/ 191 w 249" name="T2"/>
                  <a:gd fmla="*/ 70 h 112" name="T3"/>
                  <a:gd fmla="*/ 202 w 249" name="T4"/>
                  <a:gd fmla="*/ 51 h 112" name="T5"/>
                  <a:gd fmla="*/ 193 w 249" name="T6"/>
                  <a:gd fmla="*/ 18 h 112" name="T7"/>
                  <a:gd fmla="*/ 193 w 249" name="T8"/>
                  <a:gd fmla="*/ 18 h 112" name="T9"/>
                  <a:gd fmla="*/ 160 w 249" name="T10"/>
                  <a:gd fmla="*/ 27 h 112" name="T11"/>
                  <a:gd fmla="*/ 149 w 249" name="T12"/>
                  <a:gd fmla="*/ 46 h 112" name="T13"/>
                  <a:gd fmla="*/ 149 w 249" name="T14"/>
                  <a:gd fmla="*/ 24 h 112" name="T15"/>
                  <a:gd fmla="*/ 125 w 249" name="T16"/>
                  <a:gd fmla="*/ 0 h 112" name="T17"/>
                  <a:gd fmla="*/ 125 w 249" name="T18"/>
                  <a:gd fmla="*/ 0 h 112" name="T19"/>
                  <a:gd fmla="*/ 101 w 249" name="T20"/>
                  <a:gd fmla="*/ 24 h 112" name="T21"/>
                  <a:gd fmla="*/ 101 w 249" name="T22"/>
                  <a:gd fmla="*/ 46 h 112" name="T23"/>
                  <a:gd fmla="*/ 90 w 249" name="T24"/>
                  <a:gd fmla="*/ 27 h 112" name="T25"/>
                  <a:gd fmla="*/ 57 w 249" name="T26"/>
                  <a:gd fmla="*/ 18 h 112" name="T27"/>
                  <a:gd fmla="*/ 57 w 249" name="T28"/>
                  <a:gd fmla="*/ 18 h 112" name="T29"/>
                  <a:gd fmla="*/ 48 w 249" name="T30"/>
                  <a:gd fmla="*/ 51 h 112" name="T31"/>
                  <a:gd fmla="*/ 59 w 249" name="T32"/>
                  <a:gd fmla="*/ 70 h 112" name="T33"/>
                  <a:gd fmla="*/ 40 w 249" name="T34"/>
                  <a:gd fmla="*/ 59 h 112" name="T35"/>
                  <a:gd fmla="*/ 7 w 249" name="T36"/>
                  <a:gd fmla="*/ 68 h 112" name="T37"/>
                  <a:gd fmla="*/ 7 w 249" name="T38"/>
                  <a:gd fmla="*/ 68 h 112" name="T39"/>
                  <a:gd fmla="*/ 16 w 249" name="T40"/>
                  <a:gd fmla="*/ 101 h 112" name="T41"/>
                  <a:gd fmla="*/ 34 w 249" name="T42"/>
                  <a:gd fmla="*/ 112 h 112" name="T43"/>
                  <a:gd fmla="*/ 215 w 249" name="T44"/>
                  <a:gd fmla="*/ 112 h 112" name="T45"/>
                  <a:gd fmla="*/ 234 w 249" name="T46"/>
                  <a:gd fmla="*/ 101 h 112" name="T47"/>
                  <a:gd fmla="*/ 243 w 249" name="T48"/>
                  <a:gd fmla="*/ 68 h 112" name="T49"/>
                  <a:gd fmla="*/ 243 w 249" name="T50"/>
                  <a:gd fmla="*/ 68 h 112" name="T51"/>
                  <a:gd fmla="*/ 210 w 249" name="T52"/>
                  <a:gd fmla="*/ 59 h 112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12" w="249">
                    <a:moveTo>
                      <a:pt x="210" y="59"/>
                    </a:moveTo>
                    <a:cubicBezTo>
                      <a:pt x="191" y="70"/>
                      <a:pt x="191" y="70"/>
                      <a:pt x="191" y="70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08" y="40"/>
                      <a:pt x="204" y="25"/>
                      <a:pt x="193" y="18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81" y="11"/>
                      <a:pt x="166" y="15"/>
                      <a:pt x="160" y="27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49" y="11"/>
                      <a:pt x="138" y="0"/>
                      <a:pt x="125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11" y="0"/>
                      <a:pt x="101" y="11"/>
                      <a:pt x="101" y="24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83" y="15"/>
                      <a:pt x="68" y="11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5" y="25"/>
                      <a:pt x="41" y="40"/>
                      <a:pt x="48" y="51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28" y="52"/>
                      <a:pt x="14" y="56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80"/>
                      <a:pt x="4" y="94"/>
                      <a:pt x="16" y="101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215" y="112"/>
                      <a:pt x="215" y="112"/>
                      <a:pt x="215" y="112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45" y="94"/>
                      <a:pt x="249" y="80"/>
                      <a:pt x="243" y="68"/>
                    </a:cubicBezTo>
                    <a:cubicBezTo>
                      <a:pt x="243" y="68"/>
                      <a:pt x="243" y="68"/>
                      <a:pt x="243" y="68"/>
                    </a:cubicBezTo>
                    <a:cubicBezTo>
                      <a:pt x="236" y="56"/>
                      <a:pt x="221" y="52"/>
                      <a:pt x="210" y="59"/>
                    </a:cubicBezTo>
                    <a:close/>
                  </a:path>
                </a:pathLst>
              </a:custGeom>
              <a:solidFill>
                <a:srgbClr val="ECA8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B700B184-1865-439D-9FFA-8F35A40F9F6C}"/>
                  </a:ext>
                </a:extLst>
              </p:cNvPr>
              <p:cNvSpPr/>
              <p:nvPr/>
            </p:nvSpPr>
            <p:spPr bwMode="auto">
              <a:xfrm>
                <a:off x="7861300" y="5537202"/>
                <a:ext cx="1076325" cy="1347788"/>
              </a:xfrm>
              <a:custGeom>
                <a:gdLst>
                  <a:gd fmla="*/ 678 w 678" name="T0"/>
                  <a:gd fmla="*/ 0 h 849" name="T1"/>
                  <a:gd fmla="*/ 670 w 678" name="T2"/>
                  <a:gd fmla="*/ 241 h 849" name="T3"/>
                  <a:gd fmla="*/ 664 w 678" name="T4"/>
                  <a:gd fmla="*/ 437 h 849" name="T5"/>
                  <a:gd fmla="*/ 661 w 678" name="T6"/>
                  <a:gd fmla="*/ 559 h 849" name="T7"/>
                  <a:gd fmla="*/ 655 w 678" name="T8"/>
                  <a:gd fmla="*/ 755 h 849" name="T9"/>
                  <a:gd fmla="*/ 651 w 678" name="T10"/>
                  <a:gd fmla="*/ 849 h 849" name="T11"/>
                  <a:gd fmla="*/ 25 w 678" name="T12"/>
                  <a:gd fmla="*/ 849 h 849" name="T13"/>
                  <a:gd fmla="*/ 24 w 678" name="T14"/>
                  <a:gd fmla="*/ 786 h 849" name="T15"/>
                  <a:gd fmla="*/ 22 w 678" name="T16"/>
                  <a:gd fmla="*/ 755 h 849" name="T17"/>
                  <a:gd fmla="*/ 20 w 678" name="T18"/>
                  <a:gd fmla="*/ 678 h 849" name="T19"/>
                  <a:gd fmla="*/ 17 w 678" name="T20"/>
                  <a:gd fmla="*/ 573 h 849" name="T21"/>
                  <a:gd fmla="*/ 17 w 678" name="T22"/>
                  <a:gd fmla="*/ 559 h 849" name="T23"/>
                  <a:gd fmla="*/ 14 w 678" name="T24"/>
                  <a:gd fmla="*/ 465 h 849" name="T25"/>
                  <a:gd fmla="*/ 13 w 678" name="T26"/>
                  <a:gd fmla="*/ 437 h 849" name="T27"/>
                  <a:gd fmla="*/ 11 w 678" name="T28"/>
                  <a:gd fmla="*/ 360 h 849" name="T29"/>
                  <a:gd fmla="*/ 8 w 678" name="T30"/>
                  <a:gd fmla="*/ 252 h 849" name="T31"/>
                  <a:gd fmla="*/ 6 w 678" name="T32"/>
                  <a:gd fmla="*/ 241 h 849" name="T33"/>
                  <a:gd fmla="*/ 5 w 678" name="T34"/>
                  <a:gd fmla="*/ 166 h 849" name="T35"/>
                  <a:gd fmla="*/ 0 w 678" name="T36"/>
                  <a:gd fmla="*/ 0 h 849" name="T37"/>
                  <a:gd fmla="*/ 678 w 678" name="T38"/>
                  <a:gd fmla="*/ 0 h 84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849" w="678">
                    <a:moveTo>
                      <a:pt x="678" y="0"/>
                    </a:moveTo>
                    <a:lnTo>
                      <a:pt x="670" y="241"/>
                    </a:lnTo>
                    <a:lnTo>
                      <a:pt x="664" y="437"/>
                    </a:lnTo>
                    <a:lnTo>
                      <a:pt x="661" y="559"/>
                    </a:lnTo>
                    <a:lnTo>
                      <a:pt x="655" y="755"/>
                    </a:lnTo>
                    <a:lnTo>
                      <a:pt x="651" y="849"/>
                    </a:lnTo>
                    <a:lnTo>
                      <a:pt x="25" y="849"/>
                    </a:lnTo>
                    <a:lnTo>
                      <a:pt x="24" y="786"/>
                    </a:lnTo>
                    <a:lnTo>
                      <a:pt x="22" y="755"/>
                    </a:lnTo>
                    <a:lnTo>
                      <a:pt x="20" y="678"/>
                    </a:lnTo>
                    <a:lnTo>
                      <a:pt x="17" y="573"/>
                    </a:lnTo>
                    <a:lnTo>
                      <a:pt x="17" y="559"/>
                    </a:lnTo>
                    <a:lnTo>
                      <a:pt x="14" y="465"/>
                    </a:lnTo>
                    <a:lnTo>
                      <a:pt x="13" y="437"/>
                    </a:lnTo>
                    <a:lnTo>
                      <a:pt x="11" y="360"/>
                    </a:lnTo>
                    <a:lnTo>
                      <a:pt x="8" y="252"/>
                    </a:lnTo>
                    <a:lnTo>
                      <a:pt x="6" y="241"/>
                    </a:lnTo>
                    <a:lnTo>
                      <a:pt x="5" y="166"/>
                    </a:lnTo>
                    <a:lnTo>
                      <a:pt x="0" y="0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59A75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034F44A7-BCDE-4D19-89B7-723321A1CC99}"/>
                  </a:ext>
                </a:extLst>
              </p:cNvPr>
              <p:cNvSpPr/>
              <p:nvPr/>
            </p:nvSpPr>
            <p:spPr bwMode="auto">
              <a:xfrm>
                <a:off x="7861300" y="5537202"/>
                <a:ext cx="1076325" cy="268288"/>
              </a:xfrm>
              <a:custGeom>
                <a:gdLst>
                  <a:gd fmla="*/ 0 w 678" name="T0"/>
                  <a:gd fmla="*/ 0 h 169" name="T1"/>
                  <a:gd fmla="*/ 5 w 678" name="T2"/>
                  <a:gd fmla="*/ 166 h 169" name="T3"/>
                  <a:gd fmla="*/ 673 w 678" name="T4"/>
                  <a:gd fmla="*/ 169 h 169" name="T5"/>
                  <a:gd fmla="*/ 678 w 678" name="T6"/>
                  <a:gd fmla="*/ 0 h 169" name="T7"/>
                  <a:gd fmla="*/ 0 w 678" name="T8"/>
                  <a:gd fmla="*/ 0 h 1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9" w="678">
                    <a:moveTo>
                      <a:pt x="0" y="0"/>
                    </a:moveTo>
                    <a:lnTo>
                      <a:pt x="5" y="166"/>
                    </a:lnTo>
                    <a:lnTo>
                      <a:pt x="673" y="169"/>
                    </a:lnTo>
                    <a:lnTo>
                      <a:pt x="6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75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DE0BEA1C-9BE9-479E-9845-E48FE0CCB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1288" y="5367339"/>
                <a:ext cx="1276350" cy="306388"/>
              </a:xfrm>
              <a:prstGeom prst="rect">
                <a:avLst/>
              </a:prstGeom>
              <a:solidFill>
                <a:srgbClr val="59A75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9DAEE81A-2457-4F8B-9887-36DBEE111A59}"/>
                  </a:ext>
                </a:extLst>
              </p:cNvPr>
              <p:cNvSpPr/>
              <p:nvPr/>
            </p:nvSpPr>
            <p:spPr bwMode="auto">
              <a:xfrm>
                <a:off x="8405813" y="5783264"/>
                <a:ext cx="523875" cy="1101725"/>
              </a:xfrm>
              <a:custGeom>
                <a:gdLst>
                  <a:gd fmla="*/ 0 w 330" name="T0"/>
                  <a:gd fmla="*/ 0 h 694" name="T1"/>
                  <a:gd fmla="*/ 0 w 330" name="T2"/>
                  <a:gd fmla="*/ 86 h 694" name="T3"/>
                  <a:gd fmla="*/ 0 w 330" name="T4"/>
                  <a:gd fmla="*/ 282 h 694" name="T5"/>
                  <a:gd fmla="*/ 0 w 330" name="T6"/>
                  <a:gd fmla="*/ 404 h 694" name="T7"/>
                  <a:gd fmla="*/ 0 w 330" name="T8"/>
                  <a:gd fmla="*/ 600 h 694" name="T9"/>
                  <a:gd fmla="*/ 0 w 330" name="T10"/>
                  <a:gd fmla="*/ 694 h 694" name="T11"/>
                  <a:gd fmla="*/ 308 w 330" name="T12"/>
                  <a:gd fmla="*/ 694 h 694" name="T13"/>
                  <a:gd fmla="*/ 312 w 330" name="T14"/>
                  <a:gd fmla="*/ 600 h 694" name="T15"/>
                  <a:gd fmla="*/ 318 w 330" name="T16"/>
                  <a:gd fmla="*/ 404 h 694" name="T17"/>
                  <a:gd fmla="*/ 321 w 330" name="T18"/>
                  <a:gd fmla="*/ 282 h 694" name="T19"/>
                  <a:gd fmla="*/ 327 w 330" name="T20"/>
                  <a:gd fmla="*/ 86 h 694" name="T21"/>
                  <a:gd fmla="*/ 330 w 330" name="T22"/>
                  <a:gd fmla="*/ 14 h 694" name="T23"/>
                  <a:gd fmla="*/ 0 w 330" name="T24"/>
                  <a:gd fmla="*/ 0 h 69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94" w="330">
                    <a:moveTo>
                      <a:pt x="0" y="0"/>
                    </a:moveTo>
                    <a:lnTo>
                      <a:pt x="0" y="86"/>
                    </a:lnTo>
                    <a:lnTo>
                      <a:pt x="0" y="282"/>
                    </a:lnTo>
                    <a:lnTo>
                      <a:pt x="0" y="404"/>
                    </a:lnTo>
                    <a:lnTo>
                      <a:pt x="0" y="600"/>
                    </a:lnTo>
                    <a:lnTo>
                      <a:pt x="0" y="694"/>
                    </a:lnTo>
                    <a:lnTo>
                      <a:pt x="308" y="694"/>
                    </a:lnTo>
                    <a:lnTo>
                      <a:pt x="312" y="600"/>
                    </a:lnTo>
                    <a:lnTo>
                      <a:pt x="318" y="404"/>
                    </a:lnTo>
                    <a:lnTo>
                      <a:pt x="321" y="282"/>
                    </a:lnTo>
                    <a:lnTo>
                      <a:pt x="327" y="86"/>
                    </a:lnTo>
                    <a:lnTo>
                      <a:pt x="33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75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E46553E7-0295-4EC8-BA1A-0AF62568C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350" y="5362577"/>
                <a:ext cx="258763" cy="1522413"/>
              </a:xfrm>
              <a:prstGeom prst="rect">
                <a:avLst/>
              </a:prstGeom>
              <a:solidFill>
                <a:srgbClr val="FAD3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3D725C4C-9EE1-4F7E-86B5-CA7EB8A5A20E}"/>
                  </a:ext>
                </a:extLst>
              </p:cNvPr>
              <p:cNvSpPr/>
              <p:nvPr/>
            </p:nvSpPr>
            <p:spPr bwMode="auto">
              <a:xfrm>
                <a:off x="7745413" y="5676902"/>
                <a:ext cx="422275" cy="190500"/>
              </a:xfrm>
              <a:custGeom>
                <a:gdLst>
                  <a:gd fmla="*/ 27 w 170" name="T0"/>
                  <a:gd fmla="*/ 41 h 77" name="T1"/>
                  <a:gd fmla="*/ 40 w 170" name="T2"/>
                  <a:gd fmla="*/ 48 h 77" name="T3"/>
                  <a:gd fmla="*/ 33 w 170" name="T4"/>
                  <a:gd fmla="*/ 35 h 77" name="T5"/>
                  <a:gd fmla="*/ 39 w 170" name="T6"/>
                  <a:gd fmla="*/ 13 h 77" name="T7"/>
                  <a:gd fmla="*/ 39 w 170" name="T8"/>
                  <a:gd fmla="*/ 13 h 77" name="T9"/>
                  <a:gd fmla="*/ 61 w 170" name="T10"/>
                  <a:gd fmla="*/ 19 h 77" name="T11"/>
                  <a:gd fmla="*/ 69 w 170" name="T12"/>
                  <a:gd fmla="*/ 32 h 77" name="T13"/>
                  <a:gd fmla="*/ 69 w 170" name="T14"/>
                  <a:gd fmla="*/ 17 h 77" name="T15"/>
                  <a:gd fmla="*/ 85 w 170" name="T16"/>
                  <a:gd fmla="*/ 0 h 77" name="T17"/>
                  <a:gd fmla="*/ 85 w 170" name="T18"/>
                  <a:gd fmla="*/ 0 h 77" name="T19"/>
                  <a:gd fmla="*/ 102 w 170" name="T20"/>
                  <a:gd fmla="*/ 17 h 77" name="T21"/>
                  <a:gd fmla="*/ 102 w 170" name="T22"/>
                  <a:gd fmla="*/ 32 h 77" name="T23"/>
                  <a:gd fmla="*/ 109 w 170" name="T24"/>
                  <a:gd fmla="*/ 19 h 77" name="T25"/>
                  <a:gd fmla="*/ 132 w 170" name="T26"/>
                  <a:gd fmla="*/ 13 h 77" name="T27"/>
                  <a:gd fmla="*/ 132 w 170" name="T28"/>
                  <a:gd fmla="*/ 13 h 77" name="T29"/>
                  <a:gd fmla="*/ 138 w 170" name="T30"/>
                  <a:gd fmla="*/ 35 h 77" name="T31"/>
                  <a:gd fmla="*/ 130 w 170" name="T32"/>
                  <a:gd fmla="*/ 48 h 77" name="T33"/>
                  <a:gd fmla="*/ 143 w 170" name="T34"/>
                  <a:gd fmla="*/ 41 h 77" name="T35"/>
                  <a:gd fmla="*/ 166 w 170" name="T36"/>
                  <a:gd fmla="*/ 47 h 77" name="T37"/>
                  <a:gd fmla="*/ 166 w 170" name="T38"/>
                  <a:gd fmla="*/ 47 h 77" name="T39"/>
                  <a:gd fmla="*/ 160 w 170" name="T40"/>
                  <a:gd fmla="*/ 69 h 77" name="T41"/>
                  <a:gd fmla="*/ 147 w 170" name="T42"/>
                  <a:gd fmla="*/ 77 h 77" name="T43"/>
                  <a:gd fmla="*/ 24 w 170" name="T44"/>
                  <a:gd fmla="*/ 77 h 77" name="T45"/>
                  <a:gd fmla="*/ 11 w 170" name="T46"/>
                  <a:gd fmla="*/ 69 h 77" name="T47"/>
                  <a:gd fmla="*/ 5 w 170" name="T48"/>
                  <a:gd fmla="*/ 47 h 77" name="T49"/>
                  <a:gd fmla="*/ 5 w 170" name="T50"/>
                  <a:gd fmla="*/ 47 h 77" name="T51"/>
                  <a:gd fmla="*/ 27 w 170" name="T52"/>
                  <a:gd fmla="*/ 41 h 77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77" w="170">
                    <a:moveTo>
                      <a:pt x="27" y="41"/>
                    </a:moveTo>
                    <a:cubicBezTo>
                      <a:pt x="40" y="48"/>
                      <a:pt x="40" y="48"/>
                      <a:pt x="40" y="48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28" y="27"/>
                      <a:pt x="31" y="17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7" y="8"/>
                      <a:pt x="57" y="11"/>
                      <a:pt x="61" y="19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8"/>
                      <a:pt x="76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4" y="0"/>
                      <a:pt x="102" y="8"/>
                      <a:pt x="102" y="17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14" y="11"/>
                      <a:pt x="124" y="8"/>
                      <a:pt x="132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40" y="17"/>
                      <a:pt x="142" y="27"/>
                      <a:pt x="138" y="35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51" y="36"/>
                      <a:pt x="161" y="39"/>
                      <a:pt x="166" y="47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70" y="55"/>
                      <a:pt x="168" y="65"/>
                      <a:pt x="160" y="69"/>
                    </a:cubicBezTo>
                    <a:cubicBezTo>
                      <a:pt x="147" y="77"/>
                      <a:pt x="147" y="77"/>
                      <a:pt x="147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3" y="65"/>
                      <a:pt x="0" y="55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39"/>
                      <a:pt x="20" y="36"/>
                      <a:pt x="27" y="41"/>
                    </a:cubicBezTo>
                    <a:close/>
                  </a:path>
                </a:pathLst>
              </a:custGeom>
              <a:solidFill>
                <a:srgbClr val="ECA8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97AEFB47-3245-48A9-BE9A-31A4D5EC8BCF}"/>
                  </a:ext>
                </a:extLst>
              </p:cNvPr>
              <p:cNvSpPr/>
              <p:nvPr/>
            </p:nvSpPr>
            <p:spPr bwMode="auto">
              <a:xfrm>
                <a:off x="7135813" y="5962652"/>
                <a:ext cx="1106488" cy="922338"/>
              </a:xfrm>
              <a:custGeom>
                <a:gdLst>
                  <a:gd fmla="*/ 0 w 697" name="T0"/>
                  <a:gd fmla="*/ 0 h 581" name="T1"/>
                  <a:gd fmla="*/ 6 w 697" name="T2"/>
                  <a:gd fmla="*/ 166 h 581" name="T3"/>
                  <a:gd fmla="*/ 12 w 697" name="T4"/>
                  <a:gd fmla="*/ 299 h 581" name="T5"/>
                  <a:gd fmla="*/ 17 w 697" name="T6"/>
                  <a:gd fmla="*/ 382 h 581" name="T7"/>
                  <a:gd fmla="*/ 23 w 697" name="T8"/>
                  <a:gd fmla="*/ 517 h 581" name="T9"/>
                  <a:gd fmla="*/ 26 w 697" name="T10"/>
                  <a:gd fmla="*/ 581 h 581" name="T11"/>
                  <a:gd fmla="*/ 670 w 697" name="T12"/>
                  <a:gd fmla="*/ 581 h 581" name="T13"/>
                  <a:gd fmla="*/ 673 w 697" name="T14"/>
                  <a:gd fmla="*/ 538 h 581" name="T15"/>
                  <a:gd fmla="*/ 673 w 697" name="T16"/>
                  <a:gd fmla="*/ 517 h 581" name="T17"/>
                  <a:gd fmla="*/ 676 w 697" name="T18"/>
                  <a:gd fmla="*/ 465 h 581" name="T19"/>
                  <a:gd fmla="*/ 679 w 697" name="T20"/>
                  <a:gd fmla="*/ 393 h 581" name="T21"/>
                  <a:gd fmla="*/ 679 w 697" name="T22"/>
                  <a:gd fmla="*/ 382 h 581" name="T23"/>
                  <a:gd fmla="*/ 683 w 697" name="T24"/>
                  <a:gd fmla="*/ 319 h 581" name="T25"/>
                  <a:gd fmla="*/ 684 w 697" name="T26"/>
                  <a:gd fmla="*/ 299 h 581" name="T27"/>
                  <a:gd fmla="*/ 686 w 697" name="T28"/>
                  <a:gd fmla="*/ 247 h 581" name="T29"/>
                  <a:gd fmla="*/ 689 w 697" name="T30"/>
                  <a:gd fmla="*/ 174 h 581" name="T31"/>
                  <a:gd fmla="*/ 689 w 697" name="T32"/>
                  <a:gd fmla="*/ 166 h 581" name="T33"/>
                  <a:gd fmla="*/ 692 w 697" name="T34"/>
                  <a:gd fmla="*/ 114 h 581" name="T35"/>
                  <a:gd fmla="*/ 697 w 697" name="T36"/>
                  <a:gd fmla="*/ 0 h 581" name="T37"/>
                  <a:gd fmla="*/ 0 w 697" name="T38"/>
                  <a:gd fmla="*/ 0 h 58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81" w="697">
                    <a:moveTo>
                      <a:pt x="0" y="0"/>
                    </a:moveTo>
                    <a:lnTo>
                      <a:pt x="6" y="166"/>
                    </a:lnTo>
                    <a:lnTo>
                      <a:pt x="12" y="299"/>
                    </a:lnTo>
                    <a:lnTo>
                      <a:pt x="17" y="382"/>
                    </a:lnTo>
                    <a:lnTo>
                      <a:pt x="23" y="517"/>
                    </a:lnTo>
                    <a:lnTo>
                      <a:pt x="26" y="581"/>
                    </a:lnTo>
                    <a:lnTo>
                      <a:pt x="670" y="581"/>
                    </a:lnTo>
                    <a:lnTo>
                      <a:pt x="673" y="538"/>
                    </a:lnTo>
                    <a:lnTo>
                      <a:pt x="673" y="517"/>
                    </a:lnTo>
                    <a:lnTo>
                      <a:pt x="676" y="465"/>
                    </a:lnTo>
                    <a:lnTo>
                      <a:pt x="679" y="393"/>
                    </a:lnTo>
                    <a:lnTo>
                      <a:pt x="679" y="382"/>
                    </a:lnTo>
                    <a:lnTo>
                      <a:pt x="683" y="319"/>
                    </a:lnTo>
                    <a:lnTo>
                      <a:pt x="684" y="299"/>
                    </a:lnTo>
                    <a:lnTo>
                      <a:pt x="686" y="247"/>
                    </a:lnTo>
                    <a:lnTo>
                      <a:pt x="689" y="174"/>
                    </a:lnTo>
                    <a:lnTo>
                      <a:pt x="689" y="166"/>
                    </a:lnTo>
                    <a:lnTo>
                      <a:pt x="692" y="114"/>
                    </a:lnTo>
                    <a:lnTo>
                      <a:pt x="6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3C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FBD77C76-CDFE-4571-BC67-7C5421C156CB}"/>
                  </a:ext>
                </a:extLst>
              </p:cNvPr>
              <p:cNvSpPr/>
              <p:nvPr/>
            </p:nvSpPr>
            <p:spPr bwMode="auto">
              <a:xfrm>
                <a:off x="7143750" y="6130927"/>
                <a:ext cx="536575" cy="95250"/>
              </a:xfrm>
              <a:custGeom>
                <a:gdLst>
                  <a:gd fmla="*/ 338 w 338" name="T0"/>
                  <a:gd fmla="*/ 0 h 60" name="T1"/>
                  <a:gd fmla="*/ 338 w 338" name="T2"/>
                  <a:gd fmla="*/ 60 h 60" name="T3"/>
                  <a:gd fmla="*/ 1 w 338" name="T4"/>
                  <a:gd fmla="*/ 60 h 60" name="T5"/>
                  <a:gd fmla="*/ 0 w 338" name="T6"/>
                  <a:gd fmla="*/ 10 h 60" name="T7"/>
                  <a:gd fmla="*/ 338 w 338" name="T8"/>
                  <a:gd fmla="*/ 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338">
                    <a:moveTo>
                      <a:pt x="338" y="0"/>
                    </a:moveTo>
                    <a:lnTo>
                      <a:pt x="338" y="60"/>
                    </a:lnTo>
                    <a:lnTo>
                      <a:pt x="1" y="60"/>
                    </a:lnTo>
                    <a:lnTo>
                      <a:pt x="0" y="1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BE00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ACFD1B6B-790C-45B5-AD6D-0726C8DFFA1F}"/>
                  </a:ext>
                </a:extLst>
              </p:cNvPr>
              <p:cNvSpPr/>
              <p:nvPr/>
            </p:nvSpPr>
            <p:spPr bwMode="auto">
              <a:xfrm>
                <a:off x="7172325" y="6783389"/>
                <a:ext cx="508000" cy="101600"/>
              </a:xfrm>
              <a:custGeom>
                <a:gdLst>
                  <a:gd fmla="*/ 320 w 320" name="T0"/>
                  <a:gd fmla="*/ 0 h 64" name="T1"/>
                  <a:gd fmla="*/ 0 w 320" name="T2"/>
                  <a:gd fmla="*/ 0 h 64" name="T3"/>
                  <a:gd fmla="*/ 3 w 320" name="T4"/>
                  <a:gd fmla="*/ 64 h 64" name="T5"/>
                  <a:gd fmla="*/ 320 w 320" name="T6"/>
                  <a:gd fmla="*/ 64 h 64" name="T7"/>
                  <a:gd fmla="*/ 320 w 320" name="T8"/>
                  <a:gd fmla="*/ 0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320">
                    <a:moveTo>
                      <a:pt x="320" y="0"/>
                    </a:moveTo>
                    <a:lnTo>
                      <a:pt x="0" y="0"/>
                    </a:lnTo>
                    <a:lnTo>
                      <a:pt x="3" y="64"/>
                    </a:lnTo>
                    <a:lnTo>
                      <a:pt x="320" y="6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BE00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73294C6F-46D6-46F6-822B-4B378243A189}"/>
                  </a:ext>
                </a:extLst>
              </p:cNvPr>
              <p:cNvSpPr/>
              <p:nvPr/>
            </p:nvSpPr>
            <p:spPr bwMode="auto">
              <a:xfrm>
                <a:off x="7154863" y="6437314"/>
                <a:ext cx="525463" cy="131763"/>
              </a:xfrm>
              <a:custGeom>
                <a:gdLst>
                  <a:gd fmla="*/ 0 w 331" name="T0"/>
                  <a:gd fmla="*/ 0 h 83" name="T1"/>
                  <a:gd fmla="*/ 5 w 331" name="T2"/>
                  <a:gd fmla="*/ 83 h 83" name="T3"/>
                  <a:gd fmla="*/ 331 w 331" name="T4"/>
                  <a:gd fmla="*/ 83 h 83" name="T5"/>
                  <a:gd fmla="*/ 331 w 331" name="T6"/>
                  <a:gd fmla="*/ 0 h 83" name="T7"/>
                  <a:gd fmla="*/ 0 w 331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331">
                    <a:moveTo>
                      <a:pt x="0" y="0"/>
                    </a:moveTo>
                    <a:lnTo>
                      <a:pt x="5" y="83"/>
                    </a:lnTo>
                    <a:lnTo>
                      <a:pt x="331" y="83"/>
                    </a:lnTo>
                    <a:lnTo>
                      <a:pt x="3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00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CD9320DE-DF5A-4BDA-8C9C-D1590ACCBCB7}"/>
                  </a:ext>
                </a:extLst>
              </p:cNvPr>
              <p:cNvSpPr/>
              <p:nvPr/>
            </p:nvSpPr>
            <p:spPr bwMode="auto">
              <a:xfrm>
                <a:off x="7135813" y="5962652"/>
                <a:ext cx="1106488" cy="184150"/>
              </a:xfrm>
              <a:custGeom>
                <a:gdLst>
                  <a:gd fmla="*/ 697 w 697" name="T0"/>
                  <a:gd fmla="*/ 0 h 116" name="T1"/>
                  <a:gd fmla="*/ 692 w 697" name="T2"/>
                  <a:gd fmla="*/ 114 h 116" name="T3"/>
                  <a:gd fmla="*/ 5 w 697" name="T4"/>
                  <a:gd fmla="*/ 116 h 116" name="T5"/>
                  <a:gd fmla="*/ 0 w 697" name="T6"/>
                  <a:gd fmla="*/ 0 h 116" name="T7"/>
                  <a:gd fmla="*/ 697 w 697" name="T8"/>
                  <a:gd fmla="*/ 0 h 1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5" w="697">
                    <a:moveTo>
                      <a:pt x="697" y="0"/>
                    </a:moveTo>
                    <a:lnTo>
                      <a:pt x="692" y="114"/>
                    </a:lnTo>
                    <a:lnTo>
                      <a:pt x="5" y="116"/>
                    </a:lnTo>
                    <a:lnTo>
                      <a:pt x="0" y="0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9B00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Rectangle 29">
                <a:extLst>
                  <a:ext uri="{FF2B5EF4-FFF2-40B4-BE49-F238E27FC236}">
                    <a16:creationId xmlns:a16="http://schemas.microsoft.com/office/drawing/2014/main" id="{892C5835-BFE0-43D9-BD62-EF0FB124C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4213" y="5848352"/>
                <a:ext cx="1309688" cy="207963"/>
              </a:xfrm>
              <a:prstGeom prst="rect">
                <a:avLst/>
              </a:prstGeom>
              <a:solidFill>
                <a:srgbClr val="DF3C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C88FBABC-B7A5-47D5-B7A5-93C179DB99E6}"/>
                  </a:ext>
                </a:extLst>
              </p:cNvPr>
              <p:cNvSpPr/>
              <p:nvPr/>
            </p:nvSpPr>
            <p:spPr bwMode="auto">
              <a:xfrm>
                <a:off x="7145338" y="6226177"/>
                <a:ext cx="534988" cy="211138"/>
              </a:xfrm>
              <a:custGeom>
                <a:gdLst>
                  <a:gd fmla="*/ 0 w 337" name="T0"/>
                  <a:gd fmla="*/ 0 h 133" name="T1"/>
                  <a:gd fmla="*/ 6 w 337" name="T2"/>
                  <a:gd fmla="*/ 133 h 133" name="T3"/>
                  <a:gd fmla="*/ 337 w 337" name="T4"/>
                  <a:gd fmla="*/ 133 h 133" name="T5"/>
                  <a:gd fmla="*/ 337 w 337" name="T6"/>
                  <a:gd fmla="*/ 0 h 133" name="T7"/>
                  <a:gd fmla="*/ 0 w 337" name="T8"/>
                  <a:gd fmla="*/ 0 h 1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3" w="337">
                    <a:moveTo>
                      <a:pt x="0" y="0"/>
                    </a:moveTo>
                    <a:lnTo>
                      <a:pt x="6" y="133"/>
                    </a:lnTo>
                    <a:lnTo>
                      <a:pt x="337" y="133"/>
                    </a:lnTo>
                    <a:lnTo>
                      <a:pt x="3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4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37C41F47-5D4F-4FE6-8653-29DE14561629}"/>
                  </a:ext>
                </a:extLst>
              </p:cNvPr>
              <p:cNvSpPr/>
              <p:nvPr/>
            </p:nvSpPr>
            <p:spPr bwMode="auto">
              <a:xfrm>
                <a:off x="7680325" y="6226177"/>
                <a:ext cx="549275" cy="211138"/>
              </a:xfrm>
              <a:custGeom>
                <a:gdLst>
                  <a:gd fmla="*/ 0 w 346" name="T0"/>
                  <a:gd fmla="*/ 0 h 133" name="T1"/>
                  <a:gd fmla="*/ 0 w 346" name="T2"/>
                  <a:gd fmla="*/ 133 h 133" name="T3"/>
                  <a:gd fmla="*/ 341 w 346" name="T4"/>
                  <a:gd fmla="*/ 133 h 133" name="T5"/>
                  <a:gd fmla="*/ 343 w 346" name="T6"/>
                  <a:gd fmla="*/ 81 h 133" name="T7"/>
                  <a:gd fmla="*/ 346 w 346" name="T8"/>
                  <a:gd fmla="*/ 8 h 133" name="T9"/>
                  <a:gd fmla="*/ 346 w 346" name="T10"/>
                  <a:gd fmla="*/ 0 h 133" name="T11"/>
                  <a:gd fmla="*/ 0 w 346" name="T12"/>
                  <a:gd fmla="*/ 0 h 1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3" w="346">
                    <a:moveTo>
                      <a:pt x="0" y="0"/>
                    </a:moveTo>
                    <a:lnTo>
                      <a:pt x="0" y="133"/>
                    </a:lnTo>
                    <a:lnTo>
                      <a:pt x="341" y="133"/>
                    </a:lnTo>
                    <a:lnTo>
                      <a:pt x="343" y="81"/>
                    </a:lnTo>
                    <a:lnTo>
                      <a:pt x="346" y="8"/>
                    </a:lnTo>
                    <a:lnTo>
                      <a:pt x="3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A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7DE54EF9-1781-4A40-98A6-2187BC65893B}"/>
                  </a:ext>
                </a:extLst>
              </p:cNvPr>
              <p:cNvSpPr/>
              <p:nvPr/>
            </p:nvSpPr>
            <p:spPr bwMode="auto">
              <a:xfrm>
                <a:off x="7162800" y="6569077"/>
                <a:ext cx="517525" cy="214313"/>
              </a:xfrm>
              <a:custGeom>
                <a:gdLst>
                  <a:gd fmla="*/ 0 w 326" name="T0"/>
                  <a:gd fmla="*/ 0 h 135" name="T1"/>
                  <a:gd fmla="*/ 6 w 326" name="T2"/>
                  <a:gd fmla="*/ 135 h 135" name="T3"/>
                  <a:gd fmla="*/ 326 w 326" name="T4"/>
                  <a:gd fmla="*/ 135 h 135" name="T5"/>
                  <a:gd fmla="*/ 326 w 326" name="T6"/>
                  <a:gd fmla="*/ 0 h 135" name="T7"/>
                  <a:gd fmla="*/ 0 w 326" name="T8"/>
                  <a:gd fmla="*/ 0 h 1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5" w="326">
                    <a:moveTo>
                      <a:pt x="0" y="0"/>
                    </a:moveTo>
                    <a:lnTo>
                      <a:pt x="6" y="135"/>
                    </a:lnTo>
                    <a:lnTo>
                      <a:pt x="326" y="135"/>
                    </a:lnTo>
                    <a:lnTo>
                      <a:pt x="3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4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599C6F6F-AD8C-427C-B78A-C44C05F8A8C8}"/>
                  </a:ext>
                </a:extLst>
              </p:cNvPr>
              <p:cNvSpPr/>
              <p:nvPr/>
            </p:nvSpPr>
            <p:spPr bwMode="auto">
              <a:xfrm>
                <a:off x="7680325" y="6569077"/>
                <a:ext cx="533400" cy="214313"/>
              </a:xfrm>
              <a:custGeom>
                <a:gdLst>
                  <a:gd fmla="*/ 0 w 336" name="T0"/>
                  <a:gd fmla="*/ 0 h 135" name="T1"/>
                  <a:gd fmla="*/ 0 w 336" name="T2"/>
                  <a:gd fmla="*/ 135 h 135" name="T3"/>
                  <a:gd fmla="*/ 330 w 336" name="T4"/>
                  <a:gd fmla="*/ 135 h 135" name="T5"/>
                  <a:gd fmla="*/ 333 w 336" name="T6"/>
                  <a:gd fmla="*/ 83 h 135" name="T7"/>
                  <a:gd fmla="*/ 336 w 336" name="T8"/>
                  <a:gd fmla="*/ 11 h 135" name="T9"/>
                  <a:gd fmla="*/ 336 w 336" name="T10"/>
                  <a:gd fmla="*/ 0 h 135" name="T11"/>
                  <a:gd fmla="*/ 0 w 336" name="T12"/>
                  <a:gd fmla="*/ 0 h 1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5" w="336">
                    <a:moveTo>
                      <a:pt x="0" y="0"/>
                    </a:moveTo>
                    <a:lnTo>
                      <a:pt x="0" y="135"/>
                    </a:lnTo>
                    <a:lnTo>
                      <a:pt x="330" y="135"/>
                    </a:lnTo>
                    <a:lnTo>
                      <a:pt x="333" y="83"/>
                    </a:lnTo>
                    <a:lnTo>
                      <a:pt x="336" y="11"/>
                    </a:lnTo>
                    <a:lnTo>
                      <a:pt x="3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A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Rectangle 34">
                <a:extLst>
                  <a:ext uri="{FF2B5EF4-FFF2-40B4-BE49-F238E27FC236}">
                    <a16:creationId xmlns:a16="http://schemas.microsoft.com/office/drawing/2014/main" id="{754EA923-3FDD-462E-AE99-F16C63C4C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7175" y="5845177"/>
                <a:ext cx="176213" cy="1039813"/>
              </a:xfrm>
              <a:prstGeom prst="rect">
                <a:avLst/>
              </a:prstGeom>
              <a:solidFill>
                <a:srgbClr val="6096C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10ED605-D00E-4F24-AA7D-5988A0CB9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25156" y="6239493"/>
              <a:ext cx="886338" cy="716200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2C66ED6F-6F8C-44F5-A1A7-AA3FC3833E7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75035" r="46888"/>
          <a:stretch>
            <a:fillRect/>
          </a:stretch>
        </p:blipFill>
        <p:spPr>
          <a:xfrm>
            <a:off x="-57478" y="-113406"/>
            <a:ext cx="5109328" cy="162169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35BA15-22B1-484D-8312-089AE360C7C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b="77792" l="50228"/>
          <a:stretch>
            <a:fillRect/>
          </a:stretch>
        </p:blipFill>
        <p:spPr>
          <a:xfrm>
            <a:off x="7531100" y="-113404"/>
            <a:ext cx="4787942" cy="1442584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7380E6C6-7EF4-406B-AB46-45A27FAEF4E2}"/>
              </a:ext>
            </a:extLst>
          </p:cNvPr>
          <p:cNvGrpSpPr/>
          <p:nvPr/>
        </p:nvGrpSpPr>
        <p:grpSpPr>
          <a:xfrm>
            <a:off x="3898900" y="0"/>
            <a:ext cx="4394200" cy="2765294"/>
            <a:chOff x="3898900" y="0"/>
            <a:chExt cx="4394200" cy="2765294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D30055F7-4DFC-451E-A1C9-D2C65BD121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b="-2" l="1381" r="1381" t="27983"/>
            <a:stretch>
              <a:fillRect/>
            </a:stretch>
          </p:blipFill>
          <p:spPr>
            <a:xfrm>
              <a:off x="3898900" y="0"/>
              <a:ext cx="4394200" cy="2765294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2679976-E6A2-467C-8610-43AD75EAE44B}"/>
                </a:ext>
              </a:extLst>
            </p:cNvPr>
            <p:cNvSpPr txBox="1"/>
            <p:nvPr userDrawn="1"/>
          </p:nvSpPr>
          <p:spPr>
            <a:xfrm>
              <a:off x="4480561" y="654589"/>
              <a:ext cx="32308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4000">
                  <a:solidFill>
                    <a:srgbClr val="E46B72"/>
                  </a:solidFill>
                  <a:latin typeface="Arial"/>
                  <a:ea typeface="微软雅黑"/>
                  <a:sym typeface="Arial"/>
                </a:rPr>
                <a:t>感谢一路有你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D04224E-1B24-46EB-ACC0-7EFD4C28C031}"/>
                </a:ext>
              </a:extLst>
            </p:cNvPr>
            <p:cNvSpPr txBox="1"/>
            <p:nvPr userDrawn="1"/>
          </p:nvSpPr>
          <p:spPr>
            <a:xfrm>
              <a:off x="4205752" y="1489320"/>
              <a:ext cx="3708436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rgbClr val="E46B72"/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F2E9711-9B6B-4A7D-B2AF-242EEB9A718F}"/>
                </a:ext>
              </a:extLst>
            </p:cNvPr>
            <p:cNvSpPr/>
            <p:nvPr userDrawn="1"/>
          </p:nvSpPr>
          <p:spPr>
            <a:xfrm>
              <a:off x="4640104" y="101317"/>
              <a:ext cx="2911792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3200">
                  <a:solidFill>
                    <a:srgbClr val="E46B72"/>
                  </a:solidFill>
                  <a:latin typeface="Arial"/>
                  <a:ea typeface="微软雅黑"/>
                  <a:sym typeface="Arial"/>
                </a:rPr>
                <a:t>Happy birthday</a:t>
              </a:r>
            </a:p>
          </p:txBody>
        </p:sp>
      </p:grpSp>
    </p:spTree>
    <p:extLst>
      <p:ext uri="{BB962C8B-B14F-4D97-AF65-F5344CB8AC3E}">
        <p14:creationId val="1634081027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占位符 8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3915" r="23915"/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3915" r="23915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24037" r="24037"/>
          <a:stretch>
            <a:fillRect/>
          </a:stretch>
        </p:blipFill>
        <p:spPr/>
      </p:pic>
      <p:pic>
        <p:nvPicPr>
          <p:cNvPr id="12" name="图片占位符 11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24007" r="24007"/>
          <a:stretch>
            <a:fillRect/>
          </a:stretch>
        </p:blipFill>
        <p:spPr/>
      </p:pic>
    </p:spTree>
    <p:extLst>
      <p:ext uri="{BB962C8B-B14F-4D97-AF65-F5344CB8AC3E}">
        <p14:creationId val="558771418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占位符 6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737" r="1737"/>
          <a:stretch>
            <a:fillRect/>
          </a:stretch>
        </p:blipFill>
        <p:spPr/>
      </p:pic>
      <p:pic>
        <p:nvPicPr>
          <p:cNvPr id="8" name="图片占位符 7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747" r="1747"/>
          <a:stretch>
            <a:fillRect/>
          </a:stretch>
        </p:blipFill>
        <p:spPr>
          <a:xfrm rot="544173">
            <a:off x="4874433" y="3322193"/>
            <a:ext cx="3902635" cy="2695792"/>
          </a:xfrm>
        </p:spPr>
      </p:pic>
    </p:spTree>
    <p:extLst>
      <p:ext uri="{BB962C8B-B14F-4D97-AF65-F5344CB8AC3E}">
        <p14:creationId val="52161110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占位符 7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4501" r="14501"/>
          <a:stretch>
            <a:fillRect/>
          </a:stretch>
        </p:blipFill>
        <p:spPr/>
      </p:pic>
      <p:pic>
        <p:nvPicPr>
          <p:cNvPr id="9" name="图片占位符 8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4257" r="14257"/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4271" r="4271"/>
          <a:stretch>
            <a:fillRect/>
          </a:stretch>
        </p:blipFill>
        <p:spPr/>
      </p:pic>
    </p:spTree>
    <p:extLst>
      <p:ext uri="{BB962C8B-B14F-4D97-AF65-F5344CB8AC3E}">
        <p14:creationId val="3275523238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占位符 8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155" t="20155"/>
          <a:stretch>
            <a:fillRect/>
          </a:stretch>
        </p:blipFill>
        <p:spPr/>
      </p:pic>
    </p:spTree>
    <p:extLst>
      <p:ext uri="{BB962C8B-B14F-4D97-AF65-F5344CB8AC3E}">
        <p14:creationId val="4147183168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占位符 9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785" r="16785"/>
          <a:stretch>
            <a:fillRect/>
          </a:stretch>
        </p:blipFill>
        <p:spPr/>
      </p:pic>
      <p:pic>
        <p:nvPicPr>
          <p:cNvPr id="14" name="图片占位符 13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8247" r="18247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4740" r="14740"/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936" r="1936"/>
          <a:stretch>
            <a:fillRect/>
          </a:stretch>
        </p:blipFill>
        <p:spPr/>
      </p:pic>
      <p:pic>
        <p:nvPicPr>
          <p:cNvPr id="12" name="图片占位符 11"/>
          <p:cNvPicPr>
            <a:picLocks noChangeAspect="1" noGrp="1"/>
          </p:cNvPicPr>
          <p:nvPr>
            <p:ph idx="14" sz="quarter" type="pic"/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val="1073801153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占位符 5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589" t="7589"/>
          <a:stretch>
            <a:fillRect/>
          </a:stretch>
        </p:blipFill>
        <p:spPr/>
      </p:pic>
    </p:spTree>
    <p:extLst>
      <p:ext uri="{BB962C8B-B14F-4D97-AF65-F5344CB8AC3E}">
        <p14:creationId val="4276013670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占位符 8"/>
          <p:cNvPicPr>
            <a:picLocks noChangeAspect="1" noGrp="1"/>
          </p:cNvPicPr>
          <p:nvPr>
            <p:ph idx="14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5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6823" r="16823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6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2" name="图片占位符 11"/>
          <p:cNvPicPr>
            <a:picLocks noChangeAspect="1" noGrp="1"/>
          </p:cNvPicPr>
          <p:nvPr>
            <p:ph idx="17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val="671450581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薄荷绿卡通儿童生日会主题PPT模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7</Paragraphs>
  <Slides>20</Slides>
  <Notes>20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1">
      <vt:lpstr>Arial</vt:lpstr>
      <vt:lpstr>等线 Light</vt:lpstr>
      <vt:lpstr>等线</vt:lpstr>
      <vt:lpstr>隶书</vt:lpstr>
      <vt:lpstr>方正正粗黑简体</vt:lpstr>
      <vt:lpstr>华文行楷</vt:lpstr>
      <vt:lpstr>Algerian</vt:lpstr>
      <vt:lpstr>Calibri Light</vt:lpstr>
      <vt:lpstr>Calibri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2021-08-22T12:02:42Z</dcterms:created>
  <cp:lastPrinted>2021-08-22T12:02:42Z</cp:lastPrinted>
  <dcterms:modified xsi:type="dcterms:W3CDTF">2021-08-22T05:42:38Z</dcterms:modified>
  <cp:revision>1</cp:revision>
</cp:coreProperties>
</file>