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4"/>
  </p:notesMasterIdLst>
  <p:sldIdLst>
    <p:sldId id="520" r:id="rId5"/>
    <p:sldId id="489" r:id="rId6"/>
    <p:sldId id="519" r:id="rId7"/>
    <p:sldId id="518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513" r:id="rId29"/>
    <p:sldId id="514" r:id="rId30"/>
    <p:sldId id="515" r:id="rId31"/>
    <p:sldId id="516" r:id="rId32"/>
    <p:sldId id="517" r:id="rId33"/>
    <p:sldId id="510" r:id="rId34"/>
    <p:sldId id="511" r:id="rId35"/>
    <p:sldId id="512" r:id="rId36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F63E6CD-A9A2-4124-A7B4-7EE2CED5BE8B}">
          <p14:sldIdLst>
            <p14:sldId id="520"/>
            <p14:sldId id="489"/>
            <p14:sldId id="519"/>
            <p14:sldId id="518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3"/>
            <p14:sldId id="514"/>
            <p14:sldId id="515"/>
            <p14:sldId id="516"/>
            <p14:sldId id="517"/>
            <p14:sldId id="510"/>
            <p14:sldId id="511"/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pos="3681">
          <p15:clr>
            <a:srgbClr val="A4A3A4"/>
          </p15:clr>
        </p15:guide>
        <p15:guide id="2" pos="4929">
          <p15:clr>
            <a:srgbClr val="A4A3A4"/>
          </p15:clr>
        </p15:guide>
        <p15:guide id="3" pos="7559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pos="3999">
          <p15:clr>
            <a:srgbClr val="A4A3A4"/>
          </p15:clr>
        </p15:guide>
        <p15:guide id="6" pos="7582">
          <p15:clr>
            <a:srgbClr val="A4A3A4"/>
          </p15:clr>
        </p15:guide>
        <p15:guide id="7" orient="horz" pos="1933">
          <p15:clr>
            <a:srgbClr val="A4A3A4"/>
          </p15:clr>
        </p15:guide>
        <p15:guide id="8" orient="horz" pos="2351">
          <p15:clr>
            <a:srgbClr val="A4A3A4"/>
          </p15:clr>
        </p15:guide>
        <p15:guide id="9" orient="horz" pos="1450">
          <p15:clr>
            <a:srgbClr val="A4A3A4"/>
          </p15:clr>
        </p15:guide>
        <p15:guide id="10" pos="2761">
          <p15:clr>
            <a:srgbClr val="A4A3A4"/>
          </p15:clr>
        </p15:guide>
        <p15:guide id="11" pos="3697">
          <p15:clr>
            <a:srgbClr val="A4A3A4"/>
          </p15:clr>
        </p15:guide>
        <p15:guide id="12" pos="5669">
          <p15:clr>
            <a:srgbClr val="A4A3A4"/>
          </p15:clr>
        </p15:guide>
        <p15:guide id="13" pos="2999">
          <p15:clr>
            <a:srgbClr val="A4A3A4"/>
          </p15:clr>
        </p15:guide>
        <p15:guide id="14" pos="568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173" autoAdjust="0"/>
  </p:normalViewPr>
  <p:slideViewPr>
    <p:cSldViewPr snapToGrid="0" showGuides="1">
      <p:cViewPr varScale="1">
        <p:scale>
          <a:sx n="117" d="100"/>
          <a:sy n="117" d="100"/>
        </p:scale>
        <p:origin x="330" y="96"/>
      </p:cViewPr>
      <p:guideLst>
        <p:guide pos="3681"/>
        <p:guide pos="4929"/>
        <p:guide pos="7559"/>
        <p:guide orient="horz" pos="3135"/>
        <p:guide pos="3999"/>
        <p:guide pos="7582"/>
        <p:guide orient="horz" pos="1933"/>
        <p:guide orient="horz" pos="2351"/>
        <p:guide orient="horz" pos="1450"/>
        <p:guide pos="2761"/>
        <p:guide pos="3697"/>
        <p:guide pos="5669"/>
        <p:guide pos="2999"/>
        <p:guide pos="5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notesMasters/notesMaster1.xml" Type="http://schemas.openxmlformats.org/officeDocument/2006/relationships/notes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A59C-A287-427C-8D85-D3DDF41ADB4B}" type="datetimeFigureOut">
              <a:rPr lang="zh-CN" altLang="en-US" smtClean="0"/>
              <a:t>2017/1/25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D96B-6651-43F6-B5FF-BE1A2E4A4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68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3065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273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872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09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269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2125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499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8479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3257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78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14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1072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1646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225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5113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3764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2919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6060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3076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1082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2789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881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7084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9715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5947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929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540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679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32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446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156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924287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84299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81854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16239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427987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79917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687804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68214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614972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890210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716913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211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1.jpe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2017/1/25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6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wdp" Type="http://schemas.microsoft.com/office/2007/relationships/hdphoto"/><Relationship Id="rId6" Target="../media/image6.wdp" Type="http://schemas.microsoft.com/office/2007/relationships/hdphoto"/><Relationship Id="rId7" Target="../media/image7.wdp" Type="http://schemas.microsoft.com/office/2007/relationships/hdphoto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2" name="图片 2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53" name="直接连接符 252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组合 257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269" name="组合 268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270" name="同心圆 26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F37487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CAACA1"/>
                  </a:solidFill>
                  <a:ea charset="-122" pitchFamily="34" typeface="微软雅黑"/>
                </a:endParaRPr>
              </a:p>
            </p:txBody>
          </p:sp>
        </p:grpSp>
        <p:sp>
          <p:nvSpPr>
            <p:cNvPr id="241" name="椭圆 240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278" name="组合 277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280" name="同心圆 27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F37487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CAACA1"/>
                  </a:solidFill>
                  <a:ea charset="-122" pitchFamily="34" typeface="微软雅黑"/>
                </a:endParaRPr>
              </a:p>
            </p:txBody>
          </p:sp>
        </p:grpSp>
        <p:sp>
          <p:nvSpPr>
            <p:cNvPr id="279" name="椭圆 278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283" name="组合 282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285" name="同心圆 284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F37487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CAACA1"/>
                  </a:solidFill>
                  <a:ea charset="-122" pitchFamily="34" typeface="微软雅黑"/>
                </a:endParaRPr>
              </a:p>
            </p:txBody>
          </p:sp>
        </p:grpSp>
        <p:sp>
          <p:nvSpPr>
            <p:cNvPr id="284" name="椭圆 283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 sz="1800">
                <a:solidFill>
                  <a:srgbClr val="CAACA1"/>
                </a:solidFill>
              </a:endParaRPr>
            </a:p>
          </p:txBody>
        </p:sp>
      </p:grpSp>
      <p:sp>
        <p:nvSpPr>
          <p:cNvPr id="307" name="文本框 21"/>
          <p:cNvSpPr txBox="1"/>
          <p:nvPr/>
        </p:nvSpPr>
        <p:spPr>
          <a:xfrm>
            <a:off x="3590012" y="1203598"/>
            <a:ext cx="2278132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719455"/>
            <a:r>
              <a:rPr altLang="zh-CN" lang="en-US" smtClean="0" spc="79" sz="7000">
                <a:solidFill>
                  <a:srgbClr val="F2F2F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2015</a:t>
            </a:r>
          </a:p>
        </p:txBody>
      </p:sp>
      <p:sp>
        <p:nvSpPr>
          <p:cNvPr id="308" name="文本框 21"/>
          <p:cNvSpPr txBox="1"/>
          <p:nvPr/>
        </p:nvSpPr>
        <p:spPr>
          <a:xfrm>
            <a:off x="3039694" y="2255927"/>
            <a:ext cx="3619323" cy="65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719455"/>
            <a:r>
              <a:rPr altLang="en-US" b="1" lang="zh-CN" spc="79" sz="3700">
                <a:solidFill>
                  <a:srgbClr val="F2F2F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年度总结汇报</a:t>
            </a:r>
          </a:p>
        </p:txBody>
      </p:sp>
      <p:sp>
        <p:nvSpPr>
          <p:cNvPr id="309" name="矩形 17"/>
          <p:cNvSpPr>
            <a:spLocks noChangeArrowheads="1"/>
          </p:cNvSpPr>
          <p:nvPr/>
        </p:nvSpPr>
        <p:spPr bwMode="auto">
          <a:xfrm>
            <a:off x="3203848" y="3028999"/>
            <a:ext cx="3015624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719455"/>
            <a:r>
              <a:rPr altLang="zh-CN" lang="en-US" sz="1200">
                <a:solidFill>
                  <a:srgbClr val="F2F2F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Business report template poweroint</a:t>
            </a:r>
          </a:p>
        </p:txBody>
      </p:sp>
      <p:cxnSp>
        <p:nvCxnSpPr>
          <p:cNvPr id="310" name="直接连接符 309"/>
          <p:cNvCxnSpPr/>
          <p:nvPr/>
        </p:nvCxnSpPr>
        <p:spPr>
          <a:xfrm>
            <a:off x="3094180" y="2930881"/>
            <a:ext cx="2989988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矩形 17"/>
          <p:cNvSpPr>
            <a:spLocks noChangeArrowheads="1"/>
          </p:cNvSpPr>
          <p:nvPr/>
        </p:nvSpPr>
        <p:spPr bwMode="auto">
          <a:xfrm>
            <a:off x="3888877" y="3394254"/>
            <a:ext cx="184128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719455"/>
            <a:r>
              <a:rPr altLang="en-US" lang="zh-CN" sz="1200">
                <a:solidFill>
                  <a:srgbClr val="F2F2F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汇报人：优页PPT</a:t>
            </a:r>
          </a:p>
        </p:txBody>
      </p:sp>
    </p:spTree>
  </p:cSld>
  <p:clrMapOvr>
    <a:masterClrMapping/>
  </p:clrMapOvr>
  <mc:AlternateContent>
    <mc:Choice Requires="p14">
      <p:transition advClick="0" advTm="8000" p14:dur="4000" spd="slow">
        <p14:vortex/>
      </p:transition>
    </mc:Choice>
    <mc:Fallback>
      <p:transition advClick="0"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3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"/>
      <p:bldP grpId="0" spid="308"/>
      <p:bldP grpId="0" spid="309"/>
      <p:bldP grpId="0" spid="3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</a:gradFill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3175">
                <a:solidFill>
                  <a:schemeClr val="accent2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itchFamily="34" typeface="微软雅黑"/>
                <a:cs charset="0" typeface="Bebas Neue"/>
                <a:sym charset="0" typeface="Bebas Neue"/>
              </a:rPr>
              <a:t>标题文字内容</a:t>
            </a: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950">
                <a:latin charset="-122" panose="020b0503020204020204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6000">
                <a:solidFill>
                  <a:schemeClr val="accent2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  <a:cs charset="0" typeface="Bebas Neue"/>
                <a:sym charset="0" typeface="Bebas Neue"/>
              </a:rPr>
              <a:t>02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197444" y="3343643"/>
            <a:ext cx="1086557" cy="1086557"/>
          </a:xfrm>
          <a:prstGeom prst="roundRect">
            <a:avLst>
              <a:gd fmla="val 12985" name="adj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39700" dir="13500000" dist="76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85906" y="3031189"/>
            <a:ext cx="860426" cy="860426"/>
          </a:xfrm>
          <a:prstGeom prst="roundRect">
            <a:avLst>
              <a:gd fmla="val 12985" name="adj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39700" dir="13500000" dist="76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680573" y="1092481"/>
            <a:ext cx="860426" cy="860426"/>
          </a:xfrm>
          <a:prstGeom prst="roundRect">
            <a:avLst>
              <a:gd fmla="val 12985" name="adj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39700" dir="13500000" dist="762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478" y="1454238"/>
            <a:ext cx="1086557" cy="1086557"/>
          </a:xfrm>
          <a:prstGeom prst="roundRect">
            <a:avLst>
              <a:gd fmla="val 12985" name="adj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39700" dir="13500000" dist="76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1753419" y="2102979"/>
            <a:ext cx="5267728" cy="1390798"/>
          </a:xfrm>
          <a:custGeom>
            <a:gdLst>
              <a:gd fmla="*/ 6382501 w 7023637" name="connsiteX0"/>
              <a:gd fmla="*/ 230936 h 1854397" name="connsiteY0"/>
              <a:gd fmla="*/ 6984659 w 7023637" name="connsiteX1"/>
              <a:gd fmla="*/ 833094 h 1854397" name="connsiteY1"/>
              <a:gd fmla="*/ 6984659 w 7023637" name="connsiteX2"/>
              <a:gd fmla="*/ 1021294 h 1854397" name="connsiteY2"/>
              <a:gd fmla="*/ 6382502 w 7023637" name="connsiteX3"/>
              <a:gd fmla="*/ 1623452 h 1854397" name="connsiteY3"/>
              <a:gd fmla="*/ 6238324 w 7023637" name="connsiteX4"/>
              <a:gd fmla="*/ 1652686 h 1854397" name="connsiteY4"/>
              <a:gd fmla="*/ 6233468 w 7023637" name="connsiteX5"/>
              <a:gd fmla="*/ 1649461 h 1854397" name="connsiteY5"/>
              <a:gd fmla="*/ 5619292 w 7023637" name="connsiteX6"/>
              <a:gd fmla="*/ 1035284 h 1854397" name="connsiteY6"/>
              <a:gd fmla="*/ 5381956 w 7023637" name="connsiteX7"/>
              <a:gd fmla="*/ 1035284 h 1854397" name="connsiteY7"/>
              <a:gd fmla="*/ 4622585 w 7023637" name="connsiteX8"/>
              <a:gd fmla="*/ 1794655 h 1854397" name="connsiteY8"/>
              <a:gd fmla="*/ 4612056 w 7023637" name="connsiteX9"/>
              <a:gd fmla="*/ 1810510 h 1854397" name="connsiteY9"/>
              <a:gd fmla="*/ 4564487 w 7023637" name="connsiteX10"/>
              <a:gd fmla="*/ 1842098 h 1854397" name="connsiteY10"/>
              <a:gd fmla="*/ 4423292 w 7023637" name="connsiteX11"/>
              <a:gd fmla="*/ 1835186 h 1854397" name="connsiteY11"/>
              <a:gd fmla="*/ 4387173 w 7023637" name="connsiteX12"/>
              <a:gd fmla="*/ 1808553 h 1854397" name="connsiteY12"/>
              <a:gd fmla="*/ 4380859 w 7023637" name="connsiteX13"/>
              <a:gd fmla="*/ 1799045 h 1854397" name="connsiteY13"/>
              <a:gd fmla="*/ 3621487 w 7023637" name="connsiteX14"/>
              <a:gd fmla="*/ 1039674 h 1854397" name="connsiteY14"/>
              <a:gd fmla="*/ 3439668 w 7023637" name="connsiteX15"/>
              <a:gd fmla="*/ 1002808 h 1854397" name="connsiteY15"/>
              <a:gd fmla="*/ 3407952 w 7023637" name="connsiteX16"/>
              <a:gd fmla="*/ 1023869 h 1854397" name="connsiteY16"/>
              <a:gd fmla="*/ 2808370 w 7023637" name="connsiteX17"/>
              <a:gd fmla="*/ 1623451 h 1854397" name="connsiteY17"/>
              <a:gd fmla="*/ 2620170 w 7023637" name="connsiteX18"/>
              <a:gd fmla="*/ 1623451 h 1854397" name="connsiteY18"/>
              <a:gd fmla="*/ 2194586 w 7023637" name="connsiteX19"/>
              <a:gd fmla="*/ 1197867 h 1854397" name="connsiteY19"/>
              <a:gd fmla="*/ 2194565 w 7023637" name="connsiteX20"/>
              <a:gd fmla="*/ 1197867 h 1854397" name="connsiteY20"/>
              <a:gd fmla="*/ 2042569 w 7023637" name="connsiteX21"/>
              <a:gd fmla="*/ 1045871 h 1854397" name="connsiteY21"/>
              <a:gd fmla="*/ 1805233 w 7023637" name="connsiteX22"/>
              <a:gd fmla="*/ 1045871 h 1854397" name="connsiteY22"/>
              <a:gd fmla="*/ 1045861 w 7023637" name="connsiteX23"/>
              <a:gd fmla="*/ 1805242 h 1854397" name="connsiteY23"/>
              <a:gd fmla="*/ 1045860 w 7023637" name="connsiteX24"/>
              <a:gd fmla="*/ 1805244 h 1854397" name="connsiteY24"/>
              <a:gd fmla="*/ 990345 w 7023637" name="connsiteX25"/>
              <a:gd fmla="*/ 1842109 h 1854397" name="connsiteY25"/>
              <a:gd fmla="*/ 808525 w 7023637" name="connsiteX26"/>
              <a:gd fmla="*/ 1805243 h 1854397" name="connsiteY26"/>
              <a:gd fmla="*/ 49154 w 7023637" name="connsiteX27"/>
              <a:gd fmla="*/ 1045872 h 1854397" name="connsiteY27"/>
              <a:gd fmla="*/ 49154 w 7023637" name="connsiteX28"/>
              <a:gd fmla="*/ 808536 h 1854397" name="connsiteY28"/>
              <a:gd fmla="*/ 808525 w 7023637" name="connsiteX29"/>
              <a:gd fmla="*/ 49164 h 1854397" name="connsiteY29"/>
              <a:gd fmla="*/ 1045861 w 7023637" name="connsiteX30"/>
              <a:gd fmla="*/ 49164 h 1854397" name="connsiteY30"/>
              <a:gd fmla="*/ 1653226 w 7023637" name="connsiteX31"/>
              <a:gd fmla="*/ 656529 h 1854397" name="connsiteY31"/>
              <a:gd fmla="*/ 1653248 w 7023637" name="connsiteX32"/>
              <a:gd fmla="*/ 656529 h 1854397" name="connsiteY32"/>
              <a:gd fmla="*/ 1805243 w 7023637" name="connsiteX33"/>
              <a:gd fmla="*/ 808524 h 1854397" name="connsiteY33"/>
              <a:gd fmla="*/ 2042579 w 7023637" name="connsiteX34"/>
              <a:gd fmla="*/ 808524 h 1854397" name="connsiteY34"/>
              <a:gd fmla="*/ 2112731 w 7023637" name="connsiteX35"/>
              <a:gd fmla="*/ 738372 h 1854397" name="connsiteY35"/>
              <a:gd fmla="*/ 2620169 w 7023637" name="connsiteX36"/>
              <a:gd fmla="*/ 230935 h 1854397" name="connsiteY36"/>
              <a:gd fmla="*/ 2808370 w 7023637" name="connsiteX37"/>
              <a:gd fmla="*/ 230935 h 1854397" name="connsiteY37"/>
              <a:gd fmla="*/ 3236140 w 7023637" name="connsiteX38"/>
              <a:gd fmla="*/ 658705 h 1854397" name="connsiteY38"/>
              <a:gd fmla="*/ 3240530 w 7023637" name="connsiteX39"/>
              <a:gd fmla="*/ 658705 h 1854397" name="connsiteY39"/>
              <a:gd fmla="*/ 3388156 w 7023637" name="connsiteX40"/>
              <a:gd fmla="*/ 806331 h 1854397" name="connsiteY40"/>
              <a:gd fmla="*/ 3625492 w 7023637" name="connsiteX41"/>
              <a:gd fmla="*/ 806331 h 1854397" name="connsiteY41"/>
              <a:gd fmla="*/ 4382672 w 7023637" name="connsiteX42"/>
              <a:gd fmla="*/ 49151 h 1854397" name="connsiteY42"/>
              <a:gd fmla="*/ 4438185 w 7023637" name="connsiteX43"/>
              <a:gd fmla="*/ 12288 h 1854397" name="connsiteY43"/>
              <a:gd fmla="*/ 4579381 w 7023637" name="connsiteX44"/>
              <a:gd fmla="*/ 19201 h 1854397" name="connsiteY44"/>
              <a:gd fmla="*/ 4615497 w 7023637" name="connsiteX45"/>
              <a:gd fmla="*/ 45831 h 1854397" name="connsiteY45"/>
              <a:gd fmla="*/ 4621812 w 7023637" name="connsiteX46"/>
              <a:gd fmla="*/ 55341 h 1854397" name="connsiteY46"/>
              <a:gd fmla="*/ 5381183 w 7023637" name="connsiteX47"/>
              <a:gd fmla="*/ 814712 h 1854397" name="connsiteY47"/>
              <a:gd fmla="*/ 5618519 w 7023637" name="connsiteX48"/>
              <a:gd fmla="*/ 814712 h 1854397" name="connsiteY48"/>
              <a:gd fmla="*/ 6218098 w 7023637" name="connsiteX49"/>
              <a:gd fmla="*/ 215133 h 1854397" name="connsiteY49"/>
              <a:gd fmla="*/ 6238324 w 7023637" name="connsiteX50"/>
              <a:gd fmla="*/ 201702 h 1854397" name="connsiteY50"/>
              <a:gd fmla="*/ 6382501 w 7023637" name="connsiteX51"/>
              <a:gd fmla="*/ 230936 h 1854397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1854397" w="702363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algn="tl" blurRad="1397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52369" y="3702428"/>
            <a:ext cx="918527" cy="553998"/>
            <a:chOff x="3403158" y="4615023"/>
            <a:chExt cx="1224703" cy="738663"/>
          </a:xfrm>
        </p:grpSpPr>
        <p:sp>
          <p:nvSpPr>
            <p:cNvPr id="11" name="文本框 10"/>
            <p:cNvSpPr txBox="1"/>
            <p:nvPr/>
          </p:nvSpPr>
          <p:spPr>
            <a:xfrm>
              <a:off x="4005561" y="4615023"/>
              <a:ext cx="622300" cy="7315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A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3158" y="4891975"/>
              <a:ext cx="841620" cy="4063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STEP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8171" y="2788817"/>
            <a:ext cx="808511" cy="507831"/>
            <a:chOff x="3556196" y="4615023"/>
            <a:chExt cx="1078015" cy="677108"/>
          </a:xfrm>
        </p:grpSpPr>
        <p:sp>
          <p:nvSpPr>
            <p:cNvPr id="14" name="文本框 13"/>
            <p:cNvSpPr txBox="1"/>
            <p:nvPr/>
          </p:nvSpPr>
          <p:spPr>
            <a:xfrm>
              <a:off x="4011911" y="4615023"/>
              <a:ext cx="622300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700">
                  <a:solidFill>
                    <a:srgbClr val="E8707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B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56195" y="4860226"/>
              <a:ext cx="74573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STEP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92452" y="1782066"/>
            <a:ext cx="941523" cy="553998"/>
            <a:chOff x="3372497" y="4615023"/>
            <a:chExt cx="1255364" cy="738663"/>
          </a:xfrm>
        </p:grpSpPr>
        <p:sp>
          <p:nvSpPr>
            <p:cNvPr id="17" name="文本框 16"/>
            <p:cNvSpPr txBox="1"/>
            <p:nvPr/>
          </p:nvSpPr>
          <p:spPr>
            <a:xfrm>
              <a:off x="4005561" y="4615023"/>
              <a:ext cx="622300" cy="7315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0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C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2497" y="4891975"/>
              <a:ext cx="872283" cy="4063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STEP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61095" y="926630"/>
            <a:ext cx="808511" cy="507831"/>
            <a:chOff x="3556196" y="4615023"/>
            <a:chExt cx="1078015" cy="677108"/>
          </a:xfrm>
        </p:grpSpPr>
        <p:sp>
          <p:nvSpPr>
            <p:cNvPr id="20" name="文本框 19"/>
            <p:cNvSpPr txBox="1"/>
            <p:nvPr/>
          </p:nvSpPr>
          <p:spPr>
            <a:xfrm>
              <a:off x="4011911" y="4615023"/>
              <a:ext cx="622300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7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6195" y="4860226"/>
              <a:ext cx="74573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STEP</a:t>
              </a: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>
          <a:xfrm>
            <a:off x="4709399" y="2316746"/>
            <a:ext cx="396729" cy="376684"/>
            <a:chOff x="4797" y="1501"/>
            <a:chExt cx="950" cy="902"/>
          </a:xfrm>
          <a:solidFill>
            <a:schemeClr val="accent3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gdLst>
                <a:gd fmla="*/ 384 w 399" name="T0"/>
                <a:gd fmla="*/ 350 h 379" name="T1"/>
                <a:gd fmla="*/ 371 w 399" name="T2"/>
                <a:gd fmla="*/ 360 h 379" name="T3"/>
                <a:gd fmla="*/ 307 w 399" name="T4"/>
                <a:gd fmla="*/ 360 h 379" name="T5"/>
                <a:gd fmla="*/ 307 w 399" name="T6"/>
                <a:gd fmla="*/ 349 h 379" name="T7"/>
                <a:gd fmla="*/ 297 w 399" name="T8"/>
                <a:gd fmla="*/ 349 h 379" name="T9"/>
                <a:gd fmla="*/ 297 w 399" name="T10"/>
                <a:gd fmla="*/ 360 h 379" name="T11"/>
                <a:gd fmla="*/ 224 w 399" name="T12"/>
                <a:gd fmla="*/ 360 h 379" name="T13"/>
                <a:gd fmla="*/ 224 w 399" name="T14"/>
                <a:gd fmla="*/ 349 h 379" name="T15"/>
                <a:gd fmla="*/ 215 w 399" name="T16"/>
                <a:gd fmla="*/ 349 h 379" name="T17"/>
                <a:gd fmla="*/ 215 w 399" name="T18"/>
                <a:gd fmla="*/ 360 h 379" name="T19"/>
                <a:gd fmla="*/ 141 w 399" name="T20"/>
                <a:gd fmla="*/ 360 h 379" name="T21"/>
                <a:gd fmla="*/ 141 w 399" name="T22"/>
                <a:gd fmla="*/ 349 h 379" name="T23"/>
                <a:gd fmla="*/ 132 w 399" name="T24"/>
                <a:gd fmla="*/ 349 h 379" name="T25"/>
                <a:gd fmla="*/ 132 w 399" name="T26"/>
                <a:gd fmla="*/ 360 h 379" name="T27"/>
                <a:gd fmla="*/ 59 w 399" name="T28"/>
                <a:gd fmla="*/ 360 h 379" name="T29"/>
                <a:gd fmla="*/ 59 w 399" name="T30"/>
                <a:gd fmla="*/ 349 h 379" name="T31"/>
                <a:gd fmla="*/ 49 w 399" name="T32"/>
                <a:gd fmla="*/ 349 h 379" name="T33"/>
                <a:gd fmla="*/ 49 w 399" name="T34"/>
                <a:gd fmla="*/ 360 h 379" name="T35"/>
                <a:gd fmla="*/ 20 w 399" name="T36"/>
                <a:gd fmla="*/ 360 h 379" name="T37"/>
                <a:gd fmla="*/ 20 w 399" name="T38"/>
                <a:gd fmla="*/ 331 h 379" name="T39"/>
                <a:gd fmla="*/ 31 w 399" name="T40"/>
                <a:gd fmla="*/ 331 h 379" name="T41"/>
                <a:gd fmla="*/ 31 w 399" name="T42"/>
                <a:gd fmla="*/ 322 h 379" name="T43"/>
                <a:gd fmla="*/ 20 w 399" name="T44"/>
                <a:gd fmla="*/ 322 h 379" name="T45"/>
                <a:gd fmla="*/ 20 w 399" name="T46"/>
                <a:gd fmla="*/ 244 h 379" name="T47"/>
                <a:gd fmla="*/ 31 w 399" name="T48"/>
                <a:gd fmla="*/ 244 h 379" name="T49"/>
                <a:gd fmla="*/ 31 w 399" name="T50"/>
                <a:gd fmla="*/ 235 h 379" name="T51"/>
                <a:gd fmla="*/ 20 w 399" name="T52"/>
                <a:gd fmla="*/ 235 h 379" name="T53"/>
                <a:gd fmla="*/ 20 w 399" name="T54"/>
                <a:gd fmla="*/ 157 h 379" name="T55"/>
                <a:gd fmla="*/ 31 w 399" name="T56"/>
                <a:gd fmla="*/ 157 h 379" name="T57"/>
                <a:gd fmla="*/ 31 w 399" name="T58"/>
                <a:gd fmla="*/ 148 h 379" name="T59"/>
                <a:gd fmla="*/ 20 w 399" name="T60"/>
                <a:gd fmla="*/ 148 h 379" name="T61"/>
                <a:gd fmla="*/ 20 w 399" name="T62"/>
                <a:gd fmla="*/ 70 h 379" name="T63"/>
                <a:gd fmla="*/ 31 w 399" name="T64"/>
                <a:gd fmla="*/ 70 h 379" name="T65"/>
                <a:gd fmla="*/ 31 w 399" name="T66"/>
                <a:gd fmla="*/ 61 h 379" name="T67"/>
                <a:gd fmla="*/ 20 w 399" name="T68"/>
                <a:gd fmla="*/ 61 h 379" name="T69"/>
                <a:gd fmla="*/ 20 w 399" name="T70"/>
                <a:gd fmla="*/ 28 h 379" name="T71"/>
                <a:gd fmla="*/ 30 w 399" name="T72"/>
                <a:gd fmla="*/ 14 h 379" name="T73"/>
                <a:gd fmla="*/ 16 w 399" name="T74"/>
                <a:gd fmla="*/ 0 h 379" name="T75"/>
                <a:gd fmla="*/ 1 w 399" name="T76"/>
                <a:gd fmla="*/ 14 h 379" name="T77"/>
                <a:gd fmla="*/ 11 w 399" name="T78"/>
                <a:gd fmla="*/ 28 h 379" name="T79"/>
                <a:gd fmla="*/ 11 w 399" name="T80"/>
                <a:gd fmla="*/ 61 h 379" name="T81"/>
                <a:gd fmla="*/ 0 w 399" name="T82"/>
                <a:gd fmla="*/ 61 h 379" name="T83"/>
                <a:gd fmla="*/ 0 w 399" name="T84"/>
                <a:gd fmla="*/ 70 h 379" name="T85"/>
                <a:gd fmla="*/ 11 w 399" name="T86"/>
                <a:gd fmla="*/ 70 h 379" name="T87"/>
                <a:gd fmla="*/ 11 w 399" name="T88"/>
                <a:gd fmla="*/ 148 h 379" name="T89"/>
                <a:gd fmla="*/ 0 w 399" name="T90"/>
                <a:gd fmla="*/ 148 h 379" name="T91"/>
                <a:gd fmla="*/ 0 w 399" name="T92"/>
                <a:gd fmla="*/ 157 h 379" name="T93"/>
                <a:gd fmla="*/ 11 w 399" name="T94"/>
                <a:gd fmla="*/ 157 h 379" name="T95"/>
                <a:gd fmla="*/ 11 w 399" name="T96"/>
                <a:gd fmla="*/ 235 h 379" name="T97"/>
                <a:gd fmla="*/ 0 w 399" name="T98"/>
                <a:gd fmla="*/ 235 h 379" name="T99"/>
                <a:gd fmla="*/ 0 w 399" name="T100"/>
                <a:gd fmla="*/ 244 h 379" name="T101"/>
                <a:gd fmla="*/ 11 w 399" name="T102"/>
                <a:gd fmla="*/ 244 h 379" name="T103"/>
                <a:gd fmla="*/ 11 w 399" name="T104"/>
                <a:gd fmla="*/ 322 h 379" name="T105"/>
                <a:gd fmla="*/ 0 w 399" name="T106"/>
                <a:gd fmla="*/ 322 h 379" name="T107"/>
                <a:gd fmla="*/ 0 w 399" name="T108"/>
                <a:gd fmla="*/ 331 h 379" name="T109"/>
                <a:gd fmla="*/ 11 w 399" name="T110"/>
                <a:gd fmla="*/ 331 h 379" name="T111"/>
                <a:gd fmla="*/ 11 w 399" name="T112"/>
                <a:gd fmla="*/ 369 h 379" name="T113"/>
                <a:gd fmla="*/ 371 w 399" name="T114"/>
                <a:gd fmla="*/ 369 h 379" name="T115"/>
                <a:gd fmla="*/ 384 w 399" name="T116"/>
                <a:gd fmla="*/ 379 h 379" name="T117"/>
                <a:gd fmla="*/ 399 w 399" name="T118"/>
                <a:gd fmla="*/ 365 h 379" name="T119"/>
                <a:gd fmla="*/ 384 w 399" name="T120"/>
                <a:gd fmla="*/ 350 h 37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79" w="39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gdLst>
                <a:gd fmla="*/ 206 w 333" name="T0"/>
                <a:gd fmla="*/ 121 h 280" name="T1"/>
                <a:gd fmla="*/ 189 w 333" name="T2"/>
                <a:gd fmla="*/ 104 h 280" name="T3"/>
                <a:gd fmla="*/ 101 w 333" name="T4"/>
                <a:gd fmla="*/ 193 h 280" name="T5"/>
                <a:gd fmla="*/ 80 w 333" name="T6"/>
                <a:gd fmla="*/ 172 h 280" name="T7"/>
                <a:gd fmla="*/ 0 w 333" name="T8"/>
                <a:gd fmla="*/ 252 h 280" name="T9"/>
                <a:gd fmla="*/ 0 w 333" name="T10"/>
                <a:gd fmla="*/ 276 h 280" name="T11"/>
                <a:gd fmla="*/ 8 w 333" name="T12"/>
                <a:gd fmla="*/ 276 h 280" name="T13"/>
                <a:gd fmla="*/ 8 w 333" name="T14"/>
                <a:gd fmla="*/ 280 h 280" name="T15"/>
                <a:gd fmla="*/ 70 w 333" name="T16"/>
                <a:gd fmla="*/ 217 h 280" name="T17"/>
                <a:gd fmla="*/ 115 w 333" name="T18"/>
                <a:gd fmla="*/ 262 h 280" name="T19"/>
                <a:gd fmla="*/ 201 w 333" name="T20"/>
                <a:gd fmla="*/ 176 h 280" name="T21"/>
                <a:gd fmla="*/ 251 w 333" name="T22"/>
                <a:gd fmla="*/ 226 h 280" name="T23"/>
                <a:gd fmla="*/ 333 w 333" name="T24"/>
                <a:gd fmla="*/ 137 h 280" name="T25"/>
                <a:gd fmla="*/ 333 w 333" name="T26"/>
                <a:gd fmla="*/ 0 h 280" name="T27"/>
                <a:gd fmla="*/ 206 w 333" name="T28"/>
                <a:gd fmla="*/ 121 h 28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0" w="333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gdLst>
                <a:gd fmla="*/ 491 w 793" name="T0"/>
                <a:gd fmla="*/ 288 h 621" name="T1"/>
                <a:gd fmla="*/ 458 w 793" name="T2"/>
                <a:gd fmla="*/ 252 h 621" name="T3"/>
                <a:gd fmla="*/ 450 w 793" name="T4"/>
                <a:gd fmla="*/ 248 h 621" name="T5"/>
                <a:gd fmla="*/ 446 w 793" name="T6"/>
                <a:gd fmla="*/ 252 h 621" name="T7"/>
                <a:gd fmla="*/ 241 w 793" name="T8"/>
                <a:gd fmla="*/ 457 h 621" name="T9"/>
                <a:gd fmla="*/ 198 w 793" name="T10"/>
                <a:gd fmla="*/ 414 h 621" name="T11"/>
                <a:gd fmla="*/ 191 w 793" name="T12"/>
                <a:gd fmla="*/ 409 h 621" name="T13"/>
                <a:gd fmla="*/ 0 w 793" name="T14"/>
                <a:gd fmla="*/ 600 h 621" name="T15"/>
                <a:gd fmla="*/ 0 w 793" name="T16"/>
                <a:gd fmla="*/ 609 h 621" name="T17"/>
                <a:gd fmla="*/ 0 w 793" name="T18"/>
                <a:gd fmla="*/ 621 h 621" name="T19"/>
                <a:gd fmla="*/ 191 w 793" name="T20"/>
                <a:gd fmla="*/ 431 h 621" name="T21"/>
                <a:gd fmla="*/ 236 w 793" name="T22"/>
                <a:gd fmla="*/ 474 h 621" name="T23"/>
                <a:gd fmla="*/ 241 w 793" name="T24"/>
                <a:gd fmla="*/ 479 h 621" name="T25"/>
                <a:gd fmla="*/ 246 w 793" name="T26"/>
                <a:gd fmla="*/ 474 h 621" name="T27"/>
                <a:gd fmla="*/ 450 w 793" name="T28"/>
                <a:gd fmla="*/ 269 h 621" name="T29"/>
                <a:gd fmla="*/ 486 w 793" name="T30"/>
                <a:gd fmla="*/ 302 h 621" name="T31"/>
                <a:gd fmla="*/ 491 w 793" name="T32"/>
                <a:gd fmla="*/ 307 h 621" name="T33"/>
                <a:gd fmla="*/ 496 w 793" name="T34"/>
                <a:gd fmla="*/ 302 h 621" name="T35"/>
                <a:gd fmla="*/ 793 w 793" name="T36"/>
                <a:gd fmla="*/ 19 h 621" name="T37"/>
                <a:gd fmla="*/ 793 w 793" name="T38"/>
                <a:gd fmla="*/ 0 h 621" name="T39"/>
                <a:gd fmla="*/ 491 w 793" name="T40"/>
                <a:gd fmla="*/ 288 h 6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21" w="793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gdLst>
                <a:gd fmla="*/ 251 w 333" name="T0"/>
                <a:gd fmla="*/ 89 h 151" name="T1"/>
                <a:gd fmla="*/ 201 w 333" name="T2"/>
                <a:gd fmla="*/ 39 h 151" name="T3"/>
                <a:gd fmla="*/ 115 w 333" name="T4"/>
                <a:gd fmla="*/ 125 h 151" name="T5"/>
                <a:gd fmla="*/ 70 w 333" name="T6"/>
                <a:gd fmla="*/ 80 h 151" name="T7"/>
                <a:gd fmla="*/ 0 w 333" name="T8"/>
                <a:gd fmla="*/ 150 h 151" name="T9"/>
                <a:gd fmla="*/ 0 w 333" name="T10"/>
                <a:gd fmla="*/ 151 h 151" name="T11"/>
                <a:gd fmla="*/ 13 w 333" name="T12"/>
                <a:gd fmla="*/ 151 h 151" name="T13"/>
                <a:gd fmla="*/ 13 w 333" name="T14"/>
                <a:gd fmla="*/ 140 h 151" name="T15"/>
                <a:gd fmla="*/ 35 w 333" name="T16"/>
                <a:gd fmla="*/ 140 h 151" name="T17"/>
                <a:gd fmla="*/ 35 w 333" name="T18"/>
                <a:gd fmla="*/ 151 h 151" name="T19"/>
                <a:gd fmla="*/ 96 w 333" name="T20"/>
                <a:gd fmla="*/ 151 h 151" name="T21"/>
                <a:gd fmla="*/ 96 w 333" name="T22"/>
                <a:gd fmla="*/ 140 h 151" name="T23"/>
                <a:gd fmla="*/ 118 w 333" name="T24"/>
                <a:gd fmla="*/ 140 h 151" name="T25"/>
                <a:gd fmla="*/ 118 w 333" name="T26"/>
                <a:gd fmla="*/ 151 h 151" name="T27"/>
                <a:gd fmla="*/ 178 w 333" name="T28"/>
                <a:gd fmla="*/ 151 h 151" name="T29"/>
                <a:gd fmla="*/ 178 w 333" name="T30"/>
                <a:gd fmla="*/ 140 h 151" name="T31"/>
                <a:gd fmla="*/ 200 w 333" name="T32"/>
                <a:gd fmla="*/ 140 h 151" name="T33"/>
                <a:gd fmla="*/ 200 w 333" name="T34"/>
                <a:gd fmla="*/ 151 h 151" name="T35"/>
                <a:gd fmla="*/ 261 w 333" name="T36"/>
                <a:gd fmla="*/ 151 h 151" name="T37"/>
                <a:gd fmla="*/ 261 w 333" name="T38"/>
                <a:gd fmla="*/ 140 h 151" name="T39"/>
                <a:gd fmla="*/ 283 w 333" name="T40"/>
                <a:gd fmla="*/ 140 h 151" name="T41"/>
                <a:gd fmla="*/ 283 w 333" name="T42"/>
                <a:gd fmla="*/ 151 h 151" name="T43"/>
                <a:gd fmla="*/ 333 w 333" name="T44"/>
                <a:gd fmla="*/ 151 h 151" name="T45"/>
                <a:gd fmla="*/ 333 w 333" name="T46"/>
                <a:gd fmla="*/ 0 h 151" name="T47"/>
                <a:gd fmla="*/ 251 w 333" name="T48"/>
                <a:gd fmla="*/ 89 h 15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1" w="333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gdLst>
                <a:gd fmla="*/ 598 w 793" name="T0"/>
                <a:gd fmla="*/ 212 h 381" name="T1"/>
                <a:gd fmla="*/ 479 w 793" name="T2"/>
                <a:gd fmla="*/ 95 h 381" name="T3"/>
                <a:gd fmla="*/ 474 w 793" name="T4"/>
                <a:gd fmla="*/ 100 h 381" name="T5"/>
                <a:gd fmla="*/ 274 w 793" name="T6"/>
                <a:gd fmla="*/ 300 h 381" name="T7"/>
                <a:gd fmla="*/ 167 w 793" name="T8"/>
                <a:gd fmla="*/ 193 h 381" name="T9"/>
                <a:gd fmla="*/ 0 w 793" name="T10"/>
                <a:gd fmla="*/ 360 h 381" name="T11"/>
                <a:gd fmla="*/ 0 w 793" name="T12"/>
                <a:gd fmla="*/ 369 h 381" name="T13"/>
                <a:gd fmla="*/ 0 w 793" name="T14"/>
                <a:gd fmla="*/ 381 h 381" name="T15"/>
                <a:gd fmla="*/ 167 w 793" name="T16"/>
                <a:gd fmla="*/ 212 h 381" name="T17"/>
                <a:gd fmla="*/ 274 w 793" name="T18"/>
                <a:gd fmla="*/ 319 h 381" name="T19"/>
                <a:gd fmla="*/ 281 w 793" name="T20"/>
                <a:gd fmla="*/ 314 h 381" name="T21"/>
                <a:gd fmla="*/ 479 w 793" name="T22"/>
                <a:gd fmla="*/ 117 h 381" name="T23"/>
                <a:gd fmla="*/ 593 w 793" name="T24"/>
                <a:gd fmla="*/ 229 h 381" name="T25"/>
                <a:gd fmla="*/ 598 w 793" name="T26"/>
                <a:gd fmla="*/ 233 h 381" name="T27"/>
                <a:gd fmla="*/ 603 w 793" name="T28"/>
                <a:gd fmla="*/ 229 h 381" name="T29"/>
                <a:gd fmla="*/ 793 w 793" name="T30"/>
                <a:gd fmla="*/ 24 h 381" name="T31"/>
                <a:gd fmla="*/ 793 w 793" name="T32"/>
                <a:gd fmla="*/ 0 h 381" name="T33"/>
                <a:gd fmla="*/ 598 w 793" name="T34"/>
                <a:gd fmla="*/ 212 h 38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1" w="793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8" name="Group 12"/>
          <p:cNvGrpSpPr>
            <a:grpSpLocks noChangeAspect="1"/>
          </p:cNvGrpSpPr>
          <p:nvPr/>
        </p:nvGrpSpPr>
        <p:grpSpPr>
          <a:xfrm>
            <a:off x="2824061" y="4265601"/>
            <a:ext cx="385625" cy="369163"/>
            <a:chOff x="851" y="1961"/>
            <a:chExt cx="773" cy="740"/>
          </a:xfrm>
          <a:solidFill>
            <a:schemeClr val="accent1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851" y="2424"/>
              <a:ext cx="277" cy="277"/>
            </a:xfrm>
            <a:custGeom>
              <a:gdLst>
                <a:gd fmla="*/ 116 w 116" name="T0"/>
                <a:gd fmla="*/ 67 h 116" name="T1"/>
                <a:gd fmla="*/ 116 w 116" name="T2"/>
                <a:gd fmla="*/ 49 h 116" name="T3"/>
                <a:gd fmla="*/ 106 w 116" name="T4"/>
                <a:gd fmla="*/ 49 h 116" name="T5"/>
                <a:gd fmla="*/ 98 w 116" name="T6"/>
                <a:gd fmla="*/ 31 h 116" name="T7"/>
                <a:gd fmla="*/ 106 w 116" name="T8"/>
                <a:gd fmla="*/ 23 h 116" name="T9"/>
                <a:gd fmla="*/ 93 w 116" name="T10"/>
                <a:gd fmla="*/ 10 h 116" name="T11"/>
                <a:gd fmla="*/ 85 w 116" name="T12"/>
                <a:gd fmla="*/ 18 h 116" name="T13"/>
                <a:gd fmla="*/ 67 w 116" name="T14"/>
                <a:gd fmla="*/ 11 h 116" name="T15"/>
                <a:gd fmla="*/ 67 w 116" name="T16"/>
                <a:gd fmla="*/ 0 h 116" name="T17"/>
                <a:gd fmla="*/ 49 w 116" name="T18"/>
                <a:gd fmla="*/ 0 h 116" name="T19"/>
                <a:gd fmla="*/ 49 w 116" name="T20"/>
                <a:gd fmla="*/ 11 h 116" name="T21"/>
                <a:gd fmla="*/ 31 w 116" name="T22"/>
                <a:gd fmla="*/ 18 h 116" name="T23"/>
                <a:gd fmla="*/ 23 w 116" name="T24"/>
                <a:gd fmla="*/ 10 h 116" name="T25"/>
                <a:gd fmla="*/ 10 w 116" name="T26"/>
                <a:gd fmla="*/ 23 h 116" name="T27"/>
                <a:gd fmla="*/ 18 w 116" name="T28"/>
                <a:gd fmla="*/ 31 h 116" name="T29"/>
                <a:gd fmla="*/ 11 w 116" name="T30"/>
                <a:gd fmla="*/ 49 h 116" name="T31"/>
                <a:gd fmla="*/ 0 w 116" name="T32"/>
                <a:gd fmla="*/ 49 h 116" name="T33"/>
                <a:gd fmla="*/ 0 w 116" name="T34"/>
                <a:gd fmla="*/ 67 h 116" name="T35"/>
                <a:gd fmla="*/ 11 w 116" name="T36"/>
                <a:gd fmla="*/ 67 h 116" name="T37"/>
                <a:gd fmla="*/ 18 w 116" name="T38"/>
                <a:gd fmla="*/ 85 h 116" name="T39"/>
                <a:gd fmla="*/ 10 w 116" name="T40"/>
                <a:gd fmla="*/ 93 h 116" name="T41"/>
                <a:gd fmla="*/ 23 w 116" name="T42"/>
                <a:gd fmla="*/ 106 h 116" name="T43"/>
                <a:gd fmla="*/ 31 w 116" name="T44"/>
                <a:gd fmla="*/ 98 h 116" name="T45"/>
                <a:gd fmla="*/ 49 w 116" name="T46"/>
                <a:gd fmla="*/ 106 h 116" name="T47"/>
                <a:gd fmla="*/ 49 w 116" name="T48"/>
                <a:gd fmla="*/ 116 h 116" name="T49"/>
                <a:gd fmla="*/ 67 w 116" name="T50"/>
                <a:gd fmla="*/ 116 h 116" name="T51"/>
                <a:gd fmla="*/ 67 w 116" name="T52"/>
                <a:gd fmla="*/ 106 h 116" name="T53"/>
                <a:gd fmla="*/ 85 w 116" name="T54"/>
                <a:gd fmla="*/ 98 h 116" name="T55"/>
                <a:gd fmla="*/ 93 w 116" name="T56"/>
                <a:gd fmla="*/ 106 h 116" name="T57"/>
                <a:gd fmla="*/ 106 w 116" name="T58"/>
                <a:gd fmla="*/ 93 h 116" name="T59"/>
                <a:gd fmla="*/ 98 w 116" name="T60"/>
                <a:gd fmla="*/ 85 h 116" name="T61"/>
                <a:gd fmla="*/ 106 w 116" name="T62"/>
                <a:gd fmla="*/ 67 h 116" name="T63"/>
                <a:gd fmla="*/ 116 w 116" name="T64"/>
                <a:gd fmla="*/ 67 h 116" name="T65"/>
                <a:gd fmla="*/ 58 w 116" name="T66"/>
                <a:gd fmla="*/ 88 h 116" name="T67"/>
                <a:gd fmla="*/ 28 w 116" name="T68"/>
                <a:gd fmla="*/ 58 h 116" name="T69"/>
                <a:gd fmla="*/ 58 w 116" name="T70"/>
                <a:gd fmla="*/ 28 h 116" name="T71"/>
                <a:gd fmla="*/ 88 w 116" name="T72"/>
                <a:gd fmla="*/ 58 h 116" name="T73"/>
                <a:gd fmla="*/ 58 w 116" name="T74"/>
                <a:gd fmla="*/ 88 h 11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5" w="115">
                  <a:moveTo>
                    <a:pt x="116" y="67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4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2"/>
                    <a:pt x="36" y="14"/>
                    <a:pt x="31" y="1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4" y="80"/>
                    <a:pt x="18" y="85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02"/>
                    <a:pt x="42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5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4" y="74"/>
                    <a:pt x="106" y="67"/>
                  </a:cubicBezTo>
                  <a:lnTo>
                    <a:pt x="116" y="67"/>
                  </a:lnTo>
                  <a:close/>
                  <a:moveTo>
                    <a:pt x="58" y="88"/>
                  </a:moveTo>
                  <a:cubicBezTo>
                    <a:pt x="41" y="88"/>
                    <a:pt x="28" y="75"/>
                    <a:pt x="28" y="58"/>
                  </a:cubicBezTo>
                  <a:cubicBezTo>
                    <a:pt x="28" y="41"/>
                    <a:pt x="41" y="28"/>
                    <a:pt x="58" y="28"/>
                  </a:cubicBezTo>
                  <a:cubicBezTo>
                    <a:pt x="75" y="28"/>
                    <a:pt x="88" y="41"/>
                    <a:pt x="88" y="58"/>
                  </a:cubicBezTo>
                  <a:cubicBezTo>
                    <a:pt x="88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202" y="2424"/>
              <a:ext cx="279" cy="277"/>
            </a:xfrm>
            <a:custGeom>
              <a:gdLst>
                <a:gd fmla="*/ 117 w 117" name="T0"/>
                <a:gd fmla="*/ 67 h 116" name="T1"/>
                <a:gd fmla="*/ 117 w 117" name="T2"/>
                <a:gd fmla="*/ 49 h 116" name="T3"/>
                <a:gd fmla="*/ 106 w 117" name="T4"/>
                <a:gd fmla="*/ 49 h 116" name="T5"/>
                <a:gd fmla="*/ 98 w 117" name="T6"/>
                <a:gd fmla="*/ 31 h 116" name="T7"/>
                <a:gd fmla="*/ 106 w 117" name="T8"/>
                <a:gd fmla="*/ 23 h 116" name="T9"/>
                <a:gd fmla="*/ 93 w 117" name="T10"/>
                <a:gd fmla="*/ 10 h 116" name="T11"/>
                <a:gd fmla="*/ 86 w 117" name="T12"/>
                <a:gd fmla="*/ 18 h 116" name="T13"/>
                <a:gd fmla="*/ 67 w 117" name="T14"/>
                <a:gd fmla="*/ 11 h 116" name="T15"/>
                <a:gd fmla="*/ 67 w 117" name="T16"/>
                <a:gd fmla="*/ 0 h 116" name="T17"/>
                <a:gd fmla="*/ 49 w 117" name="T18"/>
                <a:gd fmla="*/ 0 h 116" name="T19"/>
                <a:gd fmla="*/ 49 w 117" name="T20"/>
                <a:gd fmla="*/ 11 h 116" name="T21"/>
                <a:gd fmla="*/ 31 w 117" name="T22"/>
                <a:gd fmla="*/ 18 h 116" name="T23"/>
                <a:gd fmla="*/ 24 w 117" name="T24"/>
                <a:gd fmla="*/ 10 h 116" name="T25"/>
                <a:gd fmla="*/ 11 w 117" name="T26"/>
                <a:gd fmla="*/ 23 h 116" name="T27"/>
                <a:gd fmla="*/ 18 w 117" name="T28"/>
                <a:gd fmla="*/ 31 h 116" name="T29"/>
                <a:gd fmla="*/ 11 w 117" name="T30"/>
                <a:gd fmla="*/ 49 h 116" name="T31"/>
                <a:gd fmla="*/ 0 w 117" name="T32"/>
                <a:gd fmla="*/ 49 h 116" name="T33"/>
                <a:gd fmla="*/ 0 w 117" name="T34"/>
                <a:gd fmla="*/ 67 h 116" name="T35"/>
                <a:gd fmla="*/ 11 w 117" name="T36"/>
                <a:gd fmla="*/ 67 h 116" name="T37"/>
                <a:gd fmla="*/ 18 w 117" name="T38"/>
                <a:gd fmla="*/ 85 h 116" name="T39"/>
                <a:gd fmla="*/ 11 w 117" name="T40"/>
                <a:gd fmla="*/ 93 h 116" name="T41"/>
                <a:gd fmla="*/ 24 w 117" name="T42"/>
                <a:gd fmla="*/ 106 h 116" name="T43"/>
                <a:gd fmla="*/ 31 w 117" name="T44"/>
                <a:gd fmla="*/ 98 h 116" name="T45"/>
                <a:gd fmla="*/ 49 w 117" name="T46"/>
                <a:gd fmla="*/ 106 h 116" name="T47"/>
                <a:gd fmla="*/ 49 w 117" name="T48"/>
                <a:gd fmla="*/ 116 h 116" name="T49"/>
                <a:gd fmla="*/ 67 w 117" name="T50"/>
                <a:gd fmla="*/ 116 h 116" name="T51"/>
                <a:gd fmla="*/ 67 w 117" name="T52"/>
                <a:gd fmla="*/ 106 h 116" name="T53"/>
                <a:gd fmla="*/ 86 w 117" name="T54"/>
                <a:gd fmla="*/ 98 h 116" name="T55"/>
                <a:gd fmla="*/ 93 w 117" name="T56"/>
                <a:gd fmla="*/ 106 h 116" name="T57"/>
                <a:gd fmla="*/ 106 w 117" name="T58"/>
                <a:gd fmla="*/ 93 h 116" name="T59"/>
                <a:gd fmla="*/ 98 w 117" name="T60"/>
                <a:gd fmla="*/ 85 h 116" name="T61"/>
                <a:gd fmla="*/ 106 w 117" name="T62"/>
                <a:gd fmla="*/ 67 h 116" name="T63"/>
                <a:gd fmla="*/ 117 w 117" name="T64"/>
                <a:gd fmla="*/ 67 h 116" name="T65"/>
                <a:gd fmla="*/ 58 w 117" name="T66"/>
                <a:gd fmla="*/ 88 h 116" name="T67"/>
                <a:gd fmla="*/ 28 w 117" name="T68"/>
                <a:gd fmla="*/ 58 h 116" name="T69"/>
                <a:gd fmla="*/ 58 w 117" name="T70"/>
                <a:gd fmla="*/ 28 h 116" name="T71"/>
                <a:gd fmla="*/ 89 w 117" name="T72"/>
                <a:gd fmla="*/ 58 h 116" name="T73"/>
                <a:gd fmla="*/ 58 w 117" name="T74"/>
                <a:gd fmla="*/ 88 h 11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5" w="117">
                  <a:moveTo>
                    <a:pt x="117" y="67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12"/>
                    <a:pt x="37" y="14"/>
                    <a:pt x="31" y="1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5" y="80"/>
                    <a:pt x="18" y="85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7" y="102"/>
                    <a:pt x="43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6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5" y="74"/>
                    <a:pt x="106" y="67"/>
                  </a:cubicBezTo>
                  <a:lnTo>
                    <a:pt x="117" y="67"/>
                  </a:lnTo>
                  <a:close/>
                  <a:moveTo>
                    <a:pt x="58" y="88"/>
                  </a:moveTo>
                  <a:cubicBezTo>
                    <a:pt x="42" y="88"/>
                    <a:pt x="28" y="75"/>
                    <a:pt x="28" y="58"/>
                  </a:cubicBezTo>
                  <a:cubicBezTo>
                    <a:pt x="28" y="41"/>
                    <a:pt x="42" y="28"/>
                    <a:pt x="58" y="28"/>
                  </a:cubicBezTo>
                  <a:cubicBezTo>
                    <a:pt x="75" y="28"/>
                    <a:pt x="89" y="41"/>
                    <a:pt x="89" y="58"/>
                  </a:cubicBezTo>
                  <a:cubicBezTo>
                    <a:pt x="89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59" y="2259"/>
              <a:ext cx="217" cy="220"/>
            </a:xfrm>
            <a:custGeom>
              <a:gdLst>
                <a:gd fmla="*/ 90 w 91" name="T0"/>
                <a:gd fmla="*/ 42 h 92" name="T1"/>
                <a:gd fmla="*/ 88 w 91" name="T2"/>
                <a:gd fmla="*/ 45 h 92" name="T3"/>
                <a:gd fmla="*/ 91 w 91" name="T4"/>
                <a:gd fmla="*/ 44 h 92" name="T5"/>
                <a:gd fmla="*/ 90 w 91" name="T6"/>
                <a:gd fmla="*/ 42 h 92" name="T7"/>
                <a:gd fmla="*/ 80 w 91" name="T8"/>
                <a:gd fmla="*/ 57 h 92" name="T9"/>
                <a:gd fmla="*/ 81 w 91" name="T10"/>
                <a:gd fmla="*/ 51 h 92" name="T11"/>
                <a:gd fmla="*/ 73 w 91" name="T12"/>
                <a:gd fmla="*/ 56 h 92" name="T13"/>
                <a:gd fmla="*/ 61 w 91" name="T14"/>
                <a:gd fmla="*/ 56 h 92" name="T15"/>
                <a:gd fmla="*/ 35 w 91" name="T16"/>
                <a:gd fmla="*/ 62 h 92" name="T17"/>
                <a:gd fmla="*/ 28 w 91" name="T18"/>
                <a:gd fmla="*/ 36 h 92" name="T19"/>
                <a:gd fmla="*/ 54 w 91" name="T20"/>
                <a:gd fmla="*/ 29 h 92" name="T21"/>
                <a:gd fmla="*/ 66 w 91" name="T22"/>
                <a:gd fmla="*/ 6 h 92" name="T23"/>
                <a:gd fmla="*/ 60 w 91" name="T24"/>
                <a:gd fmla="*/ 3 h 92" name="T25"/>
                <a:gd fmla="*/ 56 w 91" name="T26"/>
                <a:gd fmla="*/ 10 h 92" name="T27"/>
                <a:gd fmla="*/ 45 w 91" name="T28"/>
                <a:gd fmla="*/ 9 h 92" name="T29"/>
                <a:gd fmla="*/ 43 w 91" name="T30"/>
                <a:gd fmla="*/ 0 h 92" name="T31"/>
                <a:gd fmla="*/ 37 w 91" name="T32"/>
                <a:gd fmla="*/ 1 h 92" name="T33"/>
                <a:gd fmla="*/ 27 w 91" name="T34"/>
                <a:gd fmla="*/ 9 h 92" name="T35"/>
                <a:gd fmla="*/ 27 w 91" name="T36"/>
                <a:gd fmla="*/ 13 h 92" name="T37"/>
                <a:gd fmla="*/ 19 w 91" name="T38"/>
                <a:gd fmla="*/ 19 h 92" name="T39"/>
                <a:gd fmla="*/ 15 w 91" name="T40"/>
                <a:gd fmla="*/ 17 h 92" name="T41"/>
                <a:gd fmla="*/ 15 w 91" name="T42"/>
                <a:gd fmla="*/ 20 h 92" name="T43"/>
                <a:gd fmla="*/ 9 w 91" name="T44"/>
                <a:gd fmla="*/ 30 h 92" name="T45"/>
                <a:gd fmla="*/ 8 w 91" name="T46"/>
                <a:gd fmla="*/ 34 h 92" name="T47"/>
                <a:gd fmla="*/ 9 w 91" name="T48"/>
                <a:gd fmla="*/ 35 h 92" name="T49"/>
                <a:gd fmla="*/ 8 w 91" name="T50"/>
                <a:gd fmla="*/ 45 h 92" name="T51"/>
                <a:gd fmla="*/ 5 w 91" name="T52"/>
                <a:gd fmla="*/ 46 h 92" name="T53"/>
                <a:gd fmla="*/ 0 w 91" name="T54"/>
                <a:gd fmla="*/ 54 h 92" name="T55"/>
                <a:gd fmla="*/ 3 w 91" name="T56"/>
                <a:gd fmla="*/ 65 h 92" name="T57"/>
                <a:gd fmla="*/ 12 w 91" name="T58"/>
                <a:gd fmla="*/ 63 h 92" name="T59"/>
                <a:gd fmla="*/ 18 w 91" name="T60"/>
                <a:gd fmla="*/ 72 h 92" name="T61"/>
                <a:gd fmla="*/ 13 w 91" name="T62"/>
                <a:gd fmla="*/ 79 h 92" name="T63"/>
                <a:gd fmla="*/ 29 w 91" name="T64"/>
                <a:gd fmla="*/ 89 h 92" name="T65"/>
                <a:gd fmla="*/ 34 w 91" name="T66"/>
                <a:gd fmla="*/ 81 h 92" name="T67"/>
                <a:gd fmla="*/ 44 w 91" name="T68"/>
                <a:gd fmla="*/ 83 h 92" name="T69"/>
                <a:gd fmla="*/ 46 w 91" name="T70"/>
                <a:gd fmla="*/ 92 h 92" name="T71"/>
                <a:gd fmla="*/ 64 w 91" name="T72"/>
                <a:gd fmla="*/ 88 h 92" name="T73"/>
                <a:gd fmla="*/ 62 w 91" name="T74"/>
                <a:gd fmla="*/ 79 h 92" name="T75"/>
                <a:gd fmla="*/ 71 w 91" name="T76"/>
                <a:gd fmla="*/ 72 h 92" name="T77"/>
                <a:gd fmla="*/ 78 w 91" name="T78"/>
                <a:gd fmla="*/ 77 h 92" name="T79"/>
                <a:gd fmla="*/ 88 w 91" name="T80"/>
                <a:gd fmla="*/ 62 h 92" name="T81"/>
                <a:gd fmla="*/ 80 w 91" name="T82"/>
                <a:gd fmla="*/ 57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91">
                  <a:moveTo>
                    <a:pt x="90" y="42"/>
                  </a:moveTo>
                  <a:cubicBezTo>
                    <a:pt x="89" y="43"/>
                    <a:pt x="89" y="44"/>
                    <a:pt x="88" y="45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90" y="42"/>
                  </a:lnTo>
                  <a:close/>
                  <a:moveTo>
                    <a:pt x="80" y="57"/>
                  </a:moveTo>
                  <a:cubicBezTo>
                    <a:pt x="81" y="55"/>
                    <a:pt x="81" y="53"/>
                    <a:pt x="81" y="51"/>
                  </a:cubicBezTo>
                  <a:cubicBezTo>
                    <a:pt x="79" y="54"/>
                    <a:pt x="76" y="55"/>
                    <a:pt x="73" y="56"/>
                  </a:cubicBezTo>
                  <a:cubicBezTo>
                    <a:pt x="69" y="58"/>
                    <a:pt x="64" y="58"/>
                    <a:pt x="61" y="56"/>
                  </a:cubicBezTo>
                  <a:cubicBezTo>
                    <a:pt x="55" y="65"/>
                    <a:pt x="44" y="67"/>
                    <a:pt x="35" y="62"/>
                  </a:cubicBezTo>
                  <a:cubicBezTo>
                    <a:pt x="26" y="57"/>
                    <a:pt x="23" y="45"/>
                    <a:pt x="28" y="36"/>
                  </a:cubicBezTo>
                  <a:cubicBezTo>
                    <a:pt x="34" y="27"/>
                    <a:pt x="45" y="25"/>
                    <a:pt x="54" y="29"/>
                  </a:cubicBezTo>
                  <a:cubicBezTo>
                    <a:pt x="56" y="21"/>
                    <a:pt x="62" y="13"/>
                    <a:pt x="66" y="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2" y="9"/>
                    <a:pt x="49" y="9"/>
                    <a:pt x="45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4"/>
                    <a:pt x="31" y="7"/>
                    <a:pt x="27" y="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5"/>
                    <a:pt x="21" y="17"/>
                    <a:pt x="19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4"/>
                    <a:pt x="12" y="28"/>
                    <a:pt x="9" y="30"/>
                  </a:cubicBezTo>
                  <a:cubicBezTo>
                    <a:pt x="9" y="32"/>
                    <a:pt x="8" y="33"/>
                    <a:pt x="8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8"/>
                    <a:pt x="8" y="42"/>
                    <a:pt x="8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9"/>
                    <a:pt x="2" y="52"/>
                    <a:pt x="0" y="5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6"/>
                    <a:pt x="16" y="69"/>
                    <a:pt x="18" y="72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2"/>
                    <a:pt x="41" y="83"/>
                    <a:pt x="44" y="8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5" y="77"/>
                    <a:pt x="68" y="75"/>
                    <a:pt x="71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8" y="62"/>
                    <a:pt x="88" y="62"/>
                    <a:pt x="88" y="62"/>
                  </a:cubicBezTo>
                  <a:lnTo>
                    <a:pt x="8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14" y="2014"/>
              <a:ext cx="460" cy="389"/>
            </a:xfrm>
            <a:custGeom>
              <a:gdLst>
                <a:gd fmla="*/ 193 w 193" name="T0"/>
                <a:gd fmla="*/ 50 h 163" name="T1"/>
                <a:gd fmla="*/ 160 w 193" name="T2"/>
                <a:gd fmla="*/ 69 h 163" name="T3"/>
                <a:gd fmla="*/ 119 w 193" name="T4"/>
                <a:gd fmla="*/ 115 h 163" name="T5"/>
                <a:gd fmla="*/ 81 w 193" name="T6"/>
                <a:gd fmla="*/ 153 h 163" name="T7"/>
                <a:gd fmla="*/ 91 w 193" name="T8"/>
                <a:gd fmla="*/ 110 h 163" name="T9"/>
                <a:gd fmla="*/ 94 w 193" name="T10"/>
                <a:gd fmla="*/ 89 h 163" name="T11"/>
                <a:gd fmla="*/ 56 w 193" name="T12"/>
                <a:gd fmla="*/ 97 h 163" name="T13"/>
                <a:gd fmla="*/ 30 w 193" name="T14"/>
                <a:gd fmla="*/ 111 h 163" name="T15"/>
                <a:gd fmla="*/ 22 w 193" name="T16"/>
                <a:gd fmla="*/ 130 h 163" name="T17"/>
                <a:gd fmla="*/ 11 w 193" name="T18"/>
                <a:gd fmla="*/ 156 h 163" name="T19"/>
                <a:gd fmla="*/ 2 w 193" name="T20"/>
                <a:gd fmla="*/ 149 h 163" name="T21"/>
                <a:gd fmla="*/ 5 w 193" name="T22"/>
                <a:gd fmla="*/ 126 h 163" name="T23"/>
                <a:gd fmla="*/ 10 w 193" name="T24"/>
                <a:gd fmla="*/ 99 h 163" name="T25"/>
                <a:gd fmla="*/ 46 w 193" name="T26"/>
                <a:gd fmla="*/ 71 h 163" name="T27"/>
                <a:gd fmla="*/ 64 w 193" name="T28"/>
                <a:gd fmla="*/ 55 h 163" name="T29"/>
                <a:gd fmla="*/ 92 w 193" name="T30"/>
                <a:gd fmla="*/ 44 h 163" name="T31"/>
                <a:gd fmla="*/ 137 w 193" name="T32"/>
                <a:gd fmla="*/ 19 h 163" name="T33"/>
                <a:gd fmla="*/ 175 w 193" name="T34"/>
                <a:gd fmla="*/ 0 h 163" name="T35"/>
                <a:gd fmla="*/ 193 w 193" name="T36"/>
                <a:gd fmla="*/ 50 h 16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3" w="193">
                  <a:moveTo>
                    <a:pt x="193" y="50"/>
                  </a:moveTo>
                  <a:cubicBezTo>
                    <a:pt x="177" y="50"/>
                    <a:pt x="161" y="57"/>
                    <a:pt x="160" y="69"/>
                  </a:cubicBezTo>
                  <a:cubicBezTo>
                    <a:pt x="158" y="81"/>
                    <a:pt x="128" y="106"/>
                    <a:pt x="119" y="115"/>
                  </a:cubicBezTo>
                  <a:cubicBezTo>
                    <a:pt x="114" y="129"/>
                    <a:pt x="96" y="163"/>
                    <a:pt x="81" y="153"/>
                  </a:cubicBezTo>
                  <a:cubicBezTo>
                    <a:pt x="66" y="144"/>
                    <a:pt x="89" y="114"/>
                    <a:pt x="91" y="110"/>
                  </a:cubicBezTo>
                  <a:cubicBezTo>
                    <a:pt x="98" y="100"/>
                    <a:pt x="100" y="94"/>
                    <a:pt x="94" y="89"/>
                  </a:cubicBezTo>
                  <a:cubicBezTo>
                    <a:pt x="89" y="84"/>
                    <a:pt x="69" y="100"/>
                    <a:pt x="56" y="97"/>
                  </a:cubicBezTo>
                  <a:cubicBezTo>
                    <a:pt x="50" y="103"/>
                    <a:pt x="37" y="114"/>
                    <a:pt x="30" y="111"/>
                  </a:cubicBezTo>
                  <a:cubicBezTo>
                    <a:pt x="30" y="116"/>
                    <a:pt x="28" y="129"/>
                    <a:pt x="22" y="130"/>
                  </a:cubicBezTo>
                  <a:cubicBezTo>
                    <a:pt x="23" y="135"/>
                    <a:pt x="20" y="154"/>
                    <a:pt x="11" y="156"/>
                  </a:cubicBezTo>
                  <a:cubicBezTo>
                    <a:pt x="2" y="157"/>
                    <a:pt x="0" y="154"/>
                    <a:pt x="2" y="149"/>
                  </a:cubicBezTo>
                  <a:cubicBezTo>
                    <a:pt x="3" y="145"/>
                    <a:pt x="3" y="132"/>
                    <a:pt x="5" y="126"/>
                  </a:cubicBezTo>
                  <a:cubicBezTo>
                    <a:pt x="7" y="120"/>
                    <a:pt x="8" y="105"/>
                    <a:pt x="10" y="99"/>
                  </a:cubicBezTo>
                  <a:cubicBezTo>
                    <a:pt x="12" y="94"/>
                    <a:pt x="42" y="75"/>
                    <a:pt x="46" y="71"/>
                  </a:cubicBezTo>
                  <a:cubicBezTo>
                    <a:pt x="50" y="66"/>
                    <a:pt x="62" y="58"/>
                    <a:pt x="64" y="55"/>
                  </a:cubicBezTo>
                  <a:cubicBezTo>
                    <a:pt x="66" y="53"/>
                    <a:pt x="85" y="47"/>
                    <a:pt x="92" y="44"/>
                  </a:cubicBezTo>
                  <a:cubicBezTo>
                    <a:pt x="98" y="40"/>
                    <a:pt x="124" y="22"/>
                    <a:pt x="137" y="19"/>
                  </a:cubicBezTo>
                  <a:cubicBezTo>
                    <a:pt x="151" y="16"/>
                    <a:pt x="160" y="9"/>
                    <a:pt x="175" y="0"/>
                  </a:cubicBezTo>
                  <a:lnTo>
                    <a:pt x="19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419" y="1985"/>
              <a:ext cx="103" cy="160"/>
            </a:xfrm>
            <a:custGeom>
              <a:gdLst>
                <a:gd fmla="*/ 67 w 103" name="T0"/>
                <a:gd fmla="*/ 0 h 160" name="T1"/>
                <a:gd fmla="*/ 0 w 103" name="T2"/>
                <a:gd fmla="*/ 26 h 160" name="T3"/>
                <a:gd fmla="*/ 53 w 103" name="T4"/>
                <a:gd fmla="*/ 160 h 160" name="T5"/>
                <a:gd fmla="*/ 103 w 103" name="T6"/>
                <a:gd fmla="*/ 143 h 160" name="T7"/>
                <a:gd fmla="*/ 67 w 103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103">
                  <a:moveTo>
                    <a:pt x="67" y="0"/>
                  </a:moveTo>
                  <a:lnTo>
                    <a:pt x="0" y="26"/>
                  </a:lnTo>
                  <a:lnTo>
                    <a:pt x="53" y="160"/>
                  </a:lnTo>
                  <a:lnTo>
                    <a:pt x="103" y="14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474" y="1961"/>
              <a:ext cx="150" cy="191"/>
            </a:xfrm>
            <a:custGeom>
              <a:gdLst>
                <a:gd fmla="*/ 26 w 63" name="T0"/>
                <a:gd fmla="*/ 1 h 80" name="T1"/>
                <a:gd fmla="*/ 0 w 63" name="T2"/>
                <a:gd fmla="*/ 9 h 80" name="T3"/>
                <a:gd fmla="*/ 21 w 63" name="T4"/>
                <a:gd fmla="*/ 80 h 80" name="T5"/>
                <a:gd fmla="*/ 56 w 63" name="T6"/>
                <a:gd fmla="*/ 72 h 80" name="T7"/>
                <a:gd fmla="*/ 58 w 63" name="T8"/>
                <a:gd fmla="*/ 48 h 80" name="T9"/>
                <a:gd fmla="*/ 39 w 63" name="T10"/>
                <a:gd fmla="*/ 31 h 80" name="T11"/>
                <a:gd fmla="*/ 46 w 63" name="T12"/>
                <a:gd fmla="*/ 8 h 80" name="T13"/>
                <a:gd fmla="*/ 26 w 63" name="T14"/>
                <a:gd fmla="*/ 1 h 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0" w="62">
                  <a:moveTo>
                    <a:pt x="26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3" y="56"/>
                    <a:pt x="58" y="48"/>
                  </a:cubicBezTo>
                  <a:cubicBezTo>
                    <a:pt x="53" y="40"/>
                    <a:pt x="41" y="40"/>
                    <a:pt x="39" y="31"/>
                  </a:cubicBezTo>
                  <a:cubicBezTo>
                    <a:pt x="37" y="22"/>
                    <a:pt x="48" y="16"/>
                    <a:pt x="46" y="8"/>
                  </a:cubicBezTo>
                  <a:cubicBezTo>
                    <a:pt x="43" y="0"/>
                    <a:pt x="35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>
          <a:xfrm>
            <a:off x="3727913" y="3387713"/>
            <a:ext cx="481989" cy="168592"/>
            <a:chOff x="4095" y="2571"/>
            <a:chExt cx="1155" cy="404"/>
          </a:xfrm>
          <a:solidFill>
            <a:schemeClr val="accent2"/>
          </a:solidFill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741" y="2730"/>
              <a:ext cx="242" cy="245"/>
            </a:xfrm>
            <a:custGeom>
              <a:gdLst>
                <a:gd fmla="*/ 31 w 102" name="T0"/>
                <a:gd fmla="*/ 65 h 102" name="T1"/>
                <a:gd fmla="*/ 11 w 102" name="T2"/>
                <a:gd fmla="*/ 66 h 102" name="T3"/>
                <a:gd fmla="*/ 8 w 102" name="T4"/>
                <a:gd fmla="*/ 70 h 102" name="T5"/>
                <a:gd fmla="*/ 0 w 102" name="T6"/>
                <a:gd fmla="*/ 79 h 102" name="T7"/>
                <a:gd fmla="*/ 11 w 102" name="T8"/>
                <a:gd fmla="*/ 87 h 102" name="T9"/>
                <a:gd fmla="*/ 36 w 102" name="T10"/>
                <a:gd fmla="*/ 66 h 102" name="T11"/>
                <a:gd fmla="*/ 31 w 102" name="T12"/>
                <a:gd fmla="*/ 65 h 102" name="T13"/>
                <a:gd fmla="*/ 33 w 102" name="T14"/>
                <a:gd fmla="*/ 87 h 102" name="T15"/>
                <a:gd fmla="*/ 43 w 102" name="T16"/>
                <a:gd fmla="*/ 102 h 102" name="T17"/>
                <a:gd fmla="*/ 70 w 102" name="T18"/>
                <a:gd fmla="*/ 77 h 102" name="T19"/>
                <a:gd fmla="*/ 70 w 102" name="T20"/>
                <a:gd fmla="*/ 77 h 102" name="T21"/>
                <a:gd fmla="*/ 43 w 102" name="T22"/>
                <a:gd fmla="*/ 67 h 102" name="T23"/>
                <a:gd fmla="*/ 33 w 102" name="T24"/>
                <a:gd fmla="*/ 87 h 102" name="T25"/>
                <a:gd fmla="*/ 76 w 102" name="T26"/>
                <a:gd fmla="*/ 80 h 102" name="T27"/>
                <a:gd fmla="*/ 74 w 102" name="T28"/>
                <a:gd fmla="*/ 84 h 102" name="T29"/>
                <a:gd fmla="*/ 84 w 102" name="T30"/>
                <a:gd fmla="*/ 99 h 102" name="T31"/>
                <a:gd fmla="*/ 102 w 102" name="T32"/>
                <a:gd fmla="*/ 89 h 102" name="T33"/>
                <a:gd fmla="*/ 76 w 102" name="T34"/>
                <a:gd fmla="*/ 80 h 102" name="T35"/>
                <a:gd fmla="*/ 68 w 102" name="T36"/>
                <a:gd fmla="*/ 3 h 102" name="T37"/>
                <a:gd fmla="*/ 38 w 102" name="T38"/>
                <a:gd fmla="*/ 2 h 102" name="T39"/>
                <a:gd fmla="*/ 32 w 102" name="T40"/>
                <a:gd fmla="*/ 13 h 102" name="T41"/>
                <a:gd fmla="*/ 46 w 102" name="T42"/>
                <a:gd fmla="*/ 14 h 102" name="T43"/>
                <a:gd fmla="*/ 70 w 102" name="T44"/>
                <a:gd fmla="*/ 8 h 102" name="T45"/>
                <a:gd fmla="*/ 70 w 102" name="T46"/>
                <a:gd fmla="*/ 6 h 102" name="T47"/>
                <a:gd fmla="*/ 68 w 102" name="T48"/>
                <a:gd fmla="*/ 3 h 10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2" w="102">
                  <a:moveTo>
                    <a:pt x="31" y="65"/>
                  </a:moveTo>
                  <a:cubicBezTo>
                    <a:pt x="24" y="65"/>
                    <a:pt x="17" y="65"/>
                    <a:pt x="11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3"/>
                    <a:pt x="3" y="76"/>
                    <a:pt x="0" y="79"/>
                  </a:cubicBezTo>
                  <a:cubicBezTo>
                    <a:pt x="2" y="83"/>
                    <a:pt x="5" y="87"/>
                    <a:pt x="11" y="87"/>
                  </a:cubicBezTo>
                  <a:cubicBezTo>
                    <a:pt x="21" y="87"/>
                    <a:pt x="28" y="79"/>
                    <a:pt x="36" y="66"/>
                  </a:cubicBezTo>
                  <a:cubicBezTo>
                    <a:pt x="34" y="65"/>
                    <a:pt x="33" y="65"/>
                    <a:pt x="31" y="65"/>
                  </a:cubicBezTo>
                  <a:close/>
                  <a:moveTo>
                    <a:pt x="33" y="87"/>
                  </a:moveTo>
                  <a:cubicBezTo>
                    <a:pt x="30" y="92"/>
                    <a:pt x="34" y="102"/>
                    <a:pt x="43" y="102"/>
                  </a:cubicBezTo>
                  <a:cubicBezTo>
                    <a:pt x="53" y="102"/>
                    <a:pt x="61" y="93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3"/>
                    <a:pt x="50" y="70"/>
                    <a:pt x="43" y="67"/>
                  </a:cubicBezTo>
                  <a:cubicBezTo>
                    <a:pt x="38" y="76"/>
                    <a:pt x="34" y="84"/>
                    <a:pt x="33" y="87"/>
                  </a:cubicBezTo>
                  <a:close/>
                  <a:moveTo>
                    <a:pt x="76" y="80"/>
                  </a:moveTo>
                  <a:cubicBezTo>
                    <a:pt x="76" y="81"/>
                    <a:pt x="75" y="83"/>
                    <a:pt x="74" y="84"/>
                  </a:cubicBezTo>
                  <a:cubicBezTo>
                    <a:pt x="71" y="89"/>
                    <a:pt x="75" y="99"/>
                    <a:pt x="84" y="99"/>
                  </a:cubicBezTo>
                  <a:cubicBezTo>
                    <a:pt x="91" y="99"/>
                    <a:pt x="96" y="95"/>
                    <a:pt x="102" y="89"/>
                  </a:cubicBezTo>
                  <a:cubicBezTo>
                    <a:pt x="93" y="86"/>
                    <a:pt x="85" y="83"/>
                    <a:pt x="76" y="80"/>
                  </a:cubicBezTo>
                  <a:close/>
                  <a:moveTo>
                    <a:pt x="68" y="3"/>
                  </a:moveTo>
                  <a:cubicBezTo>
                    <a:pt x="62" y="0"/>
                    <a:pt x="52" y="0"/>
                    <a:pt x="38" y="2"/>
                  </a:cubicBezTo>
                  <a:cubicBezTo>
                    <a:pt x="36" y="6"/>
                    <a:pt x="34" y="10"/>
                    <a:pt x="32" y="13"/>
                  </a:cubicBezTo>
                  <a:cubicBezTo>
                    <a:pt x="36" y="14"/>
                    <a:pt x="41" y="14"/>
                    <a:pt x="46" y="14"/>
                  </a:cubicBezTo>
                  <a:cubicBezTo>
                    <a:pt x="61" y="14"/>
                    <a:pt x="68" y="11"/>
                    <a:pt x="70" y="8"/>
                  </a:cubicBezTo>
                  <a:cubicBezTo>
                    <a:pt x="70" y="8"/>
                    <a:pt x="71" y="8"/>
                    <a:pt x="70" y="6"/>
                  </a:cubicBezTo>
                  <a:cubicBezTo>
                    <a:pt x="70" y="4"/>
                    <a:pt x="69" y="3"/>
                    <a:pt x="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095" y="2706"/>
              <a:ext cx="648" cy="236"/>
            </a:xfrm>
            <a:custGeom>
              <a:gdLst>
                <a:gd fmla="*/ 267 w 273" name="T0"/>
                <a:gd fmla="*/ 76 h 98" name="T1"/>
                <a:gd fmla="*/ 259 w 273" name="T2"/>
                <a:gd fmla="*/ 75 h 98" name="T3"/>
                <a:gd fmla="*/ 232 w 273" name="T4"/>
                <a:gd fmla="*/ 87 h 98" name="T5"/>
                <a:gd fmla="*/ 194 w 273" name="T6"/>
                <a:gd fmla="*/ 49 h 98" name="T7"/>
                <a:gd fmla="*/ 232 w 273" name="T8"/>
                <a:gd fmla="*/ 11 h 98" name="T9"/>
                <a:gd fmla="*/ 259 w 273" name="T10"/>
                <a:gd fmla="*/ 23 h 98" name="T11"/>
                <a:gd fmla="*/ 270 w 273" name="T12"/>
                <a:gd fmla="*/ 21 h 98" name="T13"/>
                <a:gd fmla="*/ 273 w 273" name="T14"/>
                <a:gd fmla="*/ 21 h 98" name="T15"/>
                <a:gd fmla="*/ 232 w 273" name="T16"/>
                <a:gd fmla="*/ 0 h 98" name="T17"/>
                <a:gd fmla="*/ 183 w 273" name="T18"/>
                <a:gd fmla="*/ 43 h 98" name="T19"/>
                <a:gd fmla="*/ 90 w 273" name="T20"/>
                <a:gd fmla="*/ 43 h 98" name="T21"/>
                <a:gd fmla="*/ 90 w 273" name="T22"/>
                <a:gd fmla="*/ 12 h 98" name="T23"/>
                <a:gd fmla="*/ 79 w 273" name="T24"/>
                <a:gd fmla="*/ 12 h 98" name="T25"/>
                <a:gd fmla="*/ 79 w 273" name="T26"/>
                <a:gd fmla="*/ 34 h 98" name="T27"/>
                <a:gd fmla="*/ 69 w 273" name="T28"/>
                <a:gd fmla="*/ 34 h 98" name="T29"/>
                <a:gd fmla="*/ 69 w 273" name="T30"/>
                <a:gd fmla="*/ 24 h 98" name="T31"/>
                <a:gd fmla="*/ 52 w 273" name="T32"/>
                <a:gd fmla="*/ 24 h 98" name="T33"/>
                <a:gd fmla="*/ 52 w 273" name="T34"/>
                <a:gd fmla="*/ 43 h 98" name="T35"/>
                <a:gd fmla="*/ 44 w 273" name="T36"/>
                <a:gd fmla="*/ 43 h 98" name="T37"/>
                <a:gd fmla="*/ 44 w 273" name="T38"/>
                <a:gd fmla="*/ 13 h 98" name="T39"/>
                <a:gd fmla="*/ 24 w 273" name="T40"/>
                <a:gd fmla="*/ 13 h 98" name="T41"/>
                <a:gd fmla="*/ 24 w 273" name="T42"/>
                <a:gd fmla="*/ 43 h 98" name="T43"/>
                <a:gd fmla="*/ 6 w 273" name="T44"/>
                <a:gd fmla="*/ 43 h 98" name="T45"/>
                <a:gd fmla="*/ 0 w 273" name="T46"/>
                <a:gd fmla="*/ 49 h 98" name="T47"/>
                <a:gd fmla="*/ 6 w 273" name="T48"/>
                <a:gd fmla="*/ 55 h 98" name="T49"/>
                <a:gd fmla="*/ 24 w 273" name="T50"/>
                <a:gd fmla="*/ 55 h 98" name="T51"/>
                <a:gd fmla="*/ 24 w 273" name="T52"/>
                <a:gd fmla="*/ 81 h 98" name="T53"/>
                <a:gd fmla="*/ 44 w 273" name="T54"/>
                <a:gd fmla="*/ 81 h 98" name="T55"/>
                <a:gd fmla="*/ 44 w 273" name="T56"/>
                <a:gd fmla="*/ 71 h 98" name="T57"/>
                <a:gd fmla="*/ 54 w 273" name="T58"/>
                <a:gd fmla="*/ 71 h 98" name="T59"/>
                <a:gd fmla="*/ 54 w 273" name="T60"/>
                <a:gd fmla="*/ 77 h 98" name="T61"/>
                <a:gd fmla="*/ 65 w 273" name="T62"/>
                <a:gd fmla="*/ 77 h 98" name="T63"/>
                <a:gd fmla="*/ 65 w 273" name="T64"/>
                <a:gd fmla="*/ 61 h 98" name="T65"/>
                <a:gd fmla="*/ 76 w 273" name="T66"/>
                <a:gd fmla="*/ 61 h 98" name="T67"/>
                <a:gd fmla="*/ 76 w 273" name="T68"/>
                <a:gd fmla="*/ 83 h 98" name="T69"/>
                <a:gd fmla="*/ 93 w 273" name="T70"/>
                <a:gd fmla="*/ 83 h 98" name="T71"/>
                <a:gd fmla="*/ 93 w 273" name="T72"/>
                <a:gd fmla="*/ 55 h 98" name="T73"/>
                <a:gd fmla="*/ 183 w 273" name="T74"/>
                <a:gd fmla="*/ 55 h 98" name="T75"/>
                <a:gd fmla="*/ 232 w 273" name="T76"/>
                <a:gd fmla="*/ 98 h 98" name="T77"/>
                <a:gd fmla="*/ 273 w 273" name="T78"/>
                <a:gd fmla="*/ 76 h 98" name="T79"/>
                <a:gd fmla="*/ 267 w 273" name="T80"/>
                <a:gd fmla="*/ 76 h 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8" w="273">
                  <a:moveTo>
                    <a:pt x="267" y="76"/>
                  </a:moveTo>
                  <a:cubicBezTo>
                    <a:pt x="264" y="76"/>
                    <a:pt x="262" y="76"/>
                    <a:pt x="259" y="75"/>
                  </a:cubicBezTo>
                  <a:cubicBezTo>
                    <a:pt x="252" y="82"/>
                    <a:pt x="242" y="87"/>
                    <a:pt x="232" y="87"/>
                  </a:cubicBezTo>
                  <a:cubicBezTo>
                    <a:pt x="211" y="87"/>
                    <a:pt x="194" y="70"/>
                    <a:pt x="194" y="49"/>
                  </a:cubicBezTo>
                  <a:cubicBezTo>
                    <a:pt x="194" y="28"/>
                    <a:pt x="211" y="11"/>
                    <a:pt x="232" y="11"/>
                  </a:cubicBezTo>
                  <a:cubicBezTo>
                    <a:pt x="242" y="11"/>
                    <a:pt x="252" y="15"/>
                    <a:pt x="259" y="23"/>
                  </a:cubicBezTo>
                  <a:cubicBezTo>
                    <a:pt x="263" y="22"/>
                    <a:pt x="267" y="21"/>
                    <a:pt x="270" y="21"/>
                  </a:cubicBezTo>
                  <a:cubicBezTo>
                    <a:pt x="270" y="21"/>
                    <a:pt x="271" y="21"/>
                    <a:pt x="273" y="21"/>
                  </a:cubicBezTo>
                  <a:cubicBezTo>
                    <a:pt x="264" y="8"/>
                    <a:pt x="249" y="0"/>
                    <a:pt x="232" y="0"/>
                  </a:cubicBezTo>
                  <a:cubicBezTo>
                    <a:pt x="206" y="0"/>
                    <a:pt x="186" y="19"/>
                    <a:pt x="183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6" y="79"/>
                    <a:pt x="206" y="98"/>
                    <a:pt x="232" y="98"/>
                  </a:cubicBezTo>
                  <a:cubicBezTo>
                    <a:pt x="249" y="98"/>
                    <a:pt x="264" y="89"/>
                    <a:pt x="273" y="76"/>
                  </a:cubicBezTo>
                  <a:lnTo>
                    <a:pt x="26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4594" y="2571"/>
              <a:ext cx="656" cy="380"/>
            </a:xfrm>
            <a:custGeom>
              <a:gdLst>
                <a:gd fmla="*/ 22 w 276" name="T0"/>
                <a:gd fmla="*/ 75 h 158" name="T1"/>
                <a:gd fmla="*/ 0 w 276" name="T2"/>
                <a:gd fmla="*/ 84 h 158" name="T3"/>
                <a:gd fmla="*/ 4 w 276" name="T4"/>
                <a:gd fmla="*/ 95 h 158" name="T5"/>
                <a:gd fmla="*/ 40 w 276" name="T6"/>
                <a:gd fmla="*/ 81 h 158" name="T7"/>
                <a:gd fmla="*/ 22 w 276" name="T8"/>
                <a:gd fmla="*/ 75 h 158" name="T9"/>
                <a:gd fmla="*/ 252 w 276" name="T10"/>
                <a:gd fmla="*/ 68 h 158" name="T11"/>
                <a:gd fmla="*/ 151 w 276" name="T12"/>
                <a:gd fmla="*/ 0 h 158" name="T13"/>
                <a:gd fmla="*/ 51 w 276" name="T14"/>
                <a:gd fmla="*/ 41 h 158" name="T15"/>
                <a:gd fmla="*/ 36 w 276" name="T16"/>
                <a:gd fmla="*/ 50 h 158" name="T17"/>
                <a:gd fmla="*/ 67 w 276" name="T18"/>
                <a:gd fmla="*/ 70 h 158" name="T19"/>
                <a:gd fmla="*/ 140 w 276" name="T20"/>
                <a:gd fmla="*/ 70 h 158" name="T21"/>
                <a:gd fmla="*/ 108 w 276" name="T22"/>
                <a:gd fmla="*/ 88 h 158" name="T23"/>
                <a:gd fmla="*/ 60 w 276" name="T24"/>
                <a:gd fmla="*/ 85 h 158" name="T25"/>
                <a:gd fmla="*/ 25 w 276" name="T26"/>
                <a:gd fmla="*/ 107 h 158" name="T27"/>
                <a:gd fmla="*/ 57 w 276" name="T28"/>
                <a:gd fmla="*/ 124 h 158" name="T29"/>
                <a:gd fmla="*/ 93 w 276" name="T30"/>
                <a:gd fmla="*/ 123 h 158" name="T31"/>
                <a:gd fmla="*/ 212 w 276" name="T32"/>
                <a:gd fmla="*/ 158 h 158" name="T33"/>
                <a:gd fmla="*/ 276 w 276" name="T34"/>
                <a:gd fmla="*/ 133 h 158" name="T35"/>
                <a:gd fmla="*/ 276 w 276" name="T36"/>
                <a:gd fmla="*/ 61 h 158" name="T37"/>
                <a:gd fmla="*/ 252 w 276" name="T38"/>
                <a:gd fmla="*/ 68 h 15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8" w="276">
                  <a:moveTo>
                    <a:pt x="22" y="75"/>
                  </a:moveTo>
                  <a:cubicBezTo>
                    <a:pt x="13" y="75"/>
                    <a:pt x="6" y="78"/>
                    <a:pt x="0" y="84"/>
                  </a:cubicBezTo>
                  <a:cubicBezTo>
                    <a:pt x="0" y="88"/>
                    <a:pt x="1" y="91"/>
                    <a:pt x="4" y="95"/>
                  </a:cubicBezTo>
                  <a:cubicBezTo>
                    <a:pt x="12" y="102"/>
                    <a:pt x="29" y="89"/>
                    <a:pt x="40" y="81"/>
                  </a:cubicBezTo>
                  <a:cubicBezTo>
                    <a:pt x="35" y="77"/>
                    <a:pt x="28" y="75"/>
                    <a:pt x="22" y="75"/>
                  </a:cubicBezTo>
                  <a:close/>
                  <a:moveTo>
                    <a:pt x="252" y="68"/>
                  </a:moveTo>
                  <a:cubicBezTo>
                    <a:pt x="231" y="67"/>
                    <a:pt x="177" y="0"/>
                    <a:pt x="151" y="0"/>
                  </a:cubicBezTo>
                  <a:cubicBezTo>
                    <a:pt x="126" y="0"/>
                    <a:pt x="70" y="29"/>
                    <a:pt x="51" y="41"/>
                  </a:cubicBezTo>
                  <a:cubicBezTo>
                    <a:pt x="47" y="43"/>
                    <a:pt x="42" y="46"/>
                    <a:pt x="36" y="50"/>
                  </a:cubicBezTo>
                  <a:cubicBezTo>
                    <a:pt x="48" y="53"/>
                    <a:pt x="59" y="60"/>
                    <a:pt x="67" y="70"/>
                  </a:cubicBezTo>
                  <a:cubicBezTo>
                    <a:pt x="97" y="59"/>
                    <a:pt x="135" y="51"/>
                    <a:pt x="140" y="70"/>
                  </a:cubicBezTo>
                  <a:cubicBezTo>
                    <a:pt x="143" y="82"/>
                    <a:pt x="130" y="88"/>
                    <a:pt x="108" y="88"/>
                  </a:cubicBezTo>
                  <a:cubicBezTo>
                    <a:pt x="87" y="88"/>
                    <a:pt x="70" y="85"/>
                    <a:pt x="60" y="85"/>
                  </a:cubicBezTo>
                  <a:cubicBezTo>
                    <a:pt x="49" y="85"/>
                    <a:pt x="25" y="93"/>
                    <a:pt x="25" y="107"/>
                  </a:cubicBezTo>
                  <a:cubicBezTo>
                    <a:pt x="25" y="121"/>
                    <a:pt x="49" y="124"/>
                    <a:pt x="57" y="124"/>
                  </a:cubicBezTo>
                  <a:cubicBezTo>
                    <a:pt x="65" y="124"/>
                    <a:pt x="78" y="123"/>
                    <a:pt x="93" y="123"/>
                  </a:cubicBezTo>
                  <a:cubicBezTo>
                    <a:pt x="114" y="123"/>
                    <a:pt x="175" y="158"/>
                    <a:pt x="212" y="158"/>
                  </a:cubicBezTo>
                  <a:cubicBezTo>
                    <a:pt x="249" y="158"/>
                    <a:pt x="268" y="140"/>
                    <a:pt x="276" y="133"/>
                  </a:cubicBezTo>
                  <a:cubicBezTo>
                    <a:pt x="276" y="122"/>
                    <a:pt x="276" y="61"/>
                    <a:pt x="276" y="61"/>
                  </a:cubicBezTo>
                  <a:cubicBezTo>
                    <a:pt x="261" y="68"/>
                    <a:pt x="259" y="69"/>
                    <a:pt x="25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9" name="Group 27"/>
          <p:cNvGrpSpPr>
            <a:grpSpLocks noChangeAspect="1"/>
          </p:cNvGrpSpPr>
          <p:nvPr/>
        </p:nvGrpSpPr>
        <p:grpSpPr>
          <a:xfrm>
            <a:off x="5725202" y="1462051"/>
            <a:ext cx="249086" cy="253442"/>
            <a:chOff x="4766" y="1799"/>
            <a:chExt cx="629" cy="640"/>
          </a:xfrm>
          <a:solidFill>
            <a:schemeClr val="accent4"/>
          </a:solidFill>
        </p:grpSpPr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gdLst>
                <a:gd fmla="*/ 40 w 80" name="T0"/>
                <a:gd fmla="*/ 61 h 80" name="T1"/>
                <a:gd fmla="*/ 20 w 80" name="T2"/>
                <a:gd fmla="*/ 40 h 80" name="T3"/>
                <a:gd fmla="*/ 40 w 80" name="T4"/>
                <a:gd fmla="*/ 20 h 80" name="T5"/>
                <a:gd fmla="*/ 61 w 80" name="T6"/>
                <a:gd fmla="*/ 40 h 80" name="T7"/>
                <a:gd fmla="*/ 40 w 80" name="T8"/>
                <a:gd fmla="*/ 61 h 80" name="T9"/>
                <a:gd fmla="*/ 40 w 80" name="T10"/>
                <a:gd fmla="*/ 61 h 80" name="T11"/>
                <a:gd fmla="*/ 34 w 80" name="T12"/>
                <a:gd fmla="*/ 0 h 80" name="T13"/>
                <a:gd fmla="*/ 34 w 80" name="T14"/>
                <a:gd fmla="*/ 8 h 80" name="T15"/>
                <a:gd fmla="*/ 22 w 80" name="T16"/>
                <a:gd fmla="*/ 13 h 80" name="T17"/>
                <a:gd fmla="*/ 17 w 80" name="T18"/>
                <a:gd fmla="*/ 8 h 80" name="T19"/>
                <a:gd fmla="*/ 8 w 80" name="T20"/>
                <a:gd fmla="*/ 16 h 80" name="T21"/>
                <a:gd fmla="*/ 13 w 80" name="T22"/>
                <a:gd fmla="*/ 22 h 80" name="T23"/>
                <a:gd fmla="*/ 8 w 80" name="T24"/>
                <a:gd fmla="*/ 34 h 80" name="T25"/>
                <a:gd fmla="*/ 0 w 80" name="T26"/>
                <a:gd fmla="*/ 34 h 80" name="T27"/>
                <a:gd fmla="*/ 0 w 80" name="T28"/>
                <a:gd fmla="*/ 47 h 80" name="T29"/>
                <a:gd fmla="*/ 8 w 80" name="T30"/>
                <a:gd fmla="*/ 47 h 80" name="T31"/>
                <a:gd fmla="*/ 13 w 80" name="T32"/>
                <a:gd fmla="*/ 59 h 80" name="T33"/>
                <a:gd fmla="*/ 8 w 80" name="T34"/>
                <a:gd fmla="*/ 64 h 80" name="T35"/>
                <a:gd fmla="*/ 17 w 80" name="T36"/>
                <a:gd fmla="*/ 73 h 80" name="T37"/>
                <a:gd fmla="*/ 22 w 80" name="T38"/>
                <a:gd fmla="*/ 68 h 80" name="T39"/>
                <a:gd fmla="*/ 34 w 80" name="T40"/>
                <a:gd fmla="*/ 73 h 80" name="T41"/>
                <a:gd fmla="*/ 34 w 80" name="T42"/>
                <a:gd fmla="*/ 80 h 80" name="T43"/>
                <a:gd fmla="*/ 47 w 80" name="T44"/>
                <a:gd fmla="*/ 80 h 80" name="T45"/>
                <a:gd fmla="*/ 47 w 80" name="T46"/>
                <a:gd fmla="*/ 73 h 80" name="T47"/>
                <a:gd fmla="*/ 59 w 80" name="T48"/>
                <a:gd fmla="*/ 68 h 80" name="T49"/>
                <a:gd fmla="*/ 64 w 80" name="T50"/>
                <a:gd fmla="*/ 73 h 80" name="T51"/>
                <a:gd fmla="*/ 73 w 80" name="T52"/>
                <a:gd fmla="*/ 64 h 80" name="T53"/>
                <a:gd fmla="*/ 68 w 80" name="T54"/>
                <a:gd fmla="*/ 59 h 80" name="T55"/>
                <a:gd fmla="*/ 73 w 80" name="T56"/>
                <a:gd fmla="*/ 47 h 80" name="T57"/>
                <a:gd fmla="*/ 80 w 80" name="T58"/>
                <a:gd fmla="*/ 47 h 80" name="T59"/>
                <a:gd fmla="*/ 80 w 80" name="T60"/>
                <a:gd fmla="*/ 34 h 80" name="T61"/>
                <a:gd fmla="*/ 73 w 80" name="T62"/>
                <a:gd fmla="*/ 34 h 80" name="T63"/>
                <a:gd fmla="*/ 68 w 80" name="T64"/>
                <a:gd fmla="*/ 22 h 80" name="T65"/>
                <a:gd fmla="*/ 73 w 80" name="T66"/>
                <a:gd fmla="*/ 16 h 80" name="T67"/>
                <a:gd fmla="*/ 64 w 80" name="T68"/>
                <a:gd fmla="*/ 8 h 80" name="T69"/>
                <a:gd fmla="*/ 59 w 80" name="T70"/>
                <a:gd fmla="*/ 13 h 80" name="T71"/>
                <a:gd fmla="*/ 47 w 80" name="T72"/>
                <a:gd fmla="*/ 8 h 80" name="T73"/>
                <a:gd fmla="*/ 47 w 80" name="T74"/>
                <a:gd fmla="*/ 0 h 80" name="T75"/>
                <a:gd fmla="*/ 34 w 80" name="T76"/>
                <a:gd fmla="*/ 0 h 8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0" w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gdLst>
                <a:gd fmla="*/ 40 w 80" name="T0"/>
                <a:gd fmla="*/ 53 h 73" name="T1"/>
                <a:gd fmla="*/ 27 w 80" name="T2"/>
                <a:gd fmla="*/ 40 h 73" name="T3"/>
                <a:gd fmla="*/ 40 w 80" name="T4"/>
                <a:gd fmla="*/ 27 h 73" name="T5"/>
                <a:gd fmla="*/ 53 w 80" name="T6"/>
                <a:gd fmla="*/ 40 h 73" name="T7"/>
                <a:gd fmla="*/ 40 w 80" name="T8"/>
                <a:gd fmla="*/ 53 h 73" name="T9"/>
                <a:gd fmla="*/ 34 w 80" name="T10"/>
                <a:gd fmla="*/ 0 h 73" name="T11"/>
                <a:gd fmla="*/ 34 w 80" name="T12"/>
                <a:gd fmla="*/ 7 h 73" name="T13"/>
                <a:gd fmla="*/ 21 w 80" name="T14"/>
                <a:gd fmla="*/ 12 h 73" name="T15"/>
                <a:gd fmla="*/ 16 w 80" name="T16"/>
                <a:gd fmla="*/ 7 h 73" name="T17"/>
                <a:gd fmla="*/ 7 w 80" name="T18"/>
                <a:gd fmla="*/ 16 h 73" name="T19"/>
                <a:gd fmla="*/ 13 w 80" name="T20"/>
                <a:gd fmla="*/ 21 h 73" name="T21"/>
                <a:gd fmla="*/ 7 w 80" name="T22"/>
                <a:gd fmla="*/ 34 h 73" name="T23"/>
                <a:gd fmla="*/ 0 w 80" name="T24"/>
                <a:gd fmla="*/ 34 h 73" name="T25"/>
                <a:gd fmla="*/ 0 w 80" name="T26"/>
                <a:gd fmla="*/ 39 h 73" name="T27"/>
                <a:gd fmla="*/ 22 w 80" name="T28"/>
                <a:gd fmla="*/ 48 h 73" name="T29"/>
                <a:gd fmla="*/ 18 w 80" name="T30"/>
                <a:gd fmla="*/ 57 h 73" name="T31"/>
                <a:gd fmla="*/ 27 w 80" name="T32"/>
                <a:gd fmla="*/ 63 h 73" name="T33"/>
                <a:gd fmla="*/ 34 w 80" name="T34"/>
                <a:gd fmla="*/ 56 h 73" name="T35"/>
                <a:gd fmla="*/ 49 w 80" name="T36"/>
                <a:gd fmla="*/ 72 h 73" name="T37"/>
                <a:gd fmla="*/ 59 w 80" name="T38"/>
                <a:gd fmla="*/ 67 h 73" name="T39"/>
                <a:gd fmla="*/ 64 w 80" name="T40"/>
                <a:gd fmla="*/ 73 h 73" name="T41"/>
                <a:gd fmla="*/ 73 w 80" name="T42"/>
                <a:gd fmla="*/ 64 h 73" name="T43"/>
                <a:gd fmla="*/ 67 w 80" name="T44"/>
                <a:gd fmla="*/ 59 h 73" name="T45"/>
                <a:gd fmla="*/ 73 w 80" name="T46"/>
                <a:gd fmla="*/ 46 h 73" name="T47"/>
                <a:gd fmla="*/ 80 w 80" name="T48"/>
                <a:gd fmla="*/ 46 h 73" name="T49"/>
                <a:gd fmla="*/ 80 w 80" name="T50"/>
                <a:gd fmla="*/ 34 h 73" name="T51"/>
                <a:gd fmla="*/ 73 w 80" name="T52"/>
                <a:gd fmla="*/ 34 h 73" name="T53"/>
                <a:gd fmla="*/ 67 w 80" name="T54"/>
                <a:gd fmla="*/ 21 h 73" name="T55"/>
                <a:gd fmla="*/ 73 w 80" name="T56"/>
                <a:gd fmla="*/ 16 h 73" name="T57"/>
                <a:gd fmla="*/ 64 w 80" name="T58"/>
                <a:gd fmla="*/ 7 h 73" name="T59"/>
                <a:gd fmla="*/ 59 w 80" name="T60"/>
                <a:gd fmla="*/ 12 h 73" name="T61"/>
                <a:gd fmla="*/ 46 w 80" name="T62"/>
                <a:gd fmla="*/ 7 h 73" name="T63"/>
                <a:gd fmla="*/ 46 w 80" name="T64"/>
                <a:gd fmla="*/ 0 h 73" name="T65"/>
                <a:gd fmla="*/ 34 w 80" name="T66"/>
                <a:gd fmla="*/ 0 h 7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3" w="80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gdLst>
                <a:gd fmla="*/ 17 w 80" name="T0"/>
                <a:gd fmla="*/ 0 h 80" name="T1"/>
                <a:gd fmla="*/ 8 w 80" name="T2"/>
                <a:gd fmla="*/ 10 h 80" name="T3"/>
                <a:gd fmla="*/ 13 w 80" name="T4"/>
                <a:gd fmla="*/ 16 h 80" name="T5"/>
                <a:gd fmla="*/ 8 w 80" name="T6"/>
                <a:gd fmla="*/ 29 h 80" name="T7"/>
                <a:gd fmla="*/ 0 w 80" name="T8"/>
                <a:gd fmla="*/ 29 h 80" name="T9"/>
                <a:gd fmla="*/ 0 w 80" name="T10"/>
                <a:gd fmla="*/ 43 h 80" name="T11"/>
                <a:gd fmla="*/ 8 w 80" name="T12"/>
                <a:gd fmla="*/ 43 h 80" name="T13"/>
                <a:gd fmla="*/ 13 w 80" name="T14"/>
                <a:gd fmla="*/ 57 h 80" name="T15"/>
                <a:gd fmla="*/ 8 w 80" name="T16"/>
                <a:gd fmla="*/ 63 h 80" name="T17"/>
                <a:gd fmla="*/ 17 w 80" name="T18"/>
                <a:gd fmla="*/ 72 h 80" name="T19"/>
                <a:gd fmla="*/ 23 w 80" name="T20"/>
                <a:gd fmla="*/ 67 h 80" name="T21"/>
                <a:gd fmla="*/ 37 w 80" name="T22"/>
                <a:gd fmla="*/ 72 h 80" name="T23"/>
                <a:gd fmla="*/ 37 w 80" name="T24"/>
                <a:gd fmla="*/ 80 h 80" name="T25"/>
                <a:gd fmla="*/ 51 w 80" name="T26"/>
                <a:gd fmla="*/ 80 h 80" name="T27"/>
                <a:gd fmla="*/ 51 w 80" name="T28"/>
                <a:gd fmla="*/ 72 h 80" name="T29"/>
                <a:gd fmla="*/ 64 w 80" name="T30"/>
                <a:gd fmla="*/ 67 h 80" name="T31"/>
                <a:gd fmla="*/ 70 w 80" name="T32"/>
                <a:gd fmla="*/ 72 h 80" name="T33"/>
                <a:gd fmla="*/ 80 w 80" name="T34"/>
                <a:gd fmla="*/ 63 h 80" name="T35"/>
                <a:gd fmla="*/ 74 w 80" name="T36"/>
                <a:gd fmla="*/ 57 h 80" name="T37"/>
                <a:gd fmla="*/ 78 w 80" name="T38"/>
                <a:gd fmla="*/ 49 h 80" name="T39"/>
                <a:gd fmla="*/ 74 w 80" name="T40"/>
                <a:gd fmla="*/ 53 h 80" name="T41"/>
                <a:gd fmla="*/ 53 w 80" name="T42"/>
                <a:gd fmla="*/ 32 h 80" name="T43"/>
                <a:gd fmla="*/ 60 w 80" name="T44"/>
                <a:gd fmla="*/ 24 h 80" name="T45"/>
                <a:gd fmla="*/ 53 w 80" name="T46"/>
                <a:gd fmla="*/ 13 h 80" name="T47"/>
                <a:gd fmla="*/ 43 w 80" name="T48"/>
                <a:gd fmla="*/ 17 h 80" name="T49"/>
                <a:gd fmla="*/ 37 w 80" name="T50"/>
                <a:gd fmla="*/ 0 h 80" name="T51"/>
                <a:gd fmla="*/ 37 w 80" name="T52"/>
                <a:gd fmla="*/ 0 h 80" name="T53"/>
                <a:gd fmla="*/ 23 w 80" name="T54"/>
                <a:gd fmla="*/ 6 h 80" name="T55"/>
                <a:gd fmla="*/ 17 w 80" name="T56"/>
                <a:gd fmla="*/ 0 h 8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80" w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gdLst>
                <a:gd fmla="*/ 49 w 219" name="T0"/>
                <a:gd fmla="*/ 159 h 219" name="T1"/>
                <a:gd fmla="*/ 74 w 219" name="T2"/>
                <a:gd fmla="*/ 159 h 219" name="T3"/>
                <a:gd fmla="*/ 156 w 219" name="T4"/>
                <a:gd fmla="*/ 172 h 219" name="T5"/>
                <a:gd fmla="*/ 156 w 219" name="T6"/>
                <a:gd fmla="*/ 147 h 219" name="T7"/>
                <a:gd fmla="*/ 156 w 219" name="T8"/>
                <a:gd fmla="*/ 172 h 219" name="T9"/>
                <a:gd fmla="*/ 92 w 219" name="T10"/>
                <a:gd fmla="*/ 74 h 219" name="T11"/>
                <a:gd fmla="*/ 97 w 219" name="T12"/>
                <a:gd fmla="*/ 63 h 219" name="T13"/>
                <a:gd fmla="*/ 122 w 219" name="T14"/>
                <a:gd fmla="*/ 72 h 219" name="T15"/>
                <a:gd fmla="*/ 133 w 219" name="T16"/>
                <a:gd fmla="*/ 68 h 219" name="T17"/>
                <a:gd fmla="*/ 145 w 219" name="T18"/>
                <a:gd fmla="*/ 92 h 219" name="T19"/>
                <a:gd fmla="*/ 150 w 219" name="T20"/>
                <a:gd fmla="*/ 97 h 219" name="T21"/>
                <a:gd fmla="*/ 156 w 219" name="T22"/>
                <a:gd fmla="*/ 122 h 219" name="T23"/>
                <a:gd fmla="*/ 145 w 219" name="T24"/>
                <a:gd fmla="*/ 127 h 219" name="T25"/>
                <a:gd fmla="*/ 133 w 219" name="T26"/>
                <a:gd fmla="*/ 151 h 219" name="T27"/>
                <a:gd fmla="*/ 122 w 219" name="T28"/>
                <a:gd fmla="*/ 147 h 219" name="T29"/>
                <a:gd fmla="*/ 97 w 219" name="T30"/>
                <a:gd fmla="*/ 156 h 219" name="T31"/>
                <a:gd fmla="*/ 92 w 219" name="T32"/>
                <a:gd fmla="*/ 145 h 219" name="T33"/>
                <a:gd fmla="*/ 68 w 219" name="T34"/>
                <a:gd fmla="*/ 133 h 219" name="T35"/>
                <a:gd fmla="*/ 72 w 219" name="T36"/>
                <a:gd fmla="*/ 122 h 219" name="T37"/>
                <a:gd fmla="*/ 63 w 219" name="T38"/>
                <a:gd fmla="*/ 97 h 219" name="T39"/>
                <a:gd fmla="*/ 72 w 219" name="T40"/>
                <a:gd fmla="*/ 97 h 219" name="T41"/>
                <a:gd fmla="*/ 68 w 219" name="T42"/>
                <a:gd fmla="*/ 85 h 219" name="T43"/>
                <a:gd fmla="*/ 92 w 219" name="T44"/>
                <a:gd fmla="*/ 74 h 219" name="T45"/>
                <a:gd fmla="*/ 143 w 219" name="T46"/>
                <a:gd fmla="*/ 59 h 219" name="T47"/>
                <a:gd fmla="*/ 168 w 219" name="T48"/>
                <a:gd fmla="*/ 59 h 219" name="T49"/>
                <a:gd fmla="*/ 61 w 219" name="T50"/>
                <a:gd fmla="*/ 71 h 219" name="T51"/>
                <a:gd fmla="*/ 61 w 219" name="T52"/>
                <a:gd fmla="*/ 46 h 219" name="T53"/>
                <a:gd fmla="*/ 61 w 219" name="T54"/>
                <a:gd fmla="*/ 71 h 219" name="T55"/>
                <a:gd fmla="*/ 101 w 219" name="T56"/>
                <a:gd fmla="*/ 0 h 219" name="T57"/>
                <a:gd fmla="*/ 81 w 219" name="T58"/>
                <a:gd fmla="*/ 13 h 219" name="T59"/>
                <a:gd fmla="*/ 61 w 219" name="T60"/>
                <a:gd fmla="*/ 11 h 219" name="T61"/>
                <a:gd fmla="*/ 45 w 219" name="T62"/>
                <a:gd fmla="*/ 32 h 219" name="T63"/>
                <a:gd fmla="*/ 26 w 219" name="T64"/>
                <a:gd fmla="*/ 38 h 219" name="T65"/>
                <a:gd fmla="*/ 21 w 219" name="T66"/>
                <a:gd fmla="*/ 62 h 219" name="T67"/>
                <a:gd fmla="*/ 5 w 219" name="T68"/>
                <a:gd fmla="*/ 74 h 219" name="T69"/>
                <a:gd fmla="*/ 9 w 219" name="T70"/>
                <a:gd fmla="*/ 101 h 219" name="T71"/>
                <a:gd fmla="*/ 0 w 219" name="T72"/>
                <a:gd fmla="*/ 118 h 219" name="T73"/>
                <a:gd fmla="*/ 13 w 219" name="T74"/>
                <a:gd fmla="*/ 138 h 219" name="T75"/>
                <a:gd fmla="*/ 11 w 219" name="T76"/>
                <a:gd fmla="*/ 158 h 219" name="T77"/>
                <a:gd fmla="*/ 32 w 219" name="T78"/>
                <a:gd fmla="*/ 174 h 219" name="T79"/>
                <a:gd fmla="*/ 38 w 219" name="T80"/>
                <a:gd fmla="*/ 193 h 219" name="T81"/>
                <a:gd fmla="*/ 62 w 219" name="T82"/>
                <a:gd fmla="*/ 198 h 219" name="T83"/>
                <a:gd fmla="*/ 74 w 219" name="T84"/>
                <a:gd fmla="*/ 213 h 219" name="T85"/>
                <a:gd fmla="*/ 101 w 219" name="T86"/>
                <a:gd fmla="*/ 210 h 219" name="T87"/>
                <a:gd fmla="*/ 118 w 219" name="T88"/>
                <a:gd fmla="*/ 219 h 219" name="T89"/>
                <a:gd fmla="*/ 138 w 219" name="T90"/>
                <a:gd fmla="*/ 206 h 219" name="T91"/>
                <a:gd fmla="*/ 158 w 219" name="T92"/>
                <a:gd fmla="*/ 208 h 219" name="T93"/>
                <a:gd fmla="*/ 174 w 219" name="T94"/>
                <a:gd fmla="*/ 186 h 219" name="T95"/>
                <a:gd fmla="*/ 193 w 219" name="T96"/>
                <a:gd fmla="*/ 181 h 219" name="T97"/>
                <a:gd fmla="*/ 198 w 219" name="T98"/>
                <a:gd fmla="*/ 157 h 219" name="T99"/>
                <a:gd fmla="*/ 213 w 219" name="T100"/>
                <a:gd fmla="*/ 145 h 219" name="T101"/>
                <a:gd fmla="*/ 210 w 219" name="T102"/>
                <a:gd fmla="*/ 118 h 219" name="T103"/>
                <a:gd fmla="*/ 219 w 219" name="T104"/>
                <a:gd fmla="*/ 101 h 219" name="T105"/>
                <a:gd fmla="*/ 206 w 219" name="T106"/>
                <a:gd fmla="*/ 81 h 219" name="T107"/>
                <a:gd fmla="*/ 208 w 219" name="T108"/>
                <a:gd fmla="*/ 61 h 219" name="T109"/>
                <a:gd fmla="*/ 187 w 219" name="T110"/>
                <a:gd fmla="*/ 45 h 219" name="T111"/>
                <a:gd fmla="*/ 181 w 219" name="T112"/>
                <a:gd fmla="*/ 26 h 219" name="T113"/>
                <a:gd fmla="*/ 157 w 219" name="T114"/>
                <a:gd fmla="*/ 21 h 219" name="T115"/>
                <a:gd fmla="*/ 145 w 219" name="T116"/>
                <a:gd fmla="*/ 5 h 219" name="T117"/>
                <a:gd fmla="*/ 118 w 219" name="T118"/>
                <a:gd fmla="*/ 9 h 21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19" w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3884500" y="3209920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2935936" y="4161718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4819490" y="2233723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7" name="Freeform 35"/>
          <p:cNvSpPr>
            <a:spLocks noEditPoints="1"/>
          </p:cNvSpPr>
          <p:nvPr/>
        </p:nvSpPr>
        <p:spPr bwMode="auto">
          <a:xfrm>
            <a:off x="5777378" y="1329795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79532" y="3947942"/>
            <a:ext cx="2084762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779532" y="4184585"/>
            <a:ext cx="1267130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</a:t>
            </a:r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 rot="5400000">
            <a:off x="3612314" y="4261905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87392" y="1980094"/>
            <a:ext cx="2084762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687392" y="2216737"/>
            <a:ext cx="1282591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</a:t>
            </a: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 rot="5400000">
            <a:off x="5525648" y="2297301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110779" y="2527131"/>
            <a:ext cx="2084762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110779" y="2763774"/>
            <a:ext cx="1267130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978952" y="655081"/>
            <a:ext cx="2084762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978952" y="891724"/>
            <a:ext cx="1267130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</a:t>
            </a: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 flipH="1" rot="16200000">
            <a:off x="3339296" y="3063247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flipH="1" rot="16200000">
            <a:off x="5217113" y="1175664"/>
            <a:ext cx="197409" cy="123647"/>
          </a:xfrm>
          <a:custGeom>
            <a:gdLst>
              <a:gd fmla="*/ 10 w 193" name="T0"/>
              <a:gd fmla="*/ 0 h 120" name="T1"/>
              <a:gd fmla="*/ 0 w 193" name="T2"/>
              <a:gd fmla="*/ 9 h 120" name="T3"/>
              <a:gd fmla="*/ 10 w 193" name="T4"/>
              <a:gd fmla="*/ 18 h 120" name="T5"/>
              <a:gd fmla="*/ 19 w 193" name="T6"/>
              <a:gd fmla="*/ 9 h 120" name="T7"/>
              <a:gd fmla="*/ 10 w 193" name="T8"/>
              <a:gd fmla="*/ 0 h 120" name="T9"/>
              <a:gd fmla="*/ 145 w 193" name="T10"/>
              <a:gd fmla="*/ 33 h 120" name="T11"/>
              <a:gd fmla="*/ 130 w 193" name="T12"/>
              <a:gd fmla="*/ 48 h 120" name="T13"/>
              <a:gd fmla="*/ 145 w 193" name="T14"/>
              <a:gd fmla="*/ 63 h 120" name="T15"/>
              <a:gd fmla="*/ 160 w 193" name="T16"/>
              <a:gd fmla="*/ 48 h 120" name="T17"/>
              <a:gd fmla="*/ 145 w 193" name="T18"/>
              <a:gd fmla="*/ 33 h 120" name="T19"/>
              <a:gd fmla="*/ 49 w 193" name="T20"/>
              <a:gd fmla="*/ 33 h 120" name="T21"/>
              <a:gd fmla="*/ 34 w 193" name="T22"/>
              <a:gd fmla="*/ 48 h 120" name="T23"/>
              <a:gd fmla="*/ 49 w 193" name="T24"/>
              <a:gd fmla="*/ 63 h 120" name="T25"/>
              <a:gd fmla="*/ 64 w 193" name="T26"/>
              <a:gd fmla="*/ 48 h 120" name="T27"/>
              <a:gd fmla="*/ 49 w 193" name="T28"/>
              <a:gd fmla="*/ 33 h 120" name="T29"/>
              <a:gd fmla="*/ 97 w 193" name="T30"/>
              <a:gd fmla="*/ 73 h 120" name="T31"/>
              <a:gd fmla="*/ 73 w 193" name="T32"/>
              <a:gd fmla="*/ 96 h 120" name="T33"/>
              <a:gd fmla="*/ 97 w 193" name="T34"/>
              <a:gd fmla="*/ 120 h 120" name="T35"/>
              <a:gd fmla="*/ 120 w 193" name="T36"/>
              <a:gd fmla="*/ 96 h 120" name="T37"/>
              <a:gd fmla="*/ 97 w 193" name="T38"/>
              <a:gd fmla="*/ 73 h 120" name="T39"/>
              <a:gd fmla="*/ 184 w 193" name="T40"/>
              <a:gd fmla="*/ 0 h 120" name="T41"/>
              <a:gd fmla="*/ 175 w 193" name="T42"/>
              <a:gd fmla="*/ 9 h 120" name="T43"/>
              <a:gd fmla="*/ 184 w 193" name="T44"/>
              <a:gd fmla="*/ 18 h 120" name="T45"/>
              <a:gd fmla="*/ 193 w 193" name="T46"/>
              <a:gd fmla="*/ 9 h 120" name="T47"/>
              <a:gd fmla="*/ 184 w 193" name="T48"/>
              <a:gd fmla="*/ 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93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156309" y="738594"/>
            <a:ext cx="3831771" cy="3831771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gdLst>
                <a:gd fmla="*/ 5428342 w 5428342" name="connsiteX0"/>
                <a:gd fmla="*/ 1363579 h 1497017" name="connsiteY0"/>
                <a:gd fmla="*/ 5428342 w 5428342" name="connsiteX1"/>
                <a:gd fmla="*/ 914375 h 1497017" name="connsiteY1"/>
                <a:gd fmla="*/ 5428342 w 5428342" name="connsiteX2"/>
                <a:gd fmla="*/ 135851 h 1497017" name="connsiteY2"/>
                <a:gd fmla="*/ 5294904 w 5428342" name="connsiteX3"/>
                <a:gd fmla="*/ 2413 h 1497017" name="connsiteY3"/>
                <a:gd fmla="*/ 3605041 w 5428342" name="connsiteX4"/>
                <a:gd fmla="*/ 0 h 1497017" name="connsiteY4"/>
                <a:gd fmla="*/ 3392166 w 5428342" name="connsiteX5"/>
                <a:gd fmla="*/ 58972 h 1497017" name="connsiteY5"/>
                <a:gd fmla="*/ 2818407 w 5428342" name="connsiteX6"/>
                <a:gd fmla="*/ 395057 h 1497017" name="connsiteY6"/>
                <a:gd fmla="*/ 2609938 w 5428342" name="connsiteX7"/>
                <a:gd fmla="*/ 395057 h 1497017" name="connsiteY7"/>
                <a:gd fmla="*/ 2214473 w 5428342" name="connsiteX8"/>
                <a:gd fmla="*/ 166869 h 1497017" name="connsiteY8"/>
                <a:gd fmla="*/ 2121315 w 5428342" name="connsiteX9"/>
                <a:gd fmla="*/ 109372 h 1497017" name="connsiteY9"/>
                <a:gd fmla="*/ 2037624 w 5428342" name="connsiteX10"/>
                <a:gd fmla="*/ 58972 h 1497017" name="connsiteY10"/>
                <a:gd fmla="*/ 1824749 w 5428342" name="connsiteX11"/>
                <a:gd fmla="*/ 0 h 1497017" name="connsiteY11"/>
                <a:gd fmla="*/ 1230424 w 5428342" name="connsiteX12"/>
                <a:gd fmla="*/ 849 h 1497017" name="connsiteY12"/>
                <a:gd fmla="*/ 1230424 w 5428342" name="connsiteX13"/>
                <a:gd fmla="*/ 2413 h 1497017" name="connsiteY13"/>
                <a:gd fmla="*/ 133438 w 5428342" name="connsiteX14"/>
                <a:gd fmla="*/ 2413 h 1497017" name="connsiteY14"/>
                <a:gd fmla="*/ 0 w 5428342" name="connsiteX15"/>
                <a:gd fmla="*/ 135851 h 1497017" name="connsiteY15"/>
                <a:gd fmla="*/ 0 w 5428342" name="connsiteX16"/>
                <a:gd fmla="*/ 914375 h 1497017" name="connsiteY16"/>
                <a:gd fmla="*/ 0 w 5428342" name="connsiteX17"/>
                <a:gd fmla="*/ 1363579 h 1497017" name="connsiteY17"/>
                <a:gd fmla="*/ 133438 w 5428342" name="connsiteX18"/>
                <a:gd fmla="*/ 1497017 h 1497017" name="connsiteY18"/>
                <a:gd fmla="*/ 1686405 w 5428342" name="connsiteX19"/>
                <a:gd fmla="*/ 1497017 h 1497017" name="connsiteY19"/>
                <a:gd fmla="*/ 1686405 w 5428342" name="connsiteX20"/>
                <a:gd fmla="*/ 1496820 h 1497017" name="connsiteY20"/>
                <a:gd fmla="*/ 1824749 w 5428342" name="connsiteX21"/>
                <a:gd fmla="*/ 1497017 h 1497017" name="connsiteY21"/>
                <a:gd fmla="*/ 2037624 w 5428342" name="connsiteX22"/>
                <a:gd fmla="*/ 1438045 h 1497017" name="connsiteY22"/>
                <a:gd fmla="*/ 2121315 w 5428342" name="connsiteX23"/>
                <a:gd fmla="*/ 1387645 h 1497017" name="connsiteY23"/>
                <a:gd fmla="*/ 2154423 w 5428342" name="connsiteX24"/>
                <a:gd fmla="*/ 1367211 h 1497017" name="connsiteY24"/>
                <a:gd fmla="*/ 2609938 w 5428342" name="connsiteX25"/>
                <a:gd fmla="*/ 1104373 h 1497017" name="connsiteY25"/>
                <a:gd fmla="*/ 2818407 w 5428342" name="connsiteX26"/>
                <a:gd fmla="*/ 1104373 h 1497017" name="connsiteY26"/>
                <a:gd fmla="*/ 3119246 w 5428342" name="connsiteX27"/>
                <a:gd fmla="*/ 1277961 h 1497017" name="connsiteY27"/>
                <a:gd fmla="*/ 3119246 w 5428342" name="connsiteX28"/>
                <a:gd fmla="*/ 1280155 h 1497017" name="connsiteY28"/>
                <a:gd fmla="*/ 3180682 w 5428342" name="connsiteX29"/>
                <a:gd fmla="*/ 1317854 h 1497017" name="connsiteY29"/>
                <a:gd fmla="*/ 3377450 w 5428342" name="connsiteX30"/>
                <a:gd fmla="*/ 1438045 h 1497017" name="connsiteY30"/>
                <a:gd fmla="*/ 3590324 w 5428342" name="connsiteX31"/>
                <a:gd fmla="*/ 1497017 h 1497017" name="connsiteY31"/>
                <a:gd fmla="*/ 3630476 w 5428342" name="connsiteX32"/>
                <a:gd fmla="*/ 1496960 h 1497017" name="connsiteY32"/>
                <a:gd fmla="*/ 3630476 w 5428342" name="connsiteX33"/>
                <a:gd fmla="*/ 1497017 h 1497017" name="connsiteY33"/>
                <a:gd fmla="*/ 5294904 w 5428342" name="connsiteX34"/>
                <a:gd fmla="*/ 1497017 h 1497017" name="connsiteY34"/>
                <a:gd fmla="*/ 5428342 w 5428342" name="connsiteX35"/>
                <a:gd fmla="*/ 1363579 h 1497017" name="connsiteY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b="b" l="l" r="r" t="t"/>
              <a:pathLst>
                <a:path h="1497017" w="5428342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rot="5400000">
              <a:off x="3122611" y="2871944"/>
              <a:ext cx="5428342" cy="1497017"/>
            </a:xfrm>
            <a:custGeom>
              <a:gdLst>
                <a:gd fmla="*/ 5428342 w 5428342" name="connsiteX0"/>
                <a:gd fmla="*/ 1363579 h 1497017" name="connsiteY0"/>
                <a:gd fmla="*/ 5428342 w 5428342" name="connsiteX1"/>
                <a:gd fmla="*/ 914375 h 1497017" name="connsiteY1"/>
                <a:gd fmla="*/ 5428342 w 5428342" name="connsiteX2"/>
                <a:gd fmla="*/ 135851 h 1497017" name="connsiteY2"/>
                <a:gd fmla="*/ 5294904 w 5428342" name="connsiteX3"/>
                <a:gd fmla="*/ 2413 h 1497017" name="connsiteY3"/>
                <a:gd fmla="*/ 3605041 w 5428342" name="connsiteX4"/>
                <a:gd fmla="*/ 0 h 1497017" name="connsiteY4"/>
                <a:gd fmla="*/ 3392166 w 5428342" name="connsiteX5"/>
                <a:gd fmla="*/ 58972 h 1497017" name="connsiteY5"/>
                <a:gd fmla="*/ 2818407 w 5428342" name="connsiteX6"/>
                <a:gd fmla="*/ 395057 h 1497017" name="connsiteY6"/>
                <a:gd fmla="*/ 2609938 w 5428342" name="connsiteX7"/>
                <a:gd fmla="*/ 395057 h 1497017" name="connsiteY7"/>
                <a:gd fmla="*/ 2214473 w 5428342" name="connsiteX8"/>
                <a:gd fmla="*/ 166869 h 1497017" name="connsiteY8"/>
                <a:gd fmla="*/ 2121315 w 5428342" name="connsiteX9"/>
                <a:gd fmla="*/ 109372 h 1497017" name="connsiteY9"/>
                <a:gd fmla="*/ 2037624 w 5428342" name="connsiteX10"/>
                <a:gd fmla="*/ 58972 h 1497017" name="connsiteY10"/>
                <a:gd fmla="*/ 1824749 w 5428342" name="connsiteX11"/>
                <a:gd fmla="*/ 0 h 1497017" name="connsiteY11"/>
                <a:gd fmla="*/ 1230424 w 5428342" name="connsiteX12"/>
                <a:gd fmla="*/ 849 h 1497017" name="connsiteY12"/>
                <a:gd fmla="*/ 1230424 w 5428342" name="connsiteX13"/>
                <a:gd fmla="*/ 2413 h 1497017" name="connsiteY13"/>
                <a:gd fmla="*/ 133438 w 5428342" name="connsiteX14"/>
                <a:gd fmla="*/ 2413 h 1497017" name="connsiteY14"/>
                <a:gd fmla="*/ 0 w 5428342" name="connsiteX15"/>
                <a:gd fmla="*/ 135851 h 1497017" name="connsiteY15"/>
                <a:gd fmla="*/ 0 w 5428342" name="connsiteX16"/>
                <a:gd fmla="*/ 914375 h 1497017" name="connsiteY16"/>
                <a:gd fmla="*/ 0 w 5428342" name="connsiteX17"/>
                <a:gd fmla="*/ 1363579 h 1497017" name="connsiteY17"/>
                <a:gd fmla="*/ 133438 w 5428342" name="connsiteX18"/>
                <a:gd fmla="*/ 1497017 h 1497017" name="connsiteY18"/>
                <a:gd fmla="*/ 1686405 w 5428342" name="connsiteX19"/>
                <a:gd fmla="*/ 1497017 h 1497017" name="connsiteY19"/>
                <a:gd fmla="*/ 1686405 w 5428342" name="connsiteX20"/>
                <a:gd fmla="*/ 1496820 h 1497017" name="connsiteY20"/>
                <a:gd fmla="*/ 1824749 w 5428342" name="connsiteX21"/>
                <a:gd fmla="*/ 1497017 h 1497017" name="connsiteY21"/>
                <a:gd fmla="*/ 2037624 w 5428342" name="connsiteX22"/>
                <a:gd fmla="*/ 1438045 h 1497017" name="connsiteY22"/>
                <a:gd fmla="*/ 2121315 w 5428342" name="connsiteX23"/>
                <a:gd fmla="*/ 1387645 h 1497017" name="connsiteY23"/>
                <a:gd fmla="*/ 2154423 w 5428342" name="connsiteX24"/>
                <a:gd fmla="*/ 1367211 h 1497017" name="connsiteY24"/>
                <a:gd fmla="*/ 2609938 w 5428342" name="connsiteX25"/>
                <a:gd fmla="*/ 1104373 h 1497017" name="connsiteY25"/>
                <a:gd fmla="*/ 2818407 w 5428342" name="connsiteX26"/>
                <a:gd fmla="*/ 1104373 h 1497017" name="connsiteY26"/>
                <a:gd fmla="*/ 3119246 w 5428342" name="connsiteX27"/>
                <a:gd fmla="*/ 1277961 h 1497017" name="connsiteY27"/>
                <a:gd fmla="*/ 3119246 w 5428342" name="connsiteX28"/>
                <a:gd fmla="*/ 1280155 h 1497017" name="connsiteY28"/>
                <a:gd fmla="*/ 3180682 w 5428342" name="connsiteX29"/>
                <a:gd fmla="*/ 1317854 h 1497017" name="connsiteY29"/>
                <a:gd fmla="*/ 3377450 w 5428342" name="connsiteX30"/>
                <a:gd fmla="*/ 1438045 h 1497017" name="connsiteY30"/>
                <a:gd fmla="*/ 3590324 w 5428342" name="connsiteX31"/>
                <a:gd fmla="*/ 1497017 h 1497017" name="connsiteY31"/>
                <a:gd fmla="*/ 3630476 w 5428342" name="connsiteX32"/>
                <a:gd fmla="*/ 1496960 h 1497017" name="connsiteY32"/>
                <a:gd fmla="*/ 3630476 w 5428342" name="connsiteX33"/>
                <a:gd fmla="*/ 1497017 h 1497017" name="connsiteY33"/>
                <a:gd fmla="*/ 5294904 w 5428342" name="connsiteX34"/>
                <a:gd fmla="*/ 1497017 h 1497017" name="connsiteY34"/>
                <a:gd fmla="*/ 5428342 w 5428342" name="connsiteX35"/>
                <a:gd fmla="*/ 1363579 h 1497017" name="connsiteY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b="b" l="l" r="r" t="t"/>
              <a:pathLst>
                <a:path h="1497017" w="5428342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flipH="1" flipV="1" rot="16200000">
              <a:off x="4765182" y="1716369"/>
              <a:ext cx="2143202" cy="1036320"/>
            </a:xfrm>
            <a:custGeom>
              <a:gdLst>
                <a:gd fmla="*/ 0 w 1706671" name="connsiteX0"/>
                <a:gd fmla="*/ 129861 h 1036320" name="connsiteY0"/>
                <a:gd fmla="*/ 129861 w 1706671" name="connsiteX1"/>
                <a:gd fmla="*/ 0 h 1036320" name="connsiteY1"/>
                <a:gd fmla="*/ 1576810 w 1706671" name="connsiteX2"/>
                <a:gd fmla="*/ 0 h 1036320" name="connsiteY2"/>
                <a:gd fmla="*/ 1706671 w 1706671" name="connsiteX3"/>
                <a:gd fmla="*/ 129861 h 1036320" name="connsiteY3"/>
                <a:gd fmla="*/ 1706671 w 1706671" name="connsiteX4"/>
                <a:gd fmla="*/ 906459 h 1036320" name="connsiteY4"/>
                <a:gd fmla="*/ 1576810 w 1706671" name="connsiteX5"/>
                <a:gd fmla="*/ 1036320 h 1036320" name="connsiteY5"/>
                <a:gd fmla="*/ 129861 w 1706671" name="connsiteX6"/>
                <a:gd fmla="*/ 1036320 h 1036320" name="connsiteY6"/>
                <a:gd fmla="*/ 0 w 1706671" name="connsiteX7"/>
                <a:gd fmla="*/ 906459 h 1036320" name="connsiteY7"/>
                <a:gd fmla="*/ 0 w 1706671" name="connsiteX8"/>
                <a:gd fmla="*/ 129861 h 1036320" name="connsiteY8"/>
                <a:gd fmla="*/ 0 w 2114558" name="connsiteX0-1"/>
                <a:gd fmla="*/ 129861 h 1036320" name="connsiteY0-2"/>
                <a:gd fmla="*/ 129861 w 2114558" name="connsiteX1-3"/>
                <a:gd fmla="*/ 0 h 1036320" name="connsiteY1-4"/>
                <a:gd fmla="*/ 1576810 w 2114558" name="connsiteX2-5"/>
                <a:gd fmla="*/ 0 h 1036320" name="connsiteY2-6"/>
                <a:gd fmla="*/ 1706671 w 2114558" name="connsiteX3-7"/>
                <a:gd fmla="*/ 129861 h 1036320" name="connsiteY3-8"/>
                <a:gd fmla="*/ 2114550 w 2114558" name="connsiteX4-9"/>
                <a:gd fmla="*/ 509588 h 1036320" name="connsiteY4-10"/>
                <a:gd fmla="*/ 1706671 w 2114558" name="connsiteX5-11"/>
                <a:gd fmla="*/ 906459 h 1036320" name="connsiteY5-12"/>
                <a:gd fmla="*/ 1576810 w 2114558" name="connsiteX6-13"/>
                <a:gd fmla="*/ 1036320 h 1036320" name="connsiteY6-14"/>
                <a:gd fmla="*/ 129861 w 2114558" name="connsiteX7-15"/>
                <a:gd fmla="*/ 1036320 h 1036320" name="connsiteY7-16"/>
                <a:gd fmla="*/ 0 w 2114558" name="connsiteX8-17"/>
                <a:gd fmla="*/ 906459 h 1036320" name="connsiteY8-18"/>
                <a:gd fmla="*/ 0 w 2114558" name="connsiteX9"/>
                <a:gd fmla="*/ 129861 h 1036320" name="connsiteY9"/>
                <a:gd fmla="*/ 0 w 2114560" name="connsiteX0-19"/>
                <a:gd fmla="*/ 129861 h 1036320" name="connsiteY0-20"/>
                <a:gd fmla="*/ 129861 w 2114560" name="connsiteX1-21"/>
                <a:gd fmla="*/ 0 h 1036320" name="connsiteY1-22"/>
                <a:gd fmla="*/ 1576810 w 2114560" name="connsiteX2-23"/>
                <a:gd fmla="*/ 0 h 1036320" name="connsiteY2-24"/>
                <a:gd fmla="*/ 1778109 w 2114560" name="connsiteX3-25"/>
                <a:gd fmla="*/ 148911 h 1036320" name="connsiteY3-26"/>
                <a:gd fmla="*/ 2114550 w 2114560" name="connsiteX4-27"/>
                <a:gd fmla="*/ 509588 h 1036320" name="connsiteY4-28"/>
                <a:gd fmla="*/ 1706671 w 2114560" name="connsiteX5-29"/>
                <a:gd fmla="*/ 906459 h 1036320" name="connsiteY5-30"/>
                <a:gd fmla="*/ 1576810 w 2114560" name="connsiteX6-31"/>
                <a:gd fmla="*/ 1036320 h 1036320" name="connsiteY6-32"/>
                <a:gd fmla="*/ 129861 w 2114560" name="connsiteX7-33"/>
                <a:gd fmla="*/ 1036320 h 1036320" name="connsiteY7-34"/>
                <a:gd fmla="*/ 0 w 2114560" name="connsiteX8-35"/>
                <a:gd fmla="*/ 906459 h 1036320" name="connsiteY8-36"/>
                <a:gd fmla="*/ 0 w 2114560" name="connsiteX9-37"/>
                <a:gd fmla="*/ 129861 h 1036320" name="connsiteY9-38"/>
                <a:gd fmla="*/ 0 w 2114567" name="connsiteX0-39"/>
                <a:gd fmla="*/ 129861 h 1036320" name="connsiteY0-40"/>
                <a:gd fmla="*/ 129861 w 2114567" name="connsiteX1-41"/>
                <a:gd fmla="*/ 0 h 1036320" name="connsiteY1-42"/>
                <a:gd fmla="*/ 1576810 w 2114567" name="connsiteX2-43"/>
                <a:gd fmla="*/ 0 h 1036320" name="connsiteY2-44"/>
                <a:gd fmla="*/ 1778109 w 2114567" name="connsiteX3-45"/>
                <a:gd fmla="*/ 148911 h 1036320" name="connsiteY3-46"/>
                <a:gd fmla="*/ 2114550 w 2114567" name="connsiteX4-47"/>
                <a:gd fmla="*/ 509588 h 1036320" name="connsiteY4-48"/>
                <a:gd fmla="*/ 1706671 w 2114567" name="connsiteX5-49"/>
                <a:gd fmla="*/ 906459 h 1036320" name="connsiteY5-50"/>
                <a:gd fmla="*/ 1576810 w 2114567" name="connsiteX6-51"/>
                <a:gd fmla="*/ 1036320 h 1036320" name="connsiteY6-52"/>
                <a:gd fmla="*/ 129861 w 2114567" name="connsiteX7-53"/>
                <a:gd fmla="*/ 1036320 h 1036320" name="connsiteY7-54"/>
                <a:gd fmla="*/ 0 w 2114567" name="connsiteX8-55"/>
                <a:gd fmla="*/ 906459 h 1036320" name="connsiteY8-56"/>
                <a:gd fmla="*/ 0 w 2114567" name="connsiteX9-57"/>
                <a:gd fmla="*/ 129861 h 1036320" name="connsiteY9-58"/>
                <a:gd fmla="*/ 0 w 2114568" name="connsiteX0-59"/>
                <a:gd fmla="*/ 129861 h 1036320" name="connsiteY0-60"/>
                <a:gd fmla="*/ 129861 w 2114568" name="connsiteX1-61"/>
                <a:gd fmla="*/ 0 h 1036320" name="connsiteY1-62"/>
                <a:gd fmla="*/ 1576810 w 2114568" name="connsiteX2-63"/>
                <a:gd fmla="*/ 0 h 1036320" name="connsiteY2-64"/>
                <a:gd fmla="*/ 1782872 w 2114568" name="connsiteX3-65"/>
                <a:gd fmla="*/ 129861 h 1036320" name="connsiteY3-66"/>
                <a:gd fmla="*/ 2114550 w 2114568" name="connsiteX4-67"/>
                <a:gd fmla="*/ 509588 h 1036320" name="connsiteY4-68"/>
                <a:gd fmla="*/ 1706671 w 2114568" name="connsiteX5-69"/>
                <a:gd fmla="*/ 906459 h 1036320" name="connsiteY5-70"/>
                <a:gd fmla="*/ 1576810 w 2114568" name="connsiteX6-71"/>
                <a:gd fmla="*/ 1036320 h 1036320" name="connsiteY6-72"/>
                <a:gd fmla="*/ 129861 w 2114568" name="connsiteX7-73"/>
                <a:gd fmla="*/ 1036320 h 1036320" name="connsiteY7-74"/>
                <a:gd fmla="*/ 0 w 2114568" name="connsiteX8-75"/>
                <a:gd fmla="*/ 906459 h 1036320" name="connsiteY8-76"/>
                <a:gd fmla="*/ 0 w 2114568" name="connsiteX9-77"/>
                <a:gd fmla="*/ 129861 h 1036320" name="connsiteY9-78"/>
                <a:gd fmla="*/ 0 w 2114568" name="connsiteX0-79"/>
                <a:gd fmla="*/ 129861 h 1036320" name="connsiteY0-80"/>
                <a:gd fmla="*/ 129861 w 2114568" name="connsiteX1-81"/>
                <a:gd fmla="*/ 0 h 1036320" name="connsiteY1-82"/>
                <a:gd fmla="*/ 1576810 w 2114568" name="connsiteX2-83"/>
                <a:gd fmla="*/ 0 h 1036320" name="connsiteY2-84"/>
                <a:gd fmla="*/ 1782872 w 2114568" name="connsiteX3-85"/>
                <a:gd fmla="*/ 129861 h 1036320" name="connsiteY3-86"/>
                <a:gd fmla="*/ 2114550 w 2114568" name="connsiteX4-87"/>
                <a:gd fmla="*/ 509588 h 1036320" name="connsiteY4-88"/>
                <a:gd fmla="*/ 1706671 w 2114568" name="connsiteX5-89"/>
                <a:gd fmla="*/ 906459 h 1036320" name="connsiteY5-90"/>
                <a:gd fmla="*/ 1576810 w 2114568" name="connsiteX6-91"/>
                <a:gd fmla="*/ 1036320 h 1036320" name="connsiteY6-92"/>
                <a:gd fmla="*/ 129861 w 2114568" name="connsiteX7-93"/>
                <a:gd fmla="*/ 1036320 h 1036320" name="connsiteY7-94"/>
                <a:gd fmla="*/ 0 w 2114568" name="connsiteX8-95"/>
                <a:gd fmla="*/ 906459 h 1036320" name="connsiteY8-96"/>
                <a:gd fmla="*/ 0 w 2114568" name="connsiteX9-97"/>
                <a:gd fmla="*/ 129861 h 1036320" name="connsiteY9-98"/>
                <a:gd fmla="*/ 0 w 2114571" name="connsiteX0-99"/>
                <a:gd fmla="*/ 129861 h 1036320" name="connsiteY0-100"/>
                <a:gd fmla="*/ 129861 w 2114571" name="connsiteX1-101"/>
                <a:gd fmla="*/ 0 h 1036320" name="connsiteY1-102"/>
                <a:gd fmla="*/ 1576810 w 2114571" name="connsiteX2-103"/>
                <a:gd fmla="*/ 0 h 1036320" name="connsiteY2-104"/>
                <a:gd fmla="*/ 1811447 w 2114571" name="connsiteX3-105"/>
                <a:gd fmla="*/ 120336 h 1036320" name="connsiteY3-106"/>
                <a:gd fmla="*/ 2114550 w 2114571" name="connsiteX4-107"/>
                <a:gd fmla="*/ 509588 h 1036320" name="connsiteY4-108"/>
                <a:gd fmla="*/ 1706671 w 2114571" name="connsiteX5-109"/>
                <a:gd fmla="*/ 906459 h 1036320" name="connsiteY5-110"/>
                <a:gd fmla="*/ 1576810 w 2114571" name="connsiteX6-111"/>
                <a:gd fmla="*/ 1036320 h 1036320" name="connsiteY6-112"/>
                <a:gd fmla="*/ 129861 w 2114571" name="connsiteX7-113"/>
                <a:gd fmla="*/ 1036320 h 1036320" name="connsiteY7-114"/>
                <a:gd fmla="*/ 0 w 2114571" name="connsiteX8-115"/>
                <a:gd fmla="*/ 906459 h 1036320" name="connsiteY8-116"/>
                <a:gd fmla="*/ 0 w 2114571" name="connsiteX9-117"/>
                <a:gd fmla="*/ 129861 h 1036320" name="connsiteY9-118"/>
                <a:gd fmla="*/ 0 w 2114571" name="connsiteX0-119"/>
                <a:gd fmla="*/ 129861 h 1036320" name="connsiteY0-120"/>
                <a:gd fmla="*/ 129861 w 2114571" name="connsiteX1-121"/>
                <a:gd fmla="*/ 0 h 1036320" name="connsiteY1-122"/>
                <a:gd fmla="*/ 1576810 w 2114571" name="connsiteX2-123"/>
                <a:gd fmla="*/ 0 h 1036320" name="connsiteY2-124"/>
                <a:gd fmla="*/ 1811447 w 2114571" name="connsiteX3-125"/>
                <a:gd fmla="*/ 120336 h 1036320" name="connsiteY3-126"/>
                <a:gd fmla="*/ 2114550 w 2114571" name="connsiteX4-127"/>
                <a:gd fmla="*/ 509588 h 1036320" name="connsiteY4-128"/>
                <a:gd fmla="*/ 1706671 w 2114571" name="connsiteX5-129"/>
                <a:gd fmla="*/ 906459 h 1036320" name="connsiteY5-130"/>
                <a:gd fmla="*/ 1576810 w 2114571" name="connsiteX6-131"/>
                <a:gd fmla="*/ 1036320 h 1036320" name="connsiteY6-132"/>
                <a:gd fmla="*/ 129861 w 2114571" name="connsiteX7-133"/>
                <a:gd fmla="*/ 1036320 h 1036320" name="connsiteY7-134"/>
                <a:gd fmla="*/ 0 w 2114571" name="connsiteX8-135"/>
                <a:gd fmla="*/ 906459 h 1036320" name="connsiteY8-136"/>
                <a:gd fmla="*/ 0 w 2114571" name="connsiteX9-137"/>
                <a:gd fmla="*/ 129861 h 1036320" name="connsiteY9-138"/>
                <a:gd fmla="*/ 0 w 2114581" name="connsiteX0-139"/>
                <a:gd fmla="*/ 129861 h 1036320" name="connsiteY0-140"/>
                <a:gd fmla="*/ 129861 w 2114581" name="connsiteX1-141"/>
                <a:gd fmla="*/ 0 h 1036320" name="connsiteY1-142"/>
                <a:gd fmla="*/ 1576810 w 2114581" name="connsiteX2-143"/>
                <a:gd fmla="*/ 0 h 1036320" name="connsiteY2-144"/>
                <a:gd fmla="*/ 1811447 w 2114581" name="connsiteX3-145"/>
                <a:gd fmla="*/ 120336 h 1036320" name="connsiteY3-146"/>
                <a:gd fmla="*/ 2114550 w 2114581" name="connsiteX4-147"/>
                <a:gd fmla="*/ 509588 h 1036320" name="connsiteY4-148"/>
                <a:gd fmla="*/ 1706671 w 2114581" name="connsiteX5-149"/>
                <a:gd fmla="*/ 906459 h 1036320" name="connsiteY5-150"/>
                <a:gd fmla="*/ 1576810 w 2114581" name="connsiteX6-151"/>
                <a:gd fmla="*/ 1036320 h 1036320" name="connsiteY6-152"/>
                <a:gd fmla="*/ 129861 w 2114581" name="connsiteX7-153"/>
                <a:gd fmla="*/ 1036320 h 1036320" name="connsiteY7-154"/>
                <a:gd fmla="*/ 0 w 2114581" name="connsiteX8-155"/>
                <a:gd fmla="*/ 906459 h 1036320" name="connsiteY8-156"/>
                <a:gd fmla="*/ 0 w 2114581" name="connsiteX9-157"/>
                <a:gd fmla="*/ 129861 h 1036320" name="connsiteY9-158"/>
                <a:gd fmla="*/ 0 w 2114586" name="connsiteX0-159"/>
                <a:gd fmla="*/ 129861 h 1036320" name="connsiteY0-160"/>
                <a:gd fmla="*/ 129861 w 2114586" name="connsiteX1-161"/>
                <a:gd fmla="*/ 0 h 1036320" name="connsiteY1-162"/>
                <a:gd fmla="*/ 1576810 w 2114586" name="connsiteX2-163"/>
                <a:gd fmla="*/ 0 h 1036320" name="connsiteY2-164"/>
                <a:gd fmla="*/ 1811447 w 2114586" name="connsiteX3-165"/>
                <a:gd fmla="*/ 120336 h 1036320" name="connsiteY3-166"/>
                <a:gd fmla="*/ 2114550 w 2114586" name="connsiteX4-167"/>
                <a:gd fmla="*/ 509588 h 1036320" name="connsiteY4-168"/>
                <a:gd fmla="*/ 1706671 w 2114586" name="connsiteX5-169"/>
                <a:gd fmla="*/ 906459 h 1036320" name="connsiteY5-170"/>
                <a:gd fmla="*/ 1576810 w 2114586" name="connsiteX6-171"/>
                <a:gd fmla="*/ 1036320 h 1036320" name="connsiteY6-172"/>
                <a:gd fmla="*/ 129861 w 2114586" name="connsiteX7-173"/>
                <a:gd fmla="*/ 1036320 h 1036320" name="connsiteY7-174"/>
                <a:gd fmla="*/ 0 w 2114586" name="connsiteX8-175"/>
                <a:gd fmla="*/ 906459 h 1036320" name="connsiteY8-176"/>
                <a:gd fmla="*/ 0 w 2114586" name="connsiteX9-177"/>
                <a:gd fmla="*/ 129861 h 1036320" name="connsiteY9-178"/>
                <a:gd fmla="*/ 0 w 2114586" name="connsiteX0-179"/>
                <a:gd fmla="*/ 129861 h 1036320" name="connsiteY0-180"/>
                <a:gd fmla="*/ 129861 w 2114586" name="connsiteX1-181"/>
                <a:gd fmla="*/ 0 h 1036320" name="connsiteY1-182"/>
                <a:gd fmla="*/ 1576810 w 2114586" name="connsiteX2-183"/>
                <a:gd fmla="*/ 0 h 1036320" name="connsiteY2-184"/>
                <a:gd fmla="*/ 1811447 w 2114586" name="connsiteX3-185"/>
                <a:gd fmla="*/ 120336 h 1036320" name="connsiteY3-186"/>
                <a:gd fmla="*/ 2114550 w 2114586" name="connsiteX4-187"/>
                <a:gd fmla="*/ 509588 h 1036320" name="connsiteY4-188"/>
                <a:gd fmla="*/ 1706671 w 2114586" name="connsiteX5-189"/>
                <a:gd fmla="*/ 906459 h 1036320" name="connsiteY5-190"/>
                <a:gd fmla="*/ 1576810 w 2114586" name="connsiteX6-191"/>
                <a:gd fmla="*/ 1036320 h 1036320" name="connsiteY6-192"/>
                <a:gd fmla="*/ 129861 w 2114586" name="connsiteX7-193"/>
                <a:gd fmla="*/ 1036320 h 1036320" name="connsiteY7-194"/>
                <a:gd fmla="*/ 0 w 2114586" name="connsiteX8-195"/>
                <a:gd fmla="*/ 906459 h 1036320" name="connsiteY8-196"/>
                <a:gd fmla="*/ 0 w 2114586" name="connsiteX9-197"/>
                <a:gd fmla="*/ 129861 h 1036320" name="connsiteY9-198"/>
                <a:gd fmla="*/ 0 w 2114586" name="connsiteX0-199"/>
                <a:gd fmla="*/ 129861 h 1036320" name="connsiteY0-200"/>
                <a:gd fmla="*/ 129861 w 2114586" name="connsiteX1-201"/>
                <a:gd fmla="*/ 0 h 1036320" name="connsiteY1-202"/>
                <a:gd fmla="*/ 1576810 w 2114586" name="connsiteX2-203"/>
                <a:gd fmla="*/ 0 h 1036320" name="connsiteY2-204"/>
                <a:gd fmla="*/ 1811447 w 2114586" name="connsiteX3-205"/>
                <a:gd fmla="*/ 120336 h 1036320" name="connsiteY3-206"/>
                <a:gd fmla="*/ 2114550 w 2114586" name="connsiteX4-207"/>
                <a:gd fmla="*/ 509588 h 1036320" name="connsiteY4-208"/>
                <a:gd fmla="*/ 1706671 w 2114586" name="connsiteX5-209"/>
                <a:gd fmla="*/ 906459 h 1036320" name="connsiteY5-210"/>
                <a:gd fmla="*/ 1576810 w 2114586" name="connsiteX6-211"/>
                <a:gd fmla="*/ 1036320 h 1036320" name="connsiteY6-212"/>
                <a:gd fmla="*/ 129861 w 2114586" name="connsiteX7-213"/>
                <a:gd fmla="*/ 1036320 h 1036320" name="connsiteY7-214"/>
                <a:gd fmla="*/ 0 w 2114586" name="connsiteX8-215"/>
                <a:gd fmla="*/ 906459 h 1036320" name="connsiteY8-216"/>
                <a:gd fmla="*/ 0 w 2114586" name="connsiteX9-217"/>
                <a:gd fmla="*/ 129861 h 1036320" name="connsiteY9-218"/>
                <a:gd fmla="*/ 0 w 2114586" name="connsiteX0-219"/>
                <a:gd fmla="*/ 129861 h 1036320" name="connsiteY0-220"/>
                <a:gd fmla="*/ 129861 w 2114586" name="connsiteX1-221"/>
                <a:gd fmla="*/ 0 h 1036320" name="connsiteY1-222"/>
                <a:gd fmla="*/ 1576810 w 2114586" name="connsiteX2-223"/>
                <a:gd fmla="*/ 0 h 1036320" name="connsiteY2-224"/>
                <a:gd fmla="*/ 1811447 w 2114586" name="connsiteX3-225"/>
                <a:gd fmla="*/ 120336 h 1036320" name="connsiteY3-226"/>
                <a:gd fmla="*/ 2114550 w 2114586" name="connsiteX4-227"/>
                <a:gd fmla="*/ 509588 h 1036320" name="connsiteY4-228"/>
                <a:gd fmla="*/ 1749534 w 2114586" name="connsiteX5-229"/>
                <a:gd fmla="*/ 930271 h 1036320" name="connsiteY5-230"/>
                <a:gd fmla="*/ 1576810 w 2114586" name="connsiteX6-231"/>
                <a:gd fmla="*/ 1036320 h 1036320" name="connsiteY6-232"/>
                <a:gd fmla="*/ 129861 w 2114586" name="connsiteX7-233"/>
                <a:gd fmla="*/ 1036320 h 1036320" name="connsiteY7-234"/>
                <a:gd fmla="*/ 0 w 2114586" name="connsiteX8-235"/>
                <a:gd fmla="*/ 906459 h 1036320" name="connsiteY8-236"/>
                <a:gd fmla="*/ 0 w 2114586" name="connsiteX9-237"/>
                <a:gd fmla="*/ 129861 h 1036320" name="connsiteY9-238"/>
                <a:gd fmla="*/ 0 w 2114586" name="connsiteX0-239"/>
                <a:gd fmla="*/ 129861 h 1036320" name="connsiteY0-240"/>
                <a:gd fmla="*/ 129861 w 2114586" name="connsiteX1-241"/>
                <a:gd fmla="*/ 0 h 1036320" name="connsiteY1-242"/>
                <a:gd fmla="*/ 1576810 w 2114586" name="connsiteX2-243"/>
                <a:gd fmla="*/ 0 h 1036320" name="connsiteY2-244"/>
                <a:gd fmla="*/ 1811447 w 2114586" name="connsiteX3-245"/>
                <a:gd fmla="*/ 120336 h 1036320" name="connsiteY3-246"/>
                <a:gd fmla="*/ 2114550 w 2114586" name="connsiteX4-247"/>
                <a:gd fmla="*/ 509588 h 1036320" name="connsiteY4-248"/>
                <a:gd fmla="*/ 1749534 w 2114586" name="connsiteX5-249"/>
                <a:gd fmla="*/ 930271 h 1036320" name="connsiteY5-250"/>
                <a:gd fmla="*/ 1576810 w 2114586" name="connsiteX6-251"/>
                <a:gd fmla="*/ 1036320 h 1036320" name="connsiteY6-252"/>
                <a:gd fmla="*/ 129861 w 2114586" name="connsiteX7-253"/>
                <a:gd fmla="*/ 1036320 h 1036320" name="connsiteY7-254"/>
                <a:gd fmla="*/ 0 w 2114586" name="connsiteX8-255"/>
                <a:gd fmla="*/ 906459 h 1036320" name="connsiteY8-256"/>
                <a:gd fmla="*/ 0 w 2114586" name="connsiteX9-257"/>
                <a:gd fmla="*/ 129861 h 1036320" name="connsiteY9-258"/>
                <a:gd fmla="*/ 0 w 2114586" name="connsiteX0-259"/>
                <a:gd fmla="*/ 129861 h 1036320" name="connsiteY0-260"/>
                <a:gd fmla="*/ 129861 w 2114586" name="connsiteX1-261"/>
                <a:gd fmla="*/ 0 h 1036320" name="connsiteY1-262"/>
                <a:gd fmla="*/ 1576810 w 2114586" name="connsiteX2-263"/>
                <a:gd fmla="*/ 0 h 1036320" name="connsiteY2-264"/>
                <a:gd fmla="*/ 1811447 w 2114586" name="connsiteX3-265"/>
                <a:gd fmla="*/ 120336 h 1036320" name="connsiteY3-266"/>
                <a:gd fmla="*/ 2114550 w 2114586" name="connsiteX4-267"/>
                <a:gd fmla="*/ 509588 h 1036320" name="connsiteY4-268"/>
                <a:gd fmla="*/ 1749534 w 2114586" name="connsiteX5-269"/>
                <a:gd fmla="*/ 930271 h 1036320" name="connsiteY5-270"/>
                <a:gd fmla="*/ 1576810 w 2114586" name="connsiteX6-271"/>
                <a:gd fmla="*/ 1036320 h 1036320" name="connsiteY6-272"/>
                <a:gd fmla="*/ 129861 w 2114586" name="connsiteX7-273"/>
                <a:gd fmla="*/ 1036320 h 1036320" name="connsiteY7-274"/>
                <a:gd fmla="*/ 0 w 2114586" name="connsiteX8-275"/>
                <a:gd fmla="*/ 906459 h 1036320" name="connsiteY8-276"/>
                <a:gd fmla="*/ 0 w 2114586" name="connsiteX9-277"/>
                <a:gd fmla="*/ 129861 h 1036320" name="connsiteY9-278"/>
                <a:gd fmla="*/ 0 w 2114598" name="connsiteX0-279"/>
                <a:gd fmla="*/ 129861 h 1036320" name="connsiteY0-280"/>
                <a:gd fmla="*/ 129861 w 2114598" name="connsiteX1-281"/>
                <a:gd fmla="*/ 0 h 1036320" name="connsiteY1-282"/>
                <a:gd fmla="*/ 1576810 w 2114598" name="connsiteX2-283"/>
                <a:gd fmla="*/ 0 h 1036320" name="connsiteY2-284"/>
                <a:gd fmla="*/ 1811447 w 2114598" name="connsiteX3-285"/>
                <a:gd fmla="*/ 120336 h 1036320" name="connsiteY3-286"/>
                <a:gd fmla="*/ 2114550 w 2114598" name="connsiteX4-287"/>
                <a:gd fmla="*/ 509588 h 1036320" name="connsiteY4-288"/>
                <a:gd fmla="*/ 1782871 w 2114598" name="connsiteX5-289"/>
                <a:gd fmla="*/ 939796 h 1036320" name="connsiteY5-290"/>
                <a:gd fmla="*/ 1576810 w 2114598" name="connsiteX6-291"/>
                <a:gd fmla="*/ 1036320 h 1036320" name="connsiteY6-292"/>
                <a:gd fmla="*/ 129861 w 2114598" name="connsiteX7-293"/>
                <a:gd fmla="*/ 1036320 h 1036320" name="connsiteY7-294"/>
                <a:gd fmla="*/ 0 w 2114598" name="connsiteX8-295"/>
                <a:gd fmla="*/ 906459 h 1036320" name="connsiteY8-296"/>
                <a:gd fmla="*/ 0 w 2114598" name="connsiteX9-297"/>
                <a:gd fmla="*/ 129861 h 1036320" name="connsiteY9-298"/>
                <a:gd fmla="*/ 0 w 2114598" name="connsiteX0-299"/>
                <a:gd fmla="*/ 129861 h 1036320" name="connsiteY0-300"/>
                <a:gd fmla="*/ 129861 w 2114598" name="connsiteX1-301"/>
                <a:gd fmla="*/ 0 h 1036320" name="connsiteY1-302"/>
                <a:gd fmla="*/ 1576810 w 2114598" name="connsiteX2-303"/>
                <a:gd fmla="*/ 0 h 1036320" name="connsiteY2-304"/>
                <a:gd fmla="*/ 1811447 w 2114598" name="connsiteX3-305"/>
                <a:gd fmla="*/ 120336 h 1036320" name="connsiteY3-306"/>
                <a:gd fmla="*/ 2114550 w 2114598" name="connsiteX4-307"/>
                <a:gd fmla="*/ 509588 h 1036320" name="connsiteY4-308"/>
                <a:gd fmla="*/ 1782871 w 2114598" name="connsiteX5-309"/>
                <a:gd fmla="*/ 939796 h 1036320" name="connsiteY5-310"/>
                <a:gd fmla="*/ 1576810 w 2114598" name="connsiteX6-311"/>
                <a:gd fmla="*/ 1036320 h 1036320" name="connsiteY6-312"/>
                <a:gd fmla="*/ 129861 w 2114598" name="connsiteX7-313"/>
                <a:gd fmla="*/ 1036320 h 1036320" name="connsiteY7-314"/>
                <a:gd fmla="*/ 0 w 2114598" name="connsiteX8-315"/>
                <a:gd fmla="*/ 906459 h 1036320" name="connsiteY8-316"/>
                <a:gd fmla="*/ 0 w 2114598" name="connsiteX9-317"/>
                <a:gd fmla="*/ 129861 h 1036320" name="connsiteY9-318"/>
                <a:gd fmla="*/ 0 w 2114614" name="connsiteX0-319"/>
                <a:gd fmla="*/ 129861 h 1036320" name="connsiteY0-320"/>
                <a:gd fmla="*/ 129861 w 2114614" name="connsiteX1-321"/>
                <a:gd fmla="*/ 0 h 1036320" name="connsiteY1-322"/>
                <a:gd fmla="*/ 1576810 w 2114614" name="connsiteX2-323"/>
                <a:gd fmla="*/ 0 h 1036320" name="connsiteY2-324"/>
                <a:gd fmla="*/ 1811447 w 2114614" name="connsiteX3-325"/>
                <a:gd fmla="*/ 120336 h 1036320" name="connsiteY3-326"/>
                <a:gd fmla="*/ 2114550 w 2114614" name="connsiteX4-327"/>
                <a:gd fmla="*/ 509588 h 1036320" name="connsiteY4-328"/>
                <a:gd fmla="*/ 1782871 w 2114614" name="connsiteX5-329"/>
                <a:gd fmla="*/ 939796 h 1036320" name="connsiteY5-330"/>
                <a:gd fmla="*/ 1576810 w 2114614" name="connsiteX6-331"/>
                <a:gd fmla="*/ 1036320 h 1036320" name="connsiteY6-332"/>
                <a:gd fmla="*/ 129861 w 2114614" name="connsiteX7-333"/>
                <a:gd fmla="*/ 1036320 h 1036320" name="connsiteY7-334"/>
                <a:gd fmla="*/ 0 w 2114614" name="connsiteX8-335"/>
                <a:gd fmla="*/ 906459 h 1036320" name="connsiteY8-336"/>
                <a:gd fmla="*/ 0 w 2114614" name="connsiteX9-337"/>
                <a:gd fmla="*/ 129861 h 1036320" name="connsiteY9-338"/>
                <a:gd fmla="*/ 0 w 2114586" name="connsiteX0-339"/>
                <a:gd fmla="*/ 129861 h 1036320" name="connsiteY0-340"/>
                <a:gd fmla="*/ 129861 w 2114586" name="connsiteX1-341"/>
                <a:gd fmla="*/ 0 h 1036320" name="connsiteY1-342"/>
                <a:gd fmla="*/ 1576810 w 2114586" name="connsiteX2-343"/>
                <a:gd fmla="*/ 0 h 1036320" name="connsiteY2-344"/>
                <a:gd fmla="*/ 1811447 w 2114586" name="connsiteX3-345"/>
                <a:gd fmla="*/ 120336 h 1036320" name="connsiteY3-346"/>
                <a:gd fmla="*/ 2114550 w 2114586" name="connsiteX4-347"/>
                <a:gd fmla="*/ 509588 h 1036320" name="connsiteY4-348"/>
                <a:gd fmla="*/ 1782871 w 2114586" name="connsiteX5-349"/>
                <a:gd fmla="*/ 939796 h 1036320" name="connsiteY5-350"/>
                <a:gd fmla="*/ 1576810 w 2114586" name="connsiteX6-351"/>
                <a:gd fmla="*/ 1036320 h 1036320" name="connsiteY6-352"/>
                <a:gd fmla="*/ 129861 w 2114586" name="connsiteX7-353"/>
                <a:gd fmla="*/ 1036320 h 1036320" name="connsiteY7-354"/>
                <a:gd fmla="*/ 0 w 2114586" name="connsiteX8-355"/>
                <a:gd fmla="*/ 906459 h 1036320" name="connsiteY8-356"/>
                <a:gd fmla="*/ 0 w 2114586" name="connsiteX9-357"/>
                <a:gd fmla="*/ 129861 h 1036320" name="connsiteY9-358"/>
                <a:gd fmla="*/ 0 w 2114586" name="connsiteX0-359"/>
                <a:gd fmla="*/ 129861 h 1036320" name="connsiteY0-360"/>
                <a:gd fmla="*/ 129861 w 2114586" name="connsiteX1-361"/>
                <a:gd fmla="*/ 0 h 1036320" name="connsiteY1-362"/>
                <a:gd fmla="*/ 1576810 w 2114586" name="connsiteX2-363"/>
                <a:gd fmla="*/ 0 h 1036320" name="connsiteY2-364"/>
                <a:gd fmla="*/ 1811447 w 2114586" name="connsiteX3-365"/>
                <a:gd fmla="*/ 120336 h 1036320" name="connsiteY3-366"/>
                <a:gd fmla="*/ 2114550 w 2114586" name="connsiteX4-367"/>
                <a:gd fmla="*/ 509588 h 1036320" name="connsiteY4-368"/>
                <a:gd fmla="*/ 1806683 w 2114586" name="connsiteX5-369"/>
                <a:gd fmla="*/ 944558 h 1036320" name="connsiteY5-370"/>
                <a:gd fmla="*/ 1576810 w 2114586" name="connsiteX6-371"/>
                <a:gd fmla="*/ 1036320 h 1036320" name="connsiteY6-372"/>
                <a:gd fmla="*/ 129861 w 2114586" name="connsiteX7-373"/>
                <a:gd fmla="*/ 1036320 h 1036320" name="connsiteY7-374"/>
                <a:gd fmla="*/ 0 w 2114586" name="connsiteX8-375"/>
                <a:gd fmla="*/ 906459 h 1036320" name="connsiteY8-376"/>
                <a:gd fmla="*/ 0 w 2114586" name="connsiteX9-377"/>
                <a:gd fmla="*/ 129861 h 1036320" name="connsiteY9-378"/>
                <a:gd fmla="*/ 0 w 2114731" name="connsiteX0-379"/>
                <a:gd fmla="*/ 129861 h 1036320" name="connsiteY0-380"/>
                <a:gd fmla="*/ 129861 w 2114731" name="connsiteX1-381"/>
                <a:gd fmla="*/ 0 h 1036320" name="connsiteY1-382"/>
                <a:gd fmla="*/ 1576810 w 2114731" name="connsiteX2-383"/>
                <a:gd fmla="*/ 0 h 1036320" name="connsiteY2-384"/>
                <a:gd fmla="*/ 1811447 w 2114731" name="connsiteX3-385"/>
                <a:gd fmla="*/ 120336 h 1036320" name="connsiteY3-386"/>
                <a:gd fmla="*/ 2114550 w 2114731" name="connsiteX4-387"/>
                <a:gd fmla="*/ 509588 h 1036320" name="connsiteY4-388"/>
                <a:gd fmla="*/ 1806683 w 2114731" name="connsiteX5-389"/>
                <a:gd fmla="*/ 944558 h 1036320" name="connsiteY5-390"/>
                <a:gd fmla="*/ 1576810 w 2114731" name="connsiteX6-391"/>
                <a:gd fmla="*/ 1036320 h 1036320" name="connsiteY6-392"/>
                <a:gd fmla="*/ 129861 w 2114731" name="connsiteX7-393"/>
                <a:gd fmla="*/ 1036320 h 1036320" name="connsiteY7-394"/>
                <a:gd fmla="*/ 0 w 2114731" name="connsiteX8-395"/>
                <a:gd fmla="*/ 906459 h 1036320" name="connsiteY8-396"/>
                <a:gd fmla="*/ 0 w 2114731" name="connsiteX9-397"/>
                <a:gd fmla="*/ 129861 h 1036320" name="connsiteY9-398"/>
                <a:gd fmla="*/ 0 w 2143202" name="connsiteX0-399"/>
                <a:gd fmla="*/ 129861 h 1036320" name="connsiteY0-400"/>
                <a:gd fmla="*/ 129861 w 2143202" name="connsiteX1-401"/>
                <a:gd fmla="*/ 0 h 1036320" name="connsiteY1-402"/>
                <a:gd fmla="*/ 1576810 w 2143202" name="connsiteX2-403"/>
                <a:gd fmla="*/ 0 h 1036320" name="connsiteY2-404"/>
                <a:gd fmla="*/ 1811447 w 2143202" name="connsiteX3-405"/>
                <a:gd fmla="*/ 120336 h 1036320" name="connsiteY3-406"/>
                <a:gd fmla="*/ 2143125 w 2143202" name="connsiteX4-407"/>
                <a:gd fmla="*/ 509588 h 1036320" name="connsiteY4-408"/>
                <a:gd fmla="*/ 1806683 w 2143202" name="connsiteX5-409"/>
                <a:gd fmla="*/ 944558 h 1036320" name="connsiteY5-410"/>
                <a:gd fmla="*/ 1576810 w 2143202" name="connsiteX6-411"/>
                <a:gd fmla="*/ 1036320 h 1036320" name="connsiteY6-412"/>
                <a:gd fmla="*/ 129861 w 2143202" name="connsiteX7-413"/>
                <a:gd fmla="*/ 1036320 h 1036320" name="connsiteY7-414"/>
                <a:gd fmla="*/ 0 w 2143202" name="connsiteX8-415"/>
                <a:gd fmla="*/ 906459 h 1036320" name="connsiteY8-416"/>
                <a:gd fmla="*/ 0 w 2143202" name="connsiteX9-417"/>
                <a:gd fmla="*/ 129861 h 1036320" name="connsiteY9-418"/>
                <a:gd fmla="*/ 0 w 2143202" name="connsiteX0-419"/>
                <a:gd fmla="*/ 129861 h 1036320" name="connsiteY0-420"/>
                <a:gd fmla="*/ 129861 w 2143202" name="connsiteX1-421"/>
                <a:gd fmla="*/ 0 h 1036320" name="connsiteY1-422"/>
                <a:gd fmla="*/ 1576810 w 2143202" name="connsiteX2-423"/>
                <a:gd fmla="*/ 0 h 1036320" name="connsiteY2-424"/>
                <a:gd fmla="*/ 1840022 w 2143202" name="connsiteX3-425"/>
                <a:gd fmla="*/ 107636 h 1036320" name="connsiteY3-426"/>
                <a:gd fmla="*/ 2143125 w 2143202" name="connsiteX4-427"/>
                <a:gd fmla="*/ 509588 h 1036320" name="connsiteY4-428"/>
                <a:gd fmla="*/ 1806683 w 2143202" name="connsiteX5-429"/>
                <a:gd fmla="*/ 944558 h 1036320" name="connsiteY5-430"/>
                <a:gd fmla="*/ 1576810 w 2143202" name="connsiteX6-431"/>
                <a:gd fmla="*/ 1036320 h 1036320" name="connsiteY6-432"/>
                <a:gd fmla="*/ 129861 w 2143202" name="connsiteX7-433"/>
                <a:gd fmla="*/ 1036320 h 1036320" name="connsiteY7-434"/>
                <a:gd fmla="*/ 0 w 2143202" name="connsiteX8-435"/>
                <a:gd fmla="*/ 906459 h 1036320" name="connsiteY8-436"/>
                <a:gd fmla="*/ 0 w 2143202" name="connsiteX9-437"/>
                <a:gd fmla="*/ 129861 h 1036320" name="connsiteY9-4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b="b" l="l" r="r" t="t"/>
              <a:pathLst>
                <a:path h="1036319" w="2143202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flipH="1" rot="5400000">
              <a:off x="4765182" y="4488218"/>
              <a:ext cx="2143202" cy="1036320"/>
            </a:xfrm>
            <a:custGeom>
              <a:gdLst>
                <a:gd fmla="*/ 0 w 1706671" name="connsiteX0"/>
                <a:gd fmla="*/ 129861 h 1036320" name="connsiteY0"/>
                <a:gd fmla="*/ 129861 w 1706671" name="connsiteX1"/>
                <a:gd fmla="*/ 0 h 1036320" name="connsiteY1"/>
                <a:gd fmla="*/ 1576810 w 1706671" name="connsiteX2"/>
                <a:gd fmla="*/ 0 h 1036320" name="connsiteY2"/>
                <a:gd fmla="*/ 1706671 w 1706671" name="connsiteX3"/>
                <a:gd fmla="*/ 129861 h 1036320" name="connsiteY3"/>
                <a:gd fmla="*/ 1706671 w 1706671" name="connsiteX4"/>
                <a:gd fmla="*/ 906459 h 1036320" name="connsiteY4"/>
                <a:gd fmla="*/ 1576810 w 1706671" name="connsiteX5"/>
                <a:gd fmla="*/ 1036320 h 1036320" name="connsiteY5"/>
                <a:gd fmla="*/ 129861 w 1706671" name="connsiteX6"/>
                <a:gd fmla="*/ 1036320 h 1036320" name="connsiteY6"/>
                <a:gd fmla="*/ 0 w 1706671" name="connsiteX7"/>
                <a:gd fmla="*/ 906459 h 1036320" name="connsiteY7"/>
                <a:gd fmla="*/ 0 w 1706671" name="connsiteX8"/>
                <a:gd fmla="*/ 129861 h 1036320" name="connsiteY8"/>
                <a:gd fmla="*/ 0 w 2114558" name="connsiteX0-1"/>
                <a:gd fmla="*/ 129861 h 1036320" name="connsiteY0-2"/>
                <a:gd fmla="*/ 129861 w 2114558" name="connsiteX1-3"/>
                <a:gd fmla="*/ 0 h 1036320" name="connsiteY1-4"/>
                <a:gd fmla="*/ 1576810 w 2114558" name="connsiteX2-5"/>
                <a:gd fmla="*/ 0 h 1036320" name="connsiteY2-6"/>
                <a:gd fmla="*/ 1706671 w 2114558" name="connsiteX3-7"/>
                <a:gd fmla="*/ 129861 h 1036320" name="connsiteY3-8"/>
                <a:gd fmla="*/ 2114550 w 2114558" name="connsiteX4-9"/>
                <a:gd fmla="*/ 509588 h 1036320" name="connsiteY4-10"/>
                <a:gd fmla="*/ 1706671 w 2114558" name="connsiteX5-11"/>
                <a:gd fmla="*/ 906459 h 1036320" name="connsiteY5-12"/>
                <a:gd fmla="*/ 1576810 w 2114558" name="connsiteX6-13"/>
                <a:gd fmla="*/ 1036320 h 1036320" name="connsiteY6-14"/>
                <a:gd fmla="*/ 129861 w 2114558" name="connsiteX7-15"/>
                <a:gd fmla="*/ 1036320 h 1036320" name="connsiteY7-16"/>
                <a:gd fmla="*/ 0 w 2114558" name="connsiteX8-17"/>
                <a:gd fmla="*/ 906459 h 1036320" name="connsiteY8-18"/>
                <a:gd fmla="*/ 0 w 2114558" name="connsiteX9"/>
                <a:gd fmla="*/ 129861 h 1036320" name="connsiteY9"/>
                <a:gd fmla="*/ 0 w 2114560" name="connsiteX0-19"/>
                <a:gd fmla="*/ 129861 h 1036320" name="connsiteY0-20"/>
                <a:gd fmla="*/ 129861 w 2114560" name="connsiteX1-21"/>
                <a:gd fmla="*/ 0 h 1036320" name="connsiteY1-22"/>
                <a:gd fmla="*/ 1576810 w 2114560" name="connsiteX2-23"/>
                <a:gd fmla="*/ 0 h 1036320" name="connsiteY2-24"/>
                <a:gd fmla="*/ 1778109 w 2114560" name="connsiteX3-25"/>
                <a:gd fmla="*/ 148911 h 1036320" name="connsiteY3-26"/>
                <a:gd fmla="*/ 2114550 w 2114560" name="connsiteX4-27"/>
                <a:gd fmla="*/ 509588 h 1036320" name="connsiteY4-28"/>
                <a:gd fmla="*/ 1706671 w 2114560" name="connsiteX5-29"/>
                <a:gd fmla="*/ 906459 h 1036320" name="connsiteY5-30"/>
                <a:gd fmla="*/ 1576810 w 2114560" name="connsiteX6-31"/>
                <a:gd fmla="*/ 1036320 h 1036320" name="connsiteY6-32"/>
                <a:gd fmla="*/ 129861 w 2114560" name="connsiteX7-33"/>
                <a:gd fmla="*/ 1036320 h 1036320" name="connsiteY7-34"/>
                <a:gd fmla="*/ 0 w 2114560" name="connsiteX8-35"/>
                <a:gd fmla="*/ 906459 h 1036320" name="connsiteY8-36"/>
                <a:gd fmla="*/ 0 w 2114560" name="connsiteX9-37"/>
                <a:gd fmla="*/ 129861 h 1036320" name="connsiteY9-38"/>
                <a:gd fmla="*/ 0 w 2114567" name="connsiteX0-39"/>
                <a:gd fmla="*/ 129861 h 1036320" name="connsiteY0-40"/>
                <a:gd fmla="*/ 129861 w 2114567" name="connsiteX1-41"/>
                <a:gd fmla="*/ 0 h 1036320" name="connsiteY1-42"/>
                <a:gd fmla="*/ 1576810 w 2114567" name="connsiteX2-43"/>
                <a:gd fmla="*/ 0 h 1036320" name="connsiteY2-44"/>
                <a:gd fmla="*/ 1778109 w 2114567" name="connsiteX3-45"/>
                <a:gd fmla="*/ 148911 h 1036320" name="connsiteY3-46"/>
                <a:gd fmla="*/ 2114550 w 2114567" name="connsiteX4-47"/>
                <a:gd fmla="*/ 509588 h 1036320" name="connsiteY4-48"/>
                <a:gd fmla="*/ 1706671 w 2114567" name="connsiteX5-49"/>
                <a:gd fmla="*/ 906459 h 1036320" name="connsiteY5-50"/>
                <a:gd fmla="*/ 1576810 w 2114567" name="connsiteX6-51"/>
                <a:gd fmla="*/ 1036320 h 1036320" name="connsiteY6-52"/>
                <a:gd fmla="*/ 129861 w 2114567" name="connsiteX7-53"/>
                <a:gd fmla="*/ 1036320 h 1036320" name="connsiteY7-54"/>
                <a:gd fmla="*/ 0 w 2114567" name="connsiteX8-55"/>
                <a:gd fmla="*/ 906459 h 1036320" name="connsiteY8-56"/>
                <a:gd fmla="*/ 0 w 2114567" name="connsiteX9-57"/>
                <a:gd fmla="*/ 129861 h 1036320" name="connsiteY9-58"/>
                <a:gd fmla="*/ 0 w 2114568" name="connsiteX0-59"/>
                <a:gd fmla="*/ 129861 h 1036320" name="connsiteY0-60"/>
                <a:gd fmla="*/ 129861 w 2114568" name="connsiteX1-61"/>
                <a:gd fmla="*/ 0 h 1036320" name="connsiteY1-62"/>
                <a:gd fmla="*/ 1576810 w 2114568" name="connsiteX2-63"/>
                <a:gd fmla="*/ 0 h 1036320" name="connsiteY2-64"/>
                <a:gd fmla="*/ 1782872 w 2114568" name="connsiteX3-65"/>
                <a:gd fmla="*/ 129861 h 1036320" name="connsiteY3-66"/>
                <a:gd fmla="*/ 2114550 w 2114568" name="connsiteX4-67"/>
                <a:gd fmla="*/ 509588 h 1036320" name="connsiteY4-68"/>
                <a:gd fmla="*/ 1706671 w 2114568" name="connsiteX5-69"/>
                <a:gd fmla="*/ 906459 h 1036320" name="connsiteY5-70"/>
                <a:gd fmla="*/ 1576810 w 2114568" name="connsiteX6-71"/>
                <a:gd fmla="*/ 1036320 h 1036320" name="connsiteY6-72"/>
                <a:gd fmla="*/ 129861 w 2114568" name="connsiteX7-73"/>
                <a:gd fmla="*/ 1036320 h 1036320" name="connsiteY7-74"/>
                <a:gd fmla="*/ 0 w 2114568" name="connsiteX8-75"/>
                <a:gd fmla="*/ 906459 h 1036320" name="connsiteY8-76"/>
                <a:gd fmla="*/ 0 w 2114568" name="connsiteX9-77"/>
                <a:gd fmla="*/ 129861 h 1036320" name="connsiteY9-78"/>
                <a:gd fmla="*/ 0 w 2114568" name="connsiteX0-79"/>
                <a:gd fmla="*/ 129861 h 1036320" name="connsiteY0-80"/>
                <a:gd fmla="*/ 129861 w 2114568" name="connsiteX1-81"/>
                <a:gd fmla="*/ 0 h 1036320" name="connsiteY1-82"/>
                <a:gd fmla="*/ 1576810 w 2114568" name="connsiteX2-83"/>
                <a:gd fmla="*/ 0 h 1036320" name="connsiteY2-84"/>
                <a:gd fmla="*/ 1782872 w 2114568" name="connsiteX3-85"/>
                <a:gd fmla="*/ 129861 h 1036320" name="connsiteY3-86"/>
                <a:gd fmla="*/ 2114550 w 2114568" name="connsiteX4-87"/>
                <a:gd fmla="*/ 509588 h 1036320" name="connsiteY4-88"/>
                <a:gd fmla="*/ 1706671 w 2114568" name="connsiteX5-89"/>
                <a:gd fmla="*/ 906459 h 1036320" name="connsiteY5-90"/>
                <a:gd fmla="*/ 1576810 w 2114568" name="connsiteX6-91"/>
                <a:gd fmla="*/ 1036320 h 1036320" name="connsiteY6-92"/>
                <a:gd fmla="*/ 129861 w 2114568" name="connsiteX7-93"/>
                <a:gd fmla="*/ 1036320 h 1036320" name="connsiteY7-94"/>
                <a:gd fmla="*/ 0 w 2114568" name="connsiteX8-95"/>
                <a:gd fmla="*/ 906459 h 1036320" name="connsiteY8-96"/>
                <a:gd fmla="*/ 0 w 2114568" name="connsiteX9-97"/>
                <a:gd fmla="*/ 129861 h 1036320" name="connsiteY9-98"/>
                <a:gd fmla="*/ 0 w 2114571" name="connsiteX0-99"/>
                <a:gd fmla="*/ 129861 h 1036320" name="connsiteY0-100"/>
                <a:gd fmla="*/ 129861 w 2114571" name="connsiteX1-101"/>
                <a:gd fmla="*/ 0 h 1036320" name="connsiteY1-102"/>
                <a:gd fmla="*/ 1576810 w 2114571" name="connsiteX2-103"/>
                <a:gd fmla="*/ 0 h 1036320" name="connsiteY2-104"/>
                <a:gd fmla="*/ 1811447 w 2114571" name="connsiteX3-105"/>
                <a:gd fmla="*/ 120336 h 1036320" name="connsiteY3-106"/>
                <a:gd fmla="*/ 2114550 w 2114571" name="connsiteX4-107"/>
                <a:gd fmla="*/ 509588 h 1036320" name="connsiteY4-108"/>
                <a:gd fmla="*/ 1706671 w 2114571" name="connsiteX5-109"/>
                <a:gd fmla="*/ 906459 h 1036320" name="connsiteY5-110"/>
                <a:gd fmla="*/ 1576810 w 2114571" name="connsiteX6-111"/>
                <a:gd fmla="*/ 1036320 h 1036320" name="connsiteY6-112"/>
                <a:gd fmla="*/ 129861 w 2114571" name="connsiteX7-113"/>
                <a:gd fmla="*/ 1036320 h 1036320" name="connsiteY7-114"/>
                <a:gd fmla="*/ 0 w 2114571" name="connsiteX8-115"/>
                <a:gd fmla="*/ 906459 h 1036320" name="connsiteY8-116"/>
                <a:gd fmla="*/ 0 w 2114571" name="connsiteX9-117"/>
                <a:gd fmla="*/ 129861 h 1036320" name="connsiteY9-118"/>
                <a:gd fmla="*/ 0 w 2114571" name="connsiteX0-119"/>
                <a:gd fmla="*/ 129861 h 1036320" name="connsiteY0-120"/>
                <a:gd fmla="*/ 129861 w 2114571" name="connsiteX1-121"/>
                <a:gd fmla="*/ 0 h 1036320" name="connsiteY1-122"/>
                <a:gd fmla="*/ 1576810 w 2114571" name="connsiteX2-123"/>
                <a:gd fmla="*/ 0 h 1036320" name="connsiteY2-124"/>
                <a:gd fmla="*/ 1811447 w 2114571" name="connsiteX3-125"/>
                <a:gd fmla="*/ 120336 h 1036320" name="connsiteY3-126"/>
                <a:gd fmla="*/ 2114550 w 2114571" name="connsiteX4-127"/>
                <a:gd fmla="*/ 509588 h 1036320" name="connsiteY4-128"/>
                <a:gd fmla="*/ 1706671 w 2114571" name="connsiteX5-129"/>
                <a:gd fmla="*/ 906459 h 1036320" name="connsiteY5-130"/>
                <a:gd fmla="*/ 1576810 w 2114571" name="connsiteX6-131"/>
                <a:gd fmla="*/ 1036320 h 1036320" name="connsiteY6-132"/>
                <a:gd fmla="*/ 129861 w 2114571" name="connsiteX7-133"/>
                <a:gd fmla="*/ 1036320 h 1036320" name="connsiteY7-134"/>
                <a:gd fmla="*/ 0 w 2114571" name="connsiteX8-135"/>
                <a:gd fmla="*/ 906459 h 1036320" name="connsiteY8-136"/>
                <a:gd fmla="*/ 0 w 2114571" name="connsiteX9-137"/>
                <a:gd fmla="*/ 129861 h 1036320" name="connsiteY9-138"/>
                <a:gd fmla="*/ 0 w 2114581" name="connsiteX0-139"/>
                <a:gd fmla="*/ 129861 h 1036320" name="connsiteY0-140"/>
                <a:gd fmla="*/ 129861 w 2114581" name="connsiteX1-141"/>
                <a:gd fmla="*/ 0 h 1036320" name="connsiteY1-142"/>
                <a:gd fmla="*/ 1576810 w 2114581" name="connsiteX2-143"/>
                <a:gd fmla="*/ 0 h 1036320" name="connsiteY2-144"/>
                <a:gd fmla="*/ 1811447 w 2114581" name="connsiteX3-145"/>
                <a:gd fmla="*/ 120336 h 1036320" name="connsiteY3-146"/>
                <a:gd fmla="*/ 2114550 w 2114581" name="connsiteX4-147"/>
                <a:gd fmla="*/ 509588 h 1036320" name="connsiteY4-148"/>
                <a:gd fmla="*/ 1706671 w 2114581" name="connsiteX5-149"/>
                <a:gd fmla="*/ 906459 h 1036320" name="connsiteY5-150"/>
                <a:gd fmla="*/ 1576810 w 2114581" name="connsiteX6-151"/>
                <a:gd fmla="*/ 1036320 h 1036320" name="connsiteY6-152"/>
                <a:gd fmla="*/ 129861 w 2114581" name="connsiteX7-153"/>
                <a:gd fmla="*/ 1036320 h 1036320" name="connsiteY7-154"/>
                <a:gd fmla="*/ 0 w 2114581" name="connsiteX8-155"/>
                <a:gd fmla="*/ 906459 h 1036320" name="connsiteY8-156"/>
                <a:gd fmla="*/ 0 w 2114581" name="connsiteX9-157"/>
                <a:gd fmla="*/ 129861 h 1036320" name="connsiteY9-158"/>
                <a:gd fmla="*/ 0 w 2114586" name="connsiteX0-159"/>
                <a:gd fmla="*/ 129861 h 1036320" name="connsiteY0-160"/>
                <a:gd fmla="*/ 129861 w 2114586" name="connsiteX1-161"/>
                <a:gd fmla="*/ 0 h 1036320" name="connsiteY1-162"/>
                <a:gd fmla="*/ 1576810 w 2114586" name="connsiteX2-163"/>
                <a:gd fmla="*/ 0 h 1036320" name="connsiteY2-164"/>
                <a:gd fmla="*/ 1811447 w 2114586" name="connsiteX3-165"/>
                <a:gd fmla="*/ 120336 h 1036320" name="connsiteY3-166"/>
                <a:gd fmla="*/ 2114550 w 2114586" name="connsiteX4-167"/>
                <a:gd fmla="*/ 509588 h 1036320" name="connsiteY4-168"/>
                <a:gd fmla="*/ 1706671 w 2114586" name="connsiteX5-169"/>
                <a:gd fmla="*/ 906459 h 1036320" name="connsiteY5-170"/>
                <a:gd fmla="*/ 1576810 w 2114586" name="connsiteX6-171"/>
                <a:gd fmla="*/ 1036320 h 1036320" name="connsiteY6-172"/>
                <a:gd fmla="*/ 129861 w 2114586" name="connsiteX7-173"/>
                <a:gd fmla="*/ 1036320 h 1036320" name="connsiteY7-174"/>
                <a:gd fmla="*/ 0 w 2114586" name="connsiteX8-175"/>
                <a:gd fmla="*/ 906459 h 1036320" name="connsiteY8-176"/>
                <a:gd fmla="*/ 0 w 2114586" name="connsiteX9-177"/>
                <a:gd fmla="*/ 129861 h 1036320" name="connsiteY9-178"/>
                <a:gd fmla="*/ 0 w 2114586" name="connsiteX0-179"/>
                <a:gd fmla="*/ 129861 h 1036320" name="connsiteY0-180"/>
                <a:gd fmla="*/ 129861 w 2114586" name="connsiteX1-181"/>
                <a:gd fmla="*/ 0 h 1036320" name="connsiteY1-182"/>
                <a:gd fmla="*/ 1576810 w 2114586" name="connsiteX2-183"/>
                <a:gd fmla="*/ 0 h 1036320" name="connsiteY2-184"/>
                <a:gd fmla="*/ 1811447 w 2114586" name="connsiteX3-185"/>
                <a:gd fmla="*/ 120336 h 1036320" name="connsiteY3-186"/>
                <a:gd fmla="*/ 2114550 w 2114586" name="connsiteX4-187"/>
                <a:gd fmla="*/ 509588 h 1036320" name="connsiteY4-188"/>
                <a:gd fmla="*/ 1706671 w 2114586" name="connsiteX5-189"/>
                <a:gd fmla="*/ 906459 h 1036320" name="connsiteY5-190"/>
                <a:gd fmla="*/ 1576810 w 2114586" name="connsiteX6-191"/>
                <a:gd fmla="*/ 1036320 h 1036320" name="connsiteY6-192"/>
                <a:gd fmla="*/ 129861 w 2114586" name="connsiteX7-193"/>
                <a:gd fmla="*/ 1036320 h 1036320" name="connsiteY7-194"/>
                <a:gd fmla="*/ 0 w 2114586" name="connsiteX8-195"/>
                <a:gd fmla="*/ 906459 h 1036320" name="connsiteY8-196"/>
                <a:gd fmla="*/ 0 w 2114586" name="connsiteX9-197"/>
                <a:gd fmla="*/ 129861 h 1036320" name="connsiteY9-198"/>
                <a:gd fmla="*/ 0 w 2114586" name="connsiteX0-199"/>
                <a:gd fmla="*/ 129861 h 1036320" name="connsiteY0-200"/>
                <a:gd fmla="*/ 129861 w 2114586" name="connsiteX1-201"/>
                <a:gd fmla="*/ 0 h 1036320" name="connsiteY1-202"/>
                <a:gd fmla="*/ 1576810 w 2114586" name="connsiteX2-203"/>
                <a:gd fmla="*/ 0 h 1036320" name="connsiteY2-204"/>
                <a:gd fmla="*/ 1811447 w 2114586" name="connsiteX3-205"/>
                <a:gd fmla="*/ 120336 h 1036320" name="connsiteY3-206"/>
                <a:gd fmla="*/ 2114550 w 2114586" name="connsiteX4-207"/>
                <a:gd fmla="*/ 509588 h 1036320" name="connsiteY4-208"/>
                <a:gd fmla="*/ 1706671 w 2114586" name="connsiteX5-209"/>
                <a:gd fmla="*/ 906459 h 1036320" name="connsiteY5-210"/>
                <a:gd fmla="*/ 1576810 w 2114586" name="connsiteX6-211"/>
                <a:gd fmla="*/ 1036320 h 1036320" name="connsiteY6-212"/>
                <a:gd fmla="*/ 129861 w 2114586" name="connsiteX7-213"/>
                <a:gd fmla="*/ 1036320 h 1036320" name="connsiteY7-214"/>
                <a:gd fmla="*/ 0 w 2114586" name="connsiteX8-215"/>
                <a:gd fmla="*/ 906459 h 1036320" name="connsiteY8-216"/>
                <a:gd fmla="*/ 0 w 2114586" name="connsiteX9-217"/>
                <a:gd fmla="*/ 129861 h 1036320" name="connsiteY9-218"/>
                <a:gd fmla="*/ 0 w 2114586" name="connsiteX0-219"/>
                <a:gd fmla="*/ 129861 h 1036320" name="connsiteY0-220"/>
                <a:gd fmla="*/ 129861 w 2114586" name="connsiteX1-221"/>
                <a:gd fmla="*/ 0 h 1036320" name="connsiteY1-222"/>
                <a:gd fmla="*/ 1576810 w 2114586" name="connsiteX2-223"/>
                <a:gd fmla="*/ 0 h 1036320" name="connsiteY2-224"/>
                <a:gd fmla="*/ 1811447 w 2114586" name="connsiteX3-225"/>
                <a:gd fmla="*/ 120336 h 1036320" name="connsiteY3-226"/>
                <a:gd fmla="*/ 2114550 w 2114586" name="connsiteX4-227"/>
                <a:gd fmla="*/ 509588 h 1036320" name="connsiteY4-228"/>
                <a:gd fmla="*/ 1749534 w 2114586" name="connsiteX5-229"/>
                <a:gd fmla="*/ 930271 h 1036320" name="connsiteY5-230"/>
                <a:gd fmla="*/ 1576810 w 2114586" name="connsiteX6-231"/>
                <a:gd fmla="*/ 1036320 h 1036320" name="connsiteY6-232"/>
                <a:gd fmla="*/ 129861 w 2114586" name="connsiteX7-233"/>
                <a:gd fmla="*/ 1036320 h 1036320" name="connsiteY7-234"/>
                <a:gd fmla="*/ 0 w 2114586" name="connsiteX8-235"/>
                <a:gd fmla="*/ 906459 h 1036320" name="connsiteY8-236"/>
                <a:gd fmla="*/ 0 w 2114586" name="connsiteX9-237"/>
                <a:gd fmla="*/ 129861 h 1036320" name="connsiteY9-238"/>
                <a:gd fmla="*/ 0 w 2114586" name="connsiteX0-239"/>
                <a:gd fmla="*/ 129861 h 1036320" name="connsiteY0-240"/>
                <a:gd fmla="*/ 129861 w 2114586" name="connsiteX1-241"/>
                <a:gd fmla="*/ 0 h 1036320" name="connsiteY1-242"/>
                <a:gd fmla="*/ 1576810 w 2114586" name="connsiteX2-243"/>
                <a:gd fmla="*/ 0 h 1036320" name="connsiteY2-244"/>
                <a:gd fmla="*/ 1811447 w 2114586" name="connsiteX3-245"/>
                <a:gd fmla="*/ 120336 h 1036320" name="connsiteY3-246"/>
                <a:gd fmla="*/ 2114550 w 2114586" name="connsiteX4-247"/>
                <a:gd fmla="*/ 509588 h 1036320" name="connsiteY4-248"/>
                <a:gd fmla="*/ 1749534 w 2114586" name="connsiteX5-249"/>
                <a:gd fmla="*/ 930271 h 1036320" name="connsiteY5-250"/>
                <a:gd fmla="*/ 1576810 w 2114586" name="connsiteX6-251"/>
                <a:gd fmla="*/ 1036320 h 1036320" name="connsiteY6-252"/>
                <a:gd fmla="*/ 129861 w 2114586" name="connsiteX7-253"/>
                <a:gd fmla="*/ 1036320 h 1036320" name="connsiteY7-254"/>
                <a:gd fmla="*/ 0 w 2114586" name="connsiteX8-255"/>
                <a:gd fmla="*/ 906459 h 1036320" name="connsiteY8-256"/>
                <a:gd fmla="*/ 0 w 2114586" name="connsiteX9-257"/>
                <a:gd fmla="*/ 129861 h 1036320" name="connsiteY9-258"/>
                <a:gd fmla="*/ 0 w 2114586" name="connsiteX0-259"/>
                <a:gd fmla="*/ 129861 h 1036320" name="connsiteY0-260"/>
                <a:gd fmla="*/ 129861 w 2114586" name="connsiteX1-261"/>
                <a:gd fmla="*/ 0 h 1036320" name="connsiteY1-262"/>
                <a:gd fmla="*/ 1576810 w 2114586" name="connsiteX2-263"/>
                <a:gd fmla="*/ 0 h 1036320" name="connsiteY2-264"/>
                <a:gd fmla="*/ 1811447 w 2114586" name="connsiteX3-265"/>
                <a:gd fmla="*/ 120336 h 1036320" name="connsiteY3-266"/>
                <a:gd fmla="*/ 2114550 w 2114586" name="connsiteX4-267"/>
                <a:gd fmla="*/ 509588 h 1036320" name="connsiteY4-268"/>
                <a:gd fmla="*/ 1749534 w 2114586" name="connsiteX5-269"/>
                <a:gd fmla="*/ 930271 h 1036320" name="connsiteY5-270"/>
                <a:gd fmla="*/ 1576810 w 2114586" name="connsiteX6-271"/>
                <a:gd fmla="*/ 1036320 h 1036320" name="connsiteY6-272"/>
                <a:gd fmla="*/ 129861 w 2114586" name="connsiteX7-273"/>
                <a:gd fmla="*/ 1036320 h 1036320" name="connsiteY7-274"/>
                <a:gd fmla="*/ 0 w 2114586" name="connsiteX8-275"/>
                <a:gd fmla="*/ 906459 h 1036320" name="connsiteY8-276"/>
                <a:gd fmla="*/ 0 w 2114586" name="connsiteX9-277"/>
                <a:gd fmla="*/ 129861 h 1036320" name="connsiteY9-278"/>
                <a:gd fmla="*/ 0 w 2114598" name="connsiteX0-279"/>
                <a:gd fmla="*/ 129861 h 1036320" name="connsiteY0-280"/>
                <a:gd fmla="*/ 129861 w 2114598" name="connsiteX1-281"/>
                <a:gd fmla="*/ 0 h 1036320" name="connsiteY1-282"/>
                <a:gd fmla="*/ 1576810 w 2114598" name="connsiteX2-283"/>
                <a:gd fmla="*/ 0 h 1036320" name="connsiteY2-284"/>
                <a:gd fmla="*/ 1811447 w 2114598" name="connsiteX3-285"/>
                <a:gd fmla="*/ 120336 h 1036320" name="connsiteY3-286"/>
                <a:gd fmla="*/ 2114550 w 2114598" name="connsiteX4-287"/>
                <a:gd fmla="*/ 509588 h 1036320" name="connsiteY4-288"/>
                <a:gd fmla="*/ 1782871 w 2114598" name="connsiteX5-289"/>
                <a:gd fmla="*/ 939796 h 1036320" name="connsiteY5-290"/>
                <a:gd fmla="*/ 1576810 w 2114598" name="connsiteX6-291"/>
                <a:gd fmla="*/ 1036320 h 1036320" name="connsiteY6-292"/>
                <a:gd fmla="*/ 129861 w 2114598" name="connsiteX7-293"/>
                <a:gd fmla="*/ 1036320 h 1036320" name="connsiteY7-294"/>
                <a:gd fmla="*/ 0 w 2114598" name="connsiteX8-295"/>
                <a:gd fmla="*/ 906459 h 1036320" name="connsiteY8-296"/>
                <a:gd fmla="*/ 0 w 2114598" name="connsiteX9-297"/>
                <a:gd fmla="*/ 129861 h 1036320" name="connsiteY9-298"/>
                <a:gd fmla="*/ 0 w 2114598" name="connsiteX0-299"/>
                <a:gd fmla="*/ 129861 h 1036320" name="connsiteY0-300"/>
                <a:gd fmla="*/ 129861 w 2114598" name="connsiteX1-301"/>
                <a:gd fmla="*/ 0 h 1036320" name="connsiteY1-302"/>
                <a:gd fmla="*/ 1576810 w 2114598" name="connsiteX2-303"/>
                <a:gd fmla="*/ 0 h 1036320" name="connsiteY2-304"/>
                <a:gd fmla="*/ 1811447 w 2114598" name="connsiteX3-305"/>
                <a:gd fmla="*/ 120336 h 1036320" name="connsiteY3-306"/>
                <a:gd fmla="*/ 2114550 w 2114598" name="connsiteX4-307"/>
                <a:gd fmla="*/ 509588 h 1036320" name="connsiteY4-308"/>
                <a:gd fmla="*/ 1782871 w 2114598" name="connsiteX5-309"/>
                <a:gd fmla="*/ 939796 h 1036320" name="connsiteY5-310"/>
                <a:gd fmla="*/ 1576810 w 2114598" name="connsiteX6-311"/>
                <a:gd fmla="*/ 1036320 h 1036320" name="connsiteY6-312"/>
                <a:gd fmla="*/ 129861 w 2114598" name="connsiteX7-313"/>
                <a:gd fmla="*/ 1036320 h 1036320" name="connsiteY7-314"/>
                <a:gd fmla="*/ 0 w 2114598" name="connsiteX8-315"/>
                <a:gd fmla="*/ 906459 h 1036320" name="connsiteY8-316"/>
                <a:gd fmla="*/ 0 w 2114598" name="connsiteX9-317"/>
                <a:gd fmla="*/ 129861 h 1036320" name="connsiteY9-318"/>
                <a:gd fmla="*/ 0 w 2114614" name="connsiteX0-319"/>
                <a:gd fmla="*/ 129861 h 1036320" name="connsiteY0-320"/>
                <a:gd fmla="*/ 129861 w 2114614" name="connsiteX1-321"/>
                <a:gd fmla="*/ 0 h 1036320" name="connsiteY1-322"/>
                <a:gd fmla="*/ 1576810 w 2114614" name="connsiteX2-323"/>
                <a:gd fmla="*/ 0 h 1036320" name="connsiteY2-324"/>
                <a:gd fmla="*/ 1811447 w 2114614" name="connsiteX3-325"/>
                <a:gd fmla="*/ 120336 h 1036320" name="connsiteY3-326"/>
                <a:gd fmla="*/ 2114550 w 2114614" name="connsiteX4-327"/>
                <a:gd fmla="*/ 509588 h 1036320" name="connsiteY4-328"/>
                <a:gd fmla="*/ 1782871 w 2114614" name="connsiteX5-329"/>
                <a:gd fmla="*/ 939796 h 1036320" name="connsiteY5-330"/>
                <a:gd fmla="*/ 1576810 w 2114614" name="connsiteX6-331"/>
                <a:gd fmla="*/ 1036320 h 1036320" name="connsiteY6-332"/>
                <a:gd fmla="*/ 129861 w 2114614" name="connsiteX7-333"/>
                <a:gd fmla="*/ 1036320 h 1036320" name="connsiteY7-334"/>
                <a:gd fmla="*/ 0 w 2114614" name="connsiteX8-335"/>
                <a:gd fmla="*/ 906459 h 1036320" name="connsiteY8-336"/>
                <a:gd fmla="*/ 0 w 2114614" name="connsiteX9-337"/>
                <a:gd fmla="*/ 129861 h 1036320" name="connsiteY9-338"/>
                <a:gd fmla="*/ 0 w 2114586" name="connsiteX0-339"/>
                <a:gd fmla="*/ 129861 h 1036320" name="connsiteY0-340"/>
                <a:gd fmla="*/ 129861 w 2114586" name="connsiteX1-341"/>
                <a:gd fmla="*/ 0 h 1036320" name="connsiteY1-342"/>
                <a:gd fmla="*/ 1576810 w 2114586" name="connsiteX2-343"/>
                <a:gd fmla="*/ 0 h 1036320" name="connsiteY2-344"/>
                <a:gd fmla="*/ 1811447 w 2114586" name="connsiteX3-345"/>
                <a:gd fmla="*/ 120336 h 1036320" name="connsiteY3-346"/>
                <a:gd fmla="*/ 2114550 w 2114586" name="connsiteX4-347"/>
                <a:gd fmla="*/ 509588 h 1036320" name="connsiteY4-348"/>
                <a:gd fmla="*/ 1782871 w 2114586" name="connsiteX5-349"/>
                <a:gd fmla="*/ 939796 h 1036320" name="connsiteY5-350"/>
                <a:gd fmla="*/ 1576810 w 2114586" name="connsiteX6-351"/>
                <a:gd fmla="*/ 1036320 h 1036320" name="connsiteY6-352"/>
                <a:gd fmla="*/ 129861 w 2114586" name="connsiteX7-353"/>
                <a:gd fmla="*/ 1036320 h 1036320" name="connsiteY7-354"/>
                <a:gd fmla="*/ 0 w 2114586" name="connsiteX8-355"/>
                <a:gd fmla="*/ 906459 h 1036320" name="connsiteY8-356"/>
                <a:gd fmla="*/ 0 w 2114586" name="connsiteX9-357"/>
                <a:gd fmla="*/ 129861 h 1036320" name="connsiteY9-358"/>
                <a:gd fmla="*/ 0 w 2114586" name="connsiteX0-359"/>
                <a:gd fmla="*/ 129861 h 1036320" name="connsiteY0-360"/>
                <a:gd fmla="*/ 129861 w 2114586" name="connsiteX1-361"/>
                <a:gd fmla="*/ 0 h 1036320" name="connsiteY1-362"/>
                <a:gd fmla="*/ 1576810 w 2114586" name="connsiteX2-363"/>
                <a:gd fmla="*/ 0 h 1036320" name="connsiteY2-364"/>
                <a:gd fmla="*/ 1811447 w 2114586" name="connsiteX3-365"/>
                <a:gd fmla="*/ 120336 h 1036320" name="connsiteY3-366"/>
                <a:gd fmla="*/ 2114550 w 2114586" name="connsiteX4-367"/>
                <a:gd fmla="*/ 509588 h 1036320" name="connsiteY4-368"/>
                <a:gd fmla="*/ 1806683 w 2114586" name="connsiteX5-369"/>
                <a:gd fmla="*/ 944558 h 1036320" name="connsiteY5-370"/>
                <a:gd fmla="*/ 1576810 w 2114586" name="connsiteX6-371"/>
                <a:gd fmla="*/ 1036320 h 1036320" name="connsiteY6-372"/>
                <a:gd fmla="*/ 129861 w 2114586" name="connsiteX7-373"/>
                <a:gd fmla="*/ 1036320 h 1036320" name="connsiteY7-374"/>
                <a:gd fmla="*/ 0 w 2114586" name="connsiteX8-375"/>
                <a:gd fmla="*/ 906459 h 1036320" name="connsiteY8-376"/>
                <a:gd fmla="*/ 0 w 2114586" name="connsiteX9-377"/>
                <a:gd fmla="*/ 129861 h 1036320" name="connsiteY9-378"/>
                <a:gd fmla="*/ 0 w 2114731" name="connsiteX0-379"/>
                <a:gd fmla="*/ 129861 h 1036320" name="connsiteY0-380"/>
                <a:gd fmla="*/ 129861 w 2114731" name="connsiteX1-381"/>
                <a:gd fmla="*/ 0 h 1036320" name="connsiteY1-382"/>
                <a:gd fmla="*/ 1576810 w 2114731" name="connsiteX2-383"/>
                <a:gd fmla="*/ 0 h 1036320" name="connsiteY2-384"/>
                <a:gd fmla="*/ 1811447 w 2114731" name="connsiteX3-385"/>
                <a:gd fmla="*/ 120336 h 1036320" name="connsiteY3-386"/>
                <a:gd fmla="*/ 2114550 w 2114731" name="connsiteX4-387"/>
                <a:gd fmla="*/ 509588 h 1036320" name="connsiteY4-388"/>
                <a:gd fmla="*/ 1806683 w 2114731" name="connsiteX5-389"/>
                <a:gd fmla="*/ 944558 h 1036320" name="connsiteY5-390"/>
                <a:gd fmla="*/ 1576810 w 2114731" name="connsiteX6-391"/>
                <a:gd fmla="*/ 1036320 h 1036320" name="connsiteY6-392"/>
                <a:gd fmla="*/ 129861 w 2114731" name="connsiteX7-393"/>
                <a:gd fmla="*/ 1036320 h 1036320" name="connsiteY7-394"/>
                <a:gd fmla="*/ 0 w 2114731" name="connsiteX8-395"/>
                <a:gd fmla="*/ 906459 h 1036320" name="connsiteY8-396"/>
                <a:gd fmla="*/ 0 w 2114731" name="connsiteX9-397"/>
                <a:gd fmla="*/ 129861 h 1036320" name="connsiteY9-398"/>
                <a:gd fmla="*/ 0 w 2143202" name="connsiteX0-399"/>
                <a:gd fmla="*/ 129861 h 1036320" name="connsiteY0-400"/>
                <a:gd fmla="*/ 129861 w 2143202" name="connsiteX1-401"/>
                <a:gd fmla="*/ 0 h 1036320" name="connsiteY1-402"/>
                <a:gd fmla="*/ 1576810 w 2143202" name="connsiteX2-403"/>
                <a:gd fmla="*/ 0 h 1036320" name="connsiteY2-404"/>
                <a:gd fmla="*/ 1811447 w 2143202" name="connsiteX3-405"/>
                <a:gd fmla="*/ 120336 h 1036320" name="connsiteY3-406"/>
                <a:gd fmla="*/ 2143125 w 2143202" name="connsiteX4-407"/>
                <a:gd fmla="*/ 509588 h 1036320" name="connsiteY4-408"/>
                <a:gd fmla="*/ 1806683 w 2143202" name="connsiteX5-409"/>
                <a:gd fmla="*/ 944558 h 1036320" name="connsiteY5-410"/>
                <a:gd fmla="*/ 1576810 w 2143202" name="connsiteX6-411"/>
                <a:gd fmla="*/ 1036320 h 1036320" name="connsiteY6-412"/>
                <a:gd fmla="*/ 129861 w 2143202" name="connsiteX7-413"/>
                <a:gd fmla="*/ 1036320 h 1036320" name="connsiteY7-414"/>
                <a:gd fmla="*/ 0 w 2143202" name="connsiteX8-415"/>
                <a:gd fmla="*/ 906459 h 1036320" name="connsiteY8-416"/>
                <a:gd fmla="*/ 0 w 2143202" name="connsiteX9-417"/>
                <a:gd fmla="*/ 129861 h 1036320" name="connsiteY9-418"/>
                <a:gd fmla="*/ 0 w 2143202" name="connsiteX0-419"/>
                <a:gd fmla="*/ 129861 h 1036320" name="connsiteY0-420"/>
                <a:gd fmla="*/ 129861 w 2143202" name="connsiteX1-421"/>
                <a:gd fmla="*/ 0 h 1036320" name="connsiteY1-422"/>
                <a:gd fmla="*/ 1576810 w 2143202" name="connsiteX2-423"/>
                <a:gd fmla="*/ 0 h 1036320" name="connsiteY2-424"/>
                <a:gd fmla="*/ 1840022 w 2143202" name="connsiteX3-425"/>
                <a:gd fmla="*/ 107636 h 1036320" name="connsiteY3-426"/>
                <a:gd fmla="*/ 2143125 w 2143202" name="connsiteX4-427"/>
                <a:gd fmla="*/ 509588 h 1036320" name="connsiteY4-428"/>
                <a:gd fmla="*/ 1806683 w 2143202" name="connsiteX5-429"/>
                <a:gd fmla="*/ 944558 h 1036320" name="connsiteY5-430"/>
                <a:gd fmla="*/ 1576810 w 2143202" name="connsiteX6-431"/>
                <a:gd fmla="*/ 1036320 h 1036320" name="connsiteY6-432"/>
                <a:gd fmla="*/ 129861 w 2143202" name="connsiteX7-433"/>
                <a:gd fmla="*/ 1036320 h 1036320" name="connsiteY7-434"/>
                <a:gd fmla="*/ 0 w 2143202" name="connsiteX8-435"/>
                <a:gd fmla="*/ 906459 h 1036320" name="connsiteY8-436"/>
                <a:gd fmla="*/ 0 w 2143202" name="connsiteX9-437"/>
                <a:gd fmla="*/ 129861 h 1036320" name="connsiteY9-4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b="b" l="l" r="r" t="t"/>
              <a:pathLst>
                <a:path h="1036319" w="2143202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gdLst>
                <a:gd fmla="*/ 0 w 1706671" name="connsiteX0"/>
                <a:gd fmla="*/ 129861 h 1036320" name="connsiteY0"/>
                <a:gd fmla="*/ 129861 w 1706671" name="connsiteX1"/>
                <a:gd fmla="*/ 0 h 1036320" name="connsiteY1"/>
                <a:gd fmla="*/ 1576810 w 1706671" name="connsiteX2"/>
                <a:gd fmla="*/ 0 h 1036320" name="connsiteY2"/>
                <a:gd fmla="*/ 1706671 w 1706671" name="connsiteX3"/>
                <a:gd fmla="*/ 129861 h 1036320" name="connsiteY3"/>
                <a:gd fmla="*/ 1706671 w 1706671" name="connsiteX4"/>
                <a:gd fmla="*/ 906459 h 1036320" name="connsiteY4"/>
                <a:gd fmla="*/ 1576810 w 1706671" name="connsiteX5"/>
                <a:gd fmla="*/ 1036320 h 1036320" name="connsiteY5"/>
                <a:gd fmla="*/ 129861 w 1706671" name="connsiteX6"/>
                <a:gd fmla="*/ 1036320 h 1036320" name="connsiteY6"/>
                <a:gd fmla="*/ 0 w 1706671" name="connsiteX7"/>
                <a:gd fmla="*/ 906459 h 1036320" name="connsiteY7"/>
                <a:gd fmla="*/ 0 w 1706671" name="connsiteX8"/>
                <a:gd fmla="*/ 129861 h 1036320" name="connsiteY8"/>
                <a:gd fmla="*/ 0 w 2114558" name="connsiteX0-1"/>
                <a:gd fmla="*/ 129861 h 1036320" name="connsiteY0-2"/>
                <a:gd fmla="*/ 129861 w 2114558" name="connsiteX1-3"/>
                <a:gd fmla="*/ 0 h 1036320" name="connsiteY1-4"/>
                <a:gd fmla="*/ 1576810 w 2114558" name="connsiteX2-5"/>
                <a:gd fmla="*/ 0 h 1036320" name="connsiteY2-6"/>
                <a:gd fmla="*/ 1706671 w 2114558" name="connsiteX3-7"/>
                <a:gd fmla="*/ 129861 h 1036320" name="connsiteY3-8"/>
                <a:gd fmla="*/ 2114550 w 2114558" name="connsiteX4-9"/>
                <a:gd fmla="*/ 509588 h 1036320" name="connsiteY4-10"/>
                <a:gd fmla="*/ 1706671 w 2114558" name="connsiteX5-11"/>
                <a:gd fmla="*/ 906459 h 1036320" name="connsiteY5-12"/>
                <a:gd fmla="*/ 1576810 w 2114558" name="connsiteX6-13"/>
                <a:gd fmla="*/ 1036320 h 1036320" name="connsiteY6-14"/>
                <a:gd fmla="*/ 129861 w 2114558" name="connsiteX7-15"/>
                <a:gd fmla="*/ 1036320 h 1036320" name="connsiteY7-16"/>
                <a:gd fmla="*/ 0 w 2114558" name="connsiteX8-17"/>
                <a:gd fmla="*/ 906459 h 1036320" name="connsiteY8-18"/>
                <a:gd fmla="*/ 0 w 2114558" name="connsiteX9"/>
                <a:gd fmla="*/ 129861 h 1036320" name="connsiteY9"/>
                <a:gd fmla="*/ 0 w 2114560" name="connsiteX0-19"/>
                <a:gd fmla="*/ 129861 h 1036320" name="connsiteY0-20"/>
                <a:gd fmla="*/ 129861 w 2114560" name="connsiteX1-21"/>
                <a:gd fmla="*/ 0 h 1036320" name="connsiteY1-22"/>
                <a:gd fmla="*/ 1576810 w 2114560" name="connsiteX2-23"/>
                <a:gd fmla="*/ 0 h 1036320" name="connsiteY2-24"/>
                <a:gd fmla="*/ 1778109 w 2114560" name="connsiteX3-25"/>
                <a:gd fmla="*/ 148911 h 1036320" name="connsiteY3-26"/>
                <a:gd fmla="*/ 2114550 w 2114560" name="connsiteX4-27"/>
                <a:gd fmla="*/ 509588 h 1036320" name="connsiteY4-28"/>
                <a:gd fmla="*/ 1706671 w 2114560" name="connsiteX5-29"/>
                <a:gd fmla="*/ 906459 h 1036320" name="connsiteY5-30"/>
                <a:gd fmla="*/ 1576810 w 2114560" name="connsiteX6-31"/>
                <a:gd fmla="*/ 1036320 h 1036320" name="connsiteY6-32"/>
                <a:gd fmla="*/ 129861 w 2114560" name="connsiteX7-33"/>
                <a:gd fmla="*/ 1036320 h 1036320" name="connsiteY7-34"/>
                <a:gd fmla="*/ 0 w 2114560" name="connsiteX8-35"/>
                <a:gd fmla="*/ 906459 h 1036320" name="connsiteY8-36"/>
                <a:gd fmla="*/ 0 w 2114560" name="connsiteX9-37"/>
                <a:gd fmla="*/ 129861 h 1036320" name="connsiteY9-38"/>
                <a:gd fmla="*/ 0 w 2114567" name="connsiteX0-39"/>
                <a:gd fmla="*/ 129861 h 1036320" name="connsiteY0-40"/>
                <a:gd fmla="*/ 129861 w 2114567" name="connsiteX1-41"/>
                <a:gd fmla="*/ 0 h 1036320" name="connsiteY1-42"/>
                <a:gd fmla="*/ 1576810 w 2114567" name="connsiteX2-43"/>
                <a:gd fmla="*/ 0 h 1036320" name="connsiteY2-44"/>
                <a:gd fmla="*/ 1778109 w 2114567" name="connsiteX3-45"/>
                <a:gd fmla="*/ 148911 h 1036320" name="connsiteY3-46"/>
                <a:gd fmla="*/ 2114550 w 2114567" name="connsiteX4-47"/>
                <a:gd fmla="*/ 509588 h 1036320" name="connsiteY4-48"/>
                <a:gd fmla="*/ 1706671 w 2114567" name="connsiteX5-49"/>
                <a:gd fmla="*/ 906459 h 1036320" name="connsiteY5-50"/>
                <a:gd fmla="*/ 1576810 w 2114567" name="connsiteX6-51"/>
                <a:gd fmla="*/ 1036320 h 1036320" name="connsiteY6-52"/>
                <a:gd fmla="*/ 129861 w 2114567" name="connsiteX7-53"/>
                <a:gd fmla="*/ 1036320 h 1036320" name="connsiteY7-54"/>
                <a:gd fmla="*/ 0 w 2114567" name="connsiteX8-55"/>
                <a:gd fmla="*/ 906459 h 1036320" name="connsiteY8-56"/>
                <a:gd fmla="*/ 0 w 2114567" name="connsiteX9-57"/>
                <a:gd fmla="*/ 129861 h 1036320" name="connsiteY9-58"/>
                <a:gd fmla="*/ 0 w 2114568" name="connsiteX0-59"/>
                <a:gd fmla="*/ 129861 h 1036320" name="connsiteY0-60"/>
                <a:gd fmla="*/ 129861 w 2114568" name="connsiteX1-61"/>
                <a:gd fmla="*/ 0 h 1036320" name="connsiteY1-62"/>
                <a:gd fmla="*/ 1576810 w 2114568" name="connsiteX2-63"/>
                <a:gd fmla="*/ 0 h 1036320" name="connsiteY2-64"/>
                <a:gd fmla="*/ 1782872 w 2114568" name="connsiteX3-65"/>
                <a:gd fmla="*/ 129861 h 1036320" name="connsiteY3-66"/>
                <a:gd fmla="*/ 2114550 w 2114568" name="connsiteX4-67"/>
                <a:gd fmla="*/ 509588 h 1036320" name="connsiteY4-68"/>
                <a:gd fmla="*/ 1706671 w 2114568" name="connsiteX5-69"/>
                <a:gd fmla="*/ 906459 h 1036320" name="connsiteY5-70"/>
                <a:gd fmla="*/ 1576810 w 2114568" name="connsiteX6-71"/>
                <a:gd fmla="*/ 1036320 h 1036320" name="connsiteY6-72"/>
                <a:gd fmla="*/ 129861 w 2114568" name="connsiteX7-73"/>
                <a:gd fmla="*/ 1036320 h 1036320" name="connsiteY7-74"/>
                <a:gd fmla="*/ 0 w 2114568" name="connsiteX8-75"/>
                <a:gd fmla="*/ 906459 h 1036320" name="connsiteY8-76"/>
                <a:gd fmla="*/ 0 w 2114568" name="connsiteX9-77"/>
                <a:gd fmla="*/ 129861 h 1036320" name="connsiteY9-78"/>
                <a:gd fmla="*/ 0 w 2114568" name="connsiteX0-79"/>
                <a:gd fmla="*/ 129861 h 1036320" name="connsiteY0-80"/>
                <a:gd fmla="*/ 129861 w 2114568" name="connsiteX1-81"/>
                <a:gd fmla="*/ 0 h 1036320" name="connsiteY1-82"/>
                <a:gd fmla="*/ 1576810 w 2114568" name="connsiteX2-83"/>
                <a:gd fmla="*/ 0 h 1036320" name="connsiteY2-84"/>
                <a:gd fmla="*/ 1782872 w 2114568" name="connsiteX3-85"/>
                <a:gd fmla="*/ 129861 h 1036320" name="connsiteY3-86"/>
                <a:gd fmla="*/ 2114550 w 2114568" name="connsiteX4-87"/>
                <a:gd fmla="*/ 509588 h 1036320" name="connsiteY4-88"/>
                <a:gd fmla="*/ 1706671 w 2114568" name="connsiteX5-89"/>
                <a:gd fmla="*/ 906459 h 1036320" name="connsiteY5-90"/>
                <a:gd fmla="*/ 1576810 w 2114568" name="connsiteX6-91"/>
                <a:gd fmla="*/ 1036320 h 1036320" name="connsiteY6-92"/>
                <a:gd fmla="*/ 129861 w 2114568" name="connsiteX7-93"/>
                <a:gd fmla="*/ 1036320 h 1036320" name="connsiteY7-94"/>
                <a:gd fmla="*/ 0 w 2114568" name="connsiteX8-95"/>
                <a:gd fmla="*/ 906459 h 1036320" name="connsiteY8-96"/>
                <a:gd fmla="*/ 0 w 2114568" name="connsiteX9-97"/>
                <a:gd fmla="*/ 129861 h 1036320" name="connsiteY9-98"/>
                <a:gd fmla="*/ 0 w 2114571" name="connsiteX0-99"/>
                <a:gd fmla="*/ 129861 h 1036320" name="connsiteY0-100"/>
                <a:gd fmla="*/ 129861 w 2114571" name="connsiteX1-101"/>
                <a:gd fmla="*/ 0 h 1036320" name="connsiteY1-102"/>
                <a:gd fmla="*/ 1576810 w 2114571" name="connsiteX2-103"/>
                <a:gd fmla="*/ 0 h 1036320" name="connsiteY2-104"/>
                <a:gd fmla="*/ 1811447 w 2114571" name="connsiteX3-105"/>
                <a:gd fmla="*/ 120336 h 1036320" name="connsiteY3-106"/>
                <a:gd fmla="*/ 2114550 w 2114571" name="connsiteX4-107"/>
                <a:gd fmla="*/ 509588 h 1036320" name="connsiteY4-108"/>
                <a:gd fmla="*/ 1706671 w 2114571" name="connsiteX5-109"/>
                <a:gd fmla="*/ 906459 h 1036320" name="connsiteY5-110"/>
                <a:gd fmla="*/ 1576810 w 2114571" name="connsiteX6-111"/>
                <a:gd fmla="*/ 1036320 h 1036320" name="connsiteY6-112"/>
                <a:gd fmla="*/ 129861 w 2114571" name="connsiteX7-113"/>
                <a:gd fmla="*/ 1036320 h 1036320" name="connsiteY7-114"/>
                <a:gd fmla="*/ 0 w 2114571" name="connsiteX8-115"/>
                <a:gd fmla="*/ 906459 h 1036320" name="connsiteY8-116"/>
                <a:gd fmla="*/ 0 w 2114571" name="connsiteX9-117"/>
                <a:gd fmla="*/ 129861 h 1036320" name="connsiteY9-118"/>
                <a:gd fmla="*/ 0 w 2114571" name="connsiteX0-119"/>
                <a:gd fmla="*/ 129861 h 1036320" name="connsiteY0-120"/>
                <a:gd fmla="*/ 129861 w 2114571" name="connsiteX1-121"/>
                <a:gd fmla="*/ 0 h 1036320" name="connsiteY1-122"/>
                <a:gd fmla="*/ 1576810 w 2114571" name="connsiteX2-123"/>
                <a:gd fmla="*/ 0 h 1036320" name="connsiteY2-124"/>
                <a:gd fmla="*/ 1811447 w 2114571" name="connsiteX3-125"/>
                <a:gd fmla="*/ 120336 h 1036320" name="connsiteY3-126"/>
                <a:gd fmla="*/ 2114550 w 2114571" name="connsiteX4-127"/>
                <a:gd fmla="*/ 509588 h 1036320" name="connsiteY4-128"/>
                <a:gd fmla="*/ 1706671 w 2114571" name="connsiteX5-129"/>
                <a:gd fmla="*/ 906459 h 1036320" name="connsiteY5-130"/>
                <a:gd fmla="*/ 1576810 w 2114571" name="connsiteX6-131"/>
                <a:gd fmla="*/ 1036320 h 1036320" name="connsiteY6-132"/>
                <a:gd fmla="*/ 129861 w 2114571" name="connsiteX7-133"/>
                <a:gd fmla="*/ 1036320 h 1036320" name="connsiteY7-134"/>
                <a:gd fmla="*/ 0 w 2114571" name="connsiteX8-135"/>
                <a:gd fmla="*/ 906459 h 1036320" name="connsiteY8-136"/>
                <a:gd fmla="*/ 0 w 2114571" name="connsiteX9-137"/>
                <a:gd fmla="*/ 129861 h 1036320" name="connsiteY9-138"/>
                <a:gd fmla="*/ 0 w 2114581" name="connsiteX0-139"/>
                <a:gd fmla="*/ 129861 h 1036320" name="connsiteY0-140"/>
                <a:gd fmla="*/ 129861 w 2114581" name="connsiteX1-141"/>
                <a:gd fmla="*/ 0 h 1036320" name="connsiteY1-142"/>
                <a:gd fmla="*/ 1576810 w 2114581" name="connsiteX2-143"/>
                <a:gd fmla="*/ 0 h 1036320" name="connsiteY2-144"/>
                <a:gd fmla="*/ 1811447 w 2114581" name="connsiteX3-145"/>
                <a:gd fmla="*/ 120336 h 1036320" name="connsiteY3-146"/>
                <a:gd fmla="*/ 2114550 w 2114581" name="connsiteX4-147"/>
                <a:gd fmla="*/ 509588 h 1036320" name="connsiteY4-148"/>
                <a:gd fmla="*/ 1706671 w 2114581" name="connsiteX5-149"/>
                <a:gd fmla="*/ 906459 h 1036320" name="connsiteY5-150"/>
                <a:gd fmla="*/ 1576810 w 2114581" name="connsiteX6-151"/>
                <a:gd fmla="*/ 1036320 h 1036320" name="connsiteY6-152"/>
                <a:gd fmla="*/ 129861 w 2114581" name="connsiteX7-153"/>
                <a:gd fmla="*/ 1036320 h 1036320" name="connsiteY7-154"/>
                <a:gd fmla="*/ 0 w 2114581" name="connsiteX8-155"/>
                <a:gd fmla="*/ 906459 h 1036320" name="connsiteY8-156"/>
                <a:gd fmla="*/ 0 w 2114581" name="connsiteX9-157"/>
                <a:gd fmla="*/ 129861 h 1036320" name="connsiteY9-158"/>
                <a:gd fmla="*/ 0 w 2114586" name="connsiteX0-159"/>
                <a:gd fmla="*/ 129861 h 1036320" name="connsiteY0-160"/>
                <a:gd fmla="*/ 129861 w 2114586" name="connsiteX1-161"/>
                <a:gd fmla="*/ 0 h 1036320" name="connsiteY1-162"/>
                <a:gd fmla="*/ 1576810 w 2114586" name="connsiteX2-163"/>
                <a:gd fmla="*/ 0 h 1036320" name="connsiteY2-164"/>
                <a:gd fmla="*/ 1811447 w 2114586" name="connsiteX3-165"/>
                <a:gd fmla="*/ 120336 h 1036320" name="connsiteY3-166"/>
                <a:gd fmla="*/ 2114550 w 2114586" name="connsiteX4-167"/>
                <a:gd fmla="*/ 509588 h 1036320" name="connsiteY4-168"/>
                <a:gd fmla="*/ 1706671 w 2114586" name="connsiteX5-169"/>
                <a:gd fmla="*/ 906459 h 1036320" name="connsiteY5-170"/>
                <a:gd fmla="*/ 1576810 w 2114586" name="connsiteX6-171"/>
                <a:gd fmla="*/ 1036320 h 1036320" name="connsiteY6-172"/>
                <a:gd fmla="*/ 129861 w 2114586" name="connsiteX7-173"/>
                <a:gd fmla="*/ 1036320 h 1036320" name="connsiteY7-174"/>
                <a:gd fmla="*/ 0 w 2114586" name="connsiteX8-175"/>
                <a:gd fmla="*/ 906459 h 1036320" name="connsiteY8-176"/>
                <a:gd fmla="*/ 0 w 2114586" name="connsiteX9-177"/>
                <a:gd fmla="*/ 129861 h 1036320" name="connsiteY9-178"/>
                <a:gd fmla="*/ 0 w 2114586" name="connsiteX0-179"/>
                <a:gd fmla="*/ 129861 h 1036320" name="connsiteY0-180"/>
                <a:gd fmla="*/ 129861 w 2114586" name="connsiteX1-181"/>
                <a:gd fmla="*/ 0 h 1036320" name="connsiteY1-182"/>
                <a:gd fmla="*/ 1576810 w 2114586" name="connsiteX2-183"/>
                <a:gd fmla="*/ 0 h 1036320" name="connsiteY2-184"/>
                <a:gd fmla="*/ 1811447 w 2114586" name="connsiteX3-185"/>
                <a:gd fmla="*/ 120336 h 1036320" name="connsiteY3-186"/>
                <a:gd fmla="*/ 2114550 w 2114586" name="connsiteX4-187"/>
                <a:gd fmla="*/ 509588 h 1036320" name="connsiteY4-188"/>
                <a:gd fmla="*/ 1706671 w 2114586" name="connsiteX5-189"/>
                <a:gd fmla="*/ 906459 h 1036320" name="connsiteY5-190"/>
                <a:gd fmla="*/ 1576810 w 2114586" name="connsiteX6-191"/>
                <a:gd fmla="*/ 1036320 h 1036320" name="connsiteY6-192"/>
                <a:gd fmla="*/ 129861 w 2114586" name="connsiteX7-193"/>
                <a:gd fmla="*/ 1036320 h 1036320" name="connsiteY7-194"/>
                <a:gd fmla="*/ 0 w 2114586" name="connsiteX8-195"/>
                <a:gd fmla="*/ 906459 h 1036320" name="connsiteY8-196"/>
                <a:gd fmla="*/ 0 w 2114586" name="connsiteX9-197"/>
                <a:gd fmla="*/ 129861 h 1036320" name="connsiteY9-198"/>
                <a:gd fmla="*/ 0 w 2114586" name="connsiteX0-199"/>
                <a:gd fmla="*/ 129861 h 1036320" name="connsiteY0-200"/>
                <a:gd fmla="*/ 129861 w 2114586" name="connsiteX1-201"/>
                <a:gd fmla="*/ 0 h 1036320" name="connsiteY1-202"/>
                <a:gd fmla="*/ 1576810 w 2114586" name="connsiteX2-203"/>
                <a:gd fmla="*/ 0 h 1036320" name="connsiteY2-204"/>
                <a:gd fmla="*/ 1811447 w 2114586" name="connsiteX3-205"/>
                <a:gd fmla="*/ 120336 h 1036320" name="connsiteY3-206"/>
                <a:gd fmla="*/ 2114550 w 2114586" name="connsiteX4-207"/>
                <a:gd fmla="*/ 509588 h 1036320" name="connsiteY4-208"/>
                <a:gd fmla="*/ 1706671 w 2114586" name="connsiteX5-209"/>
                <a:gd fmla="*/ 906459 h 1036320" name="connsiteY5-210"/>
                <a:gd fmla="*/ 1576810 w 2114586" name="connsiteX6-211"/>
                <a:gd fmla="*/ 1036320 h 1036320" name="connsiteY6-212"/>
                <a:gd fmla="*/ 129861 w 2114586" name="connsiteX7-213"/>
                <a:gd fmla="*/ 1036320 h 1036320" name="connsiteY7-214"/>
                <a:gd fmla="*/ 0 w 2114586" name="connsiteX8-215"/>
                <a:gd fmla="*/ 906459 h 1036320" name="connsiteY8-216"/>
                <a:gd fmla="*/ 0 w 2114586" name="connsiteX9-217"/>
                <a:gd fmla="*/ 129861 h 1036320" name="connsiteY9-218"/>
                <a:gd fmla="*/ 0 w 2114586" name="connsiteX0-219"/>
                <a:gd fmla="*/ 129861 h 1036320" name="connsiteY0-220"/>
                <a:gd fmla="*/ 129861 w 2114586" name="connsiteX1-221"/>
                <a:gd fmla="*/ 0 h 1036320" name="connsiteY1-222"/>
                <a:gd fmla="*/ 1576810 w 2114586" name="connsiteX2-223"/>
                <a:gd fmla="*/ 0 h 1036320" name="connsiteY2-224"/>
                <a:gd fmla="*/ 1811447 w 2114586" name="connsiteX3-225"/>
                <a:gd fmla="*/ 120336 h 1036320" name="connsiteY3-226"/>
                <a:gd fmla="*/ 2114550 w 2114586" name="connsiteX4-227"/>
                <a:gd fmla="*/ 509588 h 1036320" name="connsiteY4-228"/>
                <a:gd fmla="*/ 1749534 w 2114586" name="connsiteX5-229"/>
                <a:gd fmla="*/ 930271 h 1036320" name="connsiteY5-230"/>
                <a:gd fmla="*/ 1576810 w 2114586" name="connsiteX6-231"/>
                <a:gd fmla="*/ 1036320 h 1036320" name="connsiteY6-232"/>
                <a:gd fmla="*/ 129861 w 2114586" name="connsiteX7-233"/>
                <a:gd fmla="*/ 1036320 h 1036320" name="connsiteY7-234"/>
                <a:gd fmla="*/ 0 w 2114586" name="connsiteX8-235"/>
                <a:gd fmla="*/ 906459 h 1036320" name="connsiteY8-236"/>
                <a:gd fmla="*/ 0 w 2114586" name="connsiteX9-237"/>
                <a:gd fmla="*/ 129861 h 1036320" name="connsiteY9-238"/>
                <a:gd fmla="*/ 0 w 2114586" name="connsiteX0-239"/>
                <a:gd fmla="*/ 129861 h 1036320" name="connsiteY0-240"/>
                <a:gd fmla="*/ 129861 w 2114586" name="connsiteX1-241"/>
                <a:gd fmla="*/ 0 h 1036320" name="connsiteY1-242"/>
                <a:gd fmla="*/ 1576810 w 2114586" name="connsiteX2-243"/>
                <a:gd fmla="*/ 0 h 1036320" name="connsiteY2-244"/>
                <a:gd fmla="*/ 1811447 w 2114586" name="connsiteX3-245"/>
                <a:gd fmla="*/ 120336 h 1036320" name="connsiteY3-246"/>
                <a:gd fmla="*/ 2114550 w 2114586" name="connsiteX4-247"/>
                <a:gd fmla="*/ 509588 h 1036320" name="connsiteY4-248"/>
                <a:gd fmla="*/ 1749534 w 2114586" name="connsiteX5-249"/>
                <a:gd fmla="*/ 930271 h 1036320" name="connsiteY5-250"/>
                <a:gd fmla="*/ 1576810 w 2114586" name="connsiteX6-251"/>
                <a:gd fmla="*/ 1036320 h 1036320" name="connsiteY6-252"/>
                <a:gd fmla="*/ 129861 w 2114586" name="connsiteX7-253"/>
                <a:gd fmla="*/ 1036320 h 1036320" name="connsiteY7-254"/>
                <a:gd fmla="*/ 0 w 2114586" name="connsiteX8-255"/>
                <a:gd fmla="*/ 906459 h 1036320" name="connsiteY8-256"/>
                <a:gd fmla="*/ 0 w 2114586" name="connsiteX9-257"/>
                <a:gd fmla="*/ 129861 h 1036320" name="connsiteY9-258"/>
                <a:gd fmla="*/ 0 w 2114586" name="connsiteX0-259"/>
                <a:gd fmla="*/ 129861 h 1036320" name="connsiteY0-260"/>
                <a:gd fmla="*/ 129861 w 2114586" name="connsiteX1-261"/>
                <a:gd fmla="*/ 0 h 1036320" name="connsiteY1-262"/>
                <a:gd fmla="*/ 1576810 w 2114586" name="connsiteX2-263"/>
                <a:gd fmla="*/ 0 h 1036320" name="connsiteY2-264"/>
                <a:gd fmla="*/ 1811447 w 2114586" name="connsiteX3-265"/>
                <a:gd fmla="*/ 120336 h 1036320" name="connsiteY3-266"/>
                <a:gd fmla="*/ 2114550 w 2114586" name="connsiteX4-267"/>
                <a:gd fmla="*/ 509588 h 1036320" name="connsiteY4-268"/>
                <a:gd fmla="*/ 1749534 w 2114586" name="connsiteX5-269"/>
                <a:gd fmla="*/ 930271 h 1036320" name="connsiteY5-270"/>
                <a:gd fmla="*/ 1576810 w 2114586" name="connsiteX6-271"/>
                <a:gd fmla="*/ 1036320 h 1036320" name="connsiteY6-272"/>
                <a:gd fmla="*/ 129861 w 2114586" name="connsiteX7-273"/>
                <a:gd fmla="*/ 1036320 h 1036320" name="connsiteY7-274"/>
                <a:gd fmla="*/ 0 w 2114586" name="connsiteX8-275"/>
                <a:gd fmla="*/ 906459 h 1036320" name="connsiteY8-276"/>
                <a:gd fmla="*/ 0 w 2114586" name="connsiteX9-277"/>
                <a:gd fmla="*/ 129861 h 1036320" name="connsiteY9-278"/>
                <a:gd fmla="*/ 0 w 2114598" name="connsiteX0-279"/>
                <a:gd fmla="*/ 129861 h 1036320" name="connsiteY0-280"/>
                <a:gd fmla="*/ 129861 w 2114598" name="connsiteX1-281"/>
                <a:gd fmla="*/ 0 h 1036320" name="connsiteY1-282"/>
                <a:gd fmla="*/ 1576810 w 2114598" name="connsiteX2-283"/>
                <a:gd fmla="*/ 0 h 1036320" name="connsiteY2-284"/>
                <a:gd fmla="*/ 1811447 w 2114598" name="connsiteX3-285"/>
                <a:gd fmla="*/ 120336 h 1036320" name="connsiteY3-286"/>
                <a:gd fmla="*/ 2114550 w 2114598" name="connsiteX4-287"/>
                <a:gd fmla="*/ 509588 h 1036320" name="connsiteY4-288"/>
                <a:gd fmla="*/ 1782871 w 2114598" name="connsiteX5-289"/>
                <a:gd fmla="*/ 939796 h 1036320" name="connsiteY5-290"/>
                <a:gd fmla="*/ 1576810 w 2114598" name="connsiteX6-291"/>
                <a:gd fmla="*/ 1036320 h 1036320" name="connsiteY6-292"/>
                <a:gd fmla="*/ 129861 w 2114598" name="connsiteX7-293"/>
                <a:gd fmla="*/ 1036320 h 1036320" name="connsiteY7-294"/>
                <a:gd fmla="*/ 0 w 2114598" name="connsiteX8-295"/>
                <a:gd fmla="*/ 906459 h 1036320" name="connsiteY8-296"/>
                <a:gd fmla="*/ 0 w 2114598" name="connsiteX9-297"/>
                <a:gd fmla="*/ 129861 h 1036320" name="connsiteY9-298"/>
                <a:gd fmla="*/ 0 w 2114598" name="connsiteX0-299"/>
                <a:gd fmla="*/ 129861 h 1036320" name="connsiteY0-300"/>
                <a:gd fmla="*/ 129861 w 2114598" name="connsiteX1-301"/>
                <a:gd fmla="*/ 0 h 1036320" name="connsiteY1-302"/>
                <a:gd fmla="*/ 1576810 w 2114598" name="connsiteX2-303"/>
                <a:gd fmla="*/ 0 h 1036320" name="connsiteY2-304"/>
                <a:gd fmla="*/ 1811447 w 2114598" name="connsiteX3-305"/>
                <a:gd fmla="*/ 120336 h 1036320" name="connsiteY3-306"/>
                <a:gd fmla="*/ 2114550 w 2114598" name="connsiteX4-307"/>
                <a:gd fmla="*/ 509588 h 1036320" name="connsiteY4-308"/>
                <a:gd fmla="*/ 1782871 w 2114598" name="connsiteX5-309"/>
                <a:gd fmla="*/ 939796 h 1036320" name="connsiteY5-310"/>
                <a:gd fmla="*/ 1576810 w 2114598" name="connsiteX6-311"/>
                <a:gd fmla="*/ 1036320 h 1036320" name="connsiteY6-312"/>
                <a:gd fmla="*/ 129861 w 2114598" name="connsiteX7-313"/>
                <a:gd fmla="*/ 1036320 h 1036320" name="connsiteY7-314"/>
                <a:gd fmla="*/ 0 w 2114598" name="connsiteX8-315"/>
                <a:gd fmla="*/ 906459 h 1036320" name="connsiteY8-316"/>
                <a:gd fmla="*/ 0 w 2114598" name="connsiteX9-317"/>
                <a:gd fmla="*/ 129861 h 1036320" name="connsiteY9-318"/>
                <a:gd fmla="*/ 0 w 2114614" name="connsiteX0-319"/>
                <a:gd fmla="*/ 129861 h 1036320" name="connsiteY0-320"/>
                <a:gd fmla="*/ 129861 w 2114614" name="connsiteX1-321"/>
                <a:gd fmla="*/ 0 h 1036320" name="connsiteY1-322"/>
                <a:gd fmla="*/ 1576810 w 2114614" name="connsiteX2-323"/>
                <a:gd fmla="*/ 0 h 1036320" name="connsiteY2-324"/>
                <a:gd fmla="*/ 1811447 w 2114614" name="connsiteX3-325"/>
                <a:gd fmla="*/ 120336 h 1036320" name="connsiteY3-326"/>
                <a:gd fmla="*/ 2114550 w 2114614" name="connsiteX4-327"/>
                <a:gd fmla="*/ 509588 h 1036320" name="connsiteY4-328"/>
                <a:gd fmla="*/ 1782871 w 2114614" name="connsiteX5-329"/>
                <a:gd fmla="*/ 939796 h 1036320" name="connsiteY5-330"/>
                <a:gd fmla="*/ 1576810 w 2114614" name="connsiteX6-331"/>
                <a:gd fmla="*/ 1036320 h 1036320" name="connsiteY6-332"/>
                <a:gd fmla="*/ 129861 w 2114614" name="connsiteX7-333"/>
                <a:gd fmla="*/ 1036320 h 1036320" name="connsiteY7-334"/>
                <a:gd fmla="*/ 0 w 2114614" name="connsiteX8-335"/>
                <a:gd fmla="*/ 906459 h 1036320" name="connsiteY8-336"/>
                <a:gd fmla="*/ 0 w 2114614" name="connsiteX9-337"/>
                <a:gd fmla="*/ 129861 h 1036320" name="connsiteY9-338"/>
                <a:gd fmla="*/ 0 w 2114586" name="connsiteX0-339"/>
                <a:gd fmla="*/ 129861 h 1036320" name="connsiteY0-340"/>
                <a:gd fmla="*/ 129861 w 2114586" name="connsiteX1-341"/>
                <a:gd fmla="*/ 0 h 1036320" name="connsiteY1-342"/>
                <a:gd fmla="*/ 1576810 w 2114586" name="connsiteX2-343"/>
                <a:gd fmla="*/ 0 h 1036320" name="connsiteY2-344"/>
                <a:gd fmla="*/ 1811447 w 2114586" name="connsiteX3-345"/>
                <a:gd fmla="*/ 120336 h 1036320" name="connsiteY3-346"/>
                <a:gd fmla="*/ 2114550 w 2114586" name="connsiteX4-347"/>
                <a:gd fmla="*/ 509588 h 1036320" name="connsiteY4-348"/>
                <a:gd fmla="*/ 1782871 w 2114586" name="connsiteX5-349"/>
                <a:gd fmla="*/ 939796 h 1036320" name="connsiteY5-350"/>
                <a:gd fmla="*/ 1576810 w 2114586" name="connsiteX6-351"/>
                <a:gd fmla="*/ 1036320 h 1036320" name="connsiteY6-352"/>
                <a:gd fmla="*/ 129861 w 2114586" name="connsiteX7-353"/>
                <a:gd fmla="*/ 1036320 h 1036320" name="connsiteY7-354"/>
                <a:gd fmla="*/ 0 w 2114586" name="connsiteX8-355"/>
                <a:gd fmla="*/ 906459 h 1036320" name="connsiteY8-356"/>
                <a:gd fmla="*/ 0 w 2114586" name="connsiteX9-357"/>
                <a:gd fmla="*/ 129861 h 1036320" name="connsiteY9-358"/>
                <a:gd fmla="*/ 0 w 2114586" name="connsiteX0-359"/>
                <a:gd fmla="*/ 129861 h 1036320" name="connsiteY0-360"/>
                <a:gd fmla="*/ 129861 w 2114586" name="connsiteX1-361"/>
                <a:gd fmla="*/ 0 h 1036320" name="connsiteY1-362"/>
                <a:gd fmla="*/ 1576810 w 2114586" name="connsiteX2-363"/>
                <a:gd fmla="*/ 0 h 1036320" name="connsiteY2-364"/>
                <a:gd fmla="*/ 1811447 w 2114586" name="connsiteX3-365"/>
                <a:gd fmla="*/ 120336 h 1036320" name="connsiteY3-366"/>
                <a:gd fmla="*/ 2114550 w 2114586" name="connsiteX4-367"/>
                <a:gd fmla="*/ 509588 h 1036320" name="connsiteY4-368"/>
                <a:gd fmla="*/ 1806683 w 2114586" name="connsiteX5-369"/>
                <a:gd fmla="*/ 944558 h 1036320" name="connsiteY5-370"/>
                <a:gd fmla="*/ 1576810 w 2114586" name="connsiteX6-371"/>
                <a:gd fmla="*/ 1036320 h 1036320" name="connsiteY6-372"/>
                <a:gd fmla="*/ 129861 w 2114586" name="connsiteX7-373"/>
                <a:gd fmla="*/ 1036320 h 1036320" name="connsiteY7-374"/>
                <a:gd fmla="*/ 0 w 2114586" name="connsiteX8-375"/>
                <a:gd fmla="*/ 906459 h 1036320" name="connsiteY8-376"/>
                <a:gd fmla="*/ 0 w 2114586" name="connsiteX9-377"/>
                <a:gd fmla="*/ 129861 h 1036320" name="connsiteY9-378"/>
                <a:gd fmla="*/ 0 w 2114731" name="connsiteX0-379"/>
                <a:gd fmla="*/ 129861 h 1036320" name="connsiteY0-380"/>
                <a:gd fmla="*/ 129861 w 2114731" name="connsiteX1-381"/>
                <a:gd fmla="*/ 0 h 1036320" name="connsiteY1-382"/>
                <a:gd fmla="*/ 1576810 w 2114731" name="connsiteX2-383"/>
                <a:gd fmla="*/ 0 h 1036320" name="connsiteY2-384"/>
                <a:gd fmla="*/ 1811447 w 2114731" name="connsiteX3-385"/>
                <a:gd fmla="*/ 120336 h 1036320" name="connsiteY3-386"/>
                <a:gd fmla="*/ 2114550 w 2114731" name="connsiteX4-387"/>
                <a:gd fmla="*/ 509588 h 1036320" name="connsiteY4-388"/>
                <a:gd fmla="*/ 1806683 w 2114731" name="connsiteX5-389"/>
                <a:gd fmla="*/ 944558 h 1036320" name="connsiteY5-390"/>
                <a:gd fmla="*/ 1576810 w 2114731" name="connsiteX6-391"/>
                <a:gd fmla="*/ 1036320 h 1036320" name="connsiteY6-392"/>
                <a:gd fmla="*/ 129861 w 2114731" name="connsiteX7-393"/>
                <a:gd fmla="*/ 1036320 h 1036320" name="connsiteY7-394"/>
                <a:gd fmla="*/ 0 w 2114731" name="connsiteX8-395"/>
                <a:gd fmla="*/ 906459 h 1036320" name="connsiteY8-396"/>
                <a:gd fmla="*/ 0 w 2114731" name="connsiteX9-397"/>
                <a:gd fmla="*/ 129861 h 1036320" name="connsiteY9-398"/>
                <a:gd fmla="*/ 0 w 2143202" name="connsiteX0-399"/>
                <a:gd fmla="*/ 129861 h 1036320" name="connsiteY0-400"/>
                <a:gd fmla="*/ 129861 w 2143202" name="connsiteX1-401"/>
                <a:gd fmla="*/ 0 h 1036320" name="connsiteY1-402"/>
                <a:gd fmla="*/ 1576810 w 2143202" name="connsiteX2-403"/>
                <a:gd fmla="*/ 0 h 1036320" name="connsiteY2-404"/>
                <a:gd fmla="*/ 1811447 w 2143202" name="connsiteX3-405"/>
                <a:gd fmla="*/ 120336 h 1036320" name="connsiteY3-406"/>
                <a:gd fmla="*/ 2143125 w 2143202" name="connsiteX4-407"/>
                <a:gd fmla="*/ 509588 h 1036320" name="connsiteY4-408"/>
                <a:gd fmla="*/ 1806683 w 2143202" name="connsiteX5-409"/>
                <a:gd fmla="*/ 944558 h 1036320" name="connsiteY5-410"/>
                <a:gd fmla="*/ 1576810 w 2143202" name="connsiteX6-411"/>
                <a:gd fmla="*/ 1036320 h 1036320" name="connsiteY6-412"/>
                <a:gd fmla="*/ 129861 w 2143202" name="connsiteX7-413"/>
                <a:gd fmla="*/ 1036320 h 1036320" name="connsiteY7-414"/>
                <a:gd fmla="*/ 0 w 2143202" name="connsiteX8-415"/>
                <a:gd fmla="*/ 906459 h 1036320" name="connsiteY8-416"/>
                <a:gd fmla="*/ 0 w 2143202" name="connsiteX9-417"/>
                <a:gd fmla="*/ 129861 h 1036320" name="connsiteY9-418"/>
                <a:gd fmla="*/ 0 w 2143202" name="connsiteX0-419"/>
                <a:gd fmla="*/ 129861 h 1036320" name="connsiteY0-420"/>
                <a:gd fmla="*/ 129861 w 2143202" name="connsiteX1-421"/>
                <a:gd fmla="*/ 0 h 1036320" name="connsiteY1-422"/>
                <a:gd fmla="*/ 1576810 w 2143202" name="connsiteX2-423"/>
                <a:gd fmla="*/ 0 h 1036320" name="connsiteY2-424"/>
                <a:gd fmla="*/ 1840022 w 2143202" name="connsiteX3-425"/>
                <a:gd fmla="*/ 107636 h 1036320" name="connsiteY3-426"/>
                <a:gd fmla="*/ 2143125 w 2143202" name="connsiteX4-427"/>
                <a:gd fmla="*/ 509588 h 1036320" name="connsiteY4-428"/>
                <a:gd fmla="*/ 1806683 w 2143202" name="connsiteX5-429"/>
                <a:gd fmla="*/ 944558 h 1036320" name="connsiteY5-430"/>
                <a:gd fmla="*/ 1576810 w 2143202" name="connsiteX6-431"/>
                <a:gd fmla="*/ 1036320 h 1036320" name="connsiteY6-432"/>
                <a:gd fmla="*/ 129861 w 2143202" name="connsiteX7-433"/>
                <a:gd fmla="*/ 1036320 h 1036320" name="connsiteY7-434"/>
                <a:gd fmla="*/ 0 w 2143202" name="connsiteX8-435"/>
                <a:gd fmla="*/ 906459 h 1036320" name="connsiteY8-436"/>
                <a:gd fmla="*/ 0 w 2143202" name="connsiteX9-437"/>
                <a:gd fmla="*/ 129861 h 1036320" name="connsiteY9-4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b="b" l="l" r="r" t="t"/>
              <a:pathLst>
                <a:path h="1036319" w="2143202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gdLst>
                <a:gd fmla="*/ 0 w 1706671" name="connsiteX0"/>
                <a:gd fmla="*/ 129861 h 1036320" name="connsiteY0"/>
                <a:gd fmla="*/ 129861 w 1706671" name="connsiteX1"/>
                <a:gd fmla="*/ 0 h 1036320" name="connsiteY1"/>
                <a:gd fmla="*/ 1576810 w 1706671" name="connsiteX2"/>
                <a:gd fmla="*/ 0 h 1036320" name="connsiteY2"/>
                <a:gd fmla="*/ 1706671 w 1706671" name="connsiteX3"/>
                <a:gd fmla="*/ 129861 h 1036320" name="connsiteY3"/>
                <a:gd fmla="*/ 1706671 w 1706671" name="connsiteX4"/>
                <a:gd fmla="*/ 906459 h 1036320" name="connsiteY4"/>
                <a:gd fmla="*/ 1576810 w 1706671" name="connsiteX5"/>
                <a:gd fmla="*/ 1036320 h 1036320" name="connsiteY5"/>
                <a:gd fmla="*/ 129861 w 1706671" name="connsiteX6"/>
                <a:gd fmla="*/ 1036320 h 1036320" name="connsiteY6"/>
                <a:gd fmla="*/ 0 w 1706671" name="connsiteX7"/>
                <a:gd fmla="*/ 906459 h 1036320" name="connsiteY7"/>
                <a:gd fmla="*/ 0 w 1706671" name="connsiteX8"/>
                <a:gd fmla="*/ 129861 h 1036320" name="connsiteY8"/>
                <a:gd fmla="*/ 0 w 2114558" name="connsiteX0-1"/>
                <a:gd fmla="*/ 129861 h 1036320" name="connsiteY0-2"/>
                <a:gd fmla="*/ 129861 w 2114558" name="connsiteX1-3"/>
                <a:gd fmla="*/ 0 h 1036320" name="connsiteY1-4"/>
                <a:gd fmla="*/ 1576810 w 2114558" name="connsiteX2-5"/>
                <a:gd fmla="*/ 0 h 1036320" name="connsiteY2-6"/>
                <a:gd fmla="*/ 1706671 w 2114558" name="connsiteX3-7"/>
                <a:gd fmla="*/ 129861 h 1036320" name="connsiteY3-8"/>
                <a:gd fmla="*/ 2114550 w 2114558" name="connsiteX4-9"/>
                <a:gd fmla="*/ 509588 h 1036320" name="connsiteY4-10"/>
                <a:gd fmla="*/ 1706671 w 2114558" name="connsiteX5-11"/>
                <a:gd fmla="*/ 906459 h 1036320" name="connsiteY5-12"/>
                <a:gd fmla="*/ 1576810 w 2114558" name="connsiteX6-13"/>
                <a:gd fmla="*/ 1036320 h 1036320" name="connsiteY6-14"/>
                <a:gd fmla="*/ 129861 w 2114558" name="connsiteX7-15"/>
                <a:gd fmla="*/ 1036320 h 1036320" name="connsiteY7-16"/>
                <a:gd fmla="*/ 0 w 2114558" name="connsiteX8-17"/>
                <a:gd fmla="*/ 906459 h 1036320" name="connsiteY8-18"/>
                <a:gd fmla="*/ 0 w 2114558" name="connsiteX9"/>
                <a:gd fmla="*/ 129861 h 1036320" name="connsiteY9"/>
                <a:gd fmla="*/ 0 w 2114560" name="connsiteX0-19"/>
                <a:gd fmla="*/ 129861 h 1036320" name="connsiteY0-20"/>
                <a:gd fmla="*/ 129861 w 2114560" name="connsiteX1-21"/>
                <a:gd fmla="*/ 0 h 1036320" name="connsiteY1-22"/>
                <a:gd fmla="*/ 1576810 w 2114560" name="connsiteX2-23"/>
                <a:gd fmla="*/ 0 h 1036320" name="connsiteY2-24"/>
                <a:gd fmla="*/ 1778109 w 2114560" name="connsiteX3-25"/>
                <a:gd fmla="*/ 148911 h 1036320" name="connsiteY3-26"/>
                <a:gd fmla="*/ 2114550 w 2114560" name="connsiteX4-27"/>
                <a:gd fmla="*/ 509588 h 1036320" name="connsiteY4-28"/>
                <a:gd fmla="*/ 1706671 w 2114560" name="connsiteX5-29"/>
                <a:gd fmla="*/ 906459 h 1036320" name="connsiteY5-30"/>
                <a:gd fmla="*/ 1576810 w 2114560" name="connsiteX6-31"/>
                <a:gd fmla="*/ 1036320 h 1036320" name="connsiteY6-32"/>
                <a:gd fmla="*/ 129861 w 2114560" name="connsiteX7-33"/>
                <a:gd fmla="*/ 1036320 h 1036320" name="connsiteY7-34"/>
                <a:gd fmla="*/ 0 w 2114560" name="connsiteX8-35"/>
                <a:gd fmla="*/ 906459 h 1036320" name="connsiteY8-36"/>
                <a:gd fmla="*/ 0 w 2114560" name="connsiteX9-37"/>
                <a:gd fmla="*/ 129861 h 1036320" name="connsiteY9-38"/>
                <a:gd fmla="*/ 0 w 2114567" name="connsiteX0-39"/>
                <a:gd fmla="*/ 129861 h 1036320" name="connsiteY0-40"/>
                <a:gd fmla="*/ 129861 w 2114567" name="connsiteX1-41"/>
                <a:gd fmla="*/ 0 h 1036320" name="connsiteY1-42"/>
                <a:gd fmla="*/ 1576810 w 2114567" name="connsiteX2-43"/>
                <a:gd fmla="*/ 0 h 1036320" name="connsiteY2-44"/>
                <a:gd fmla="*/ 1778109 w 2114567" name="connsiteX3-45"/>
                <a:gd fmla="*/ 148911 h 1036320" name="connsiteY3-46"/>
                <a:gd fmla="*/ 2114550 w 2114567" name="connsiteX4-47"/>
                <a:gd fmla="*/ 509588 h 1036320" name="connsiteY4-48"/>
                <a:gd fmla="*/ 1706671 w 2114567" name="connsiteX5-49"/>
                <a:gd fmla="*/ 906459 h 1036320" name="connsiteY5-50"/>
                <a:gd fmla="*/ 1576810 w 2114567" name="connsiteX6-51"/>
                <a:gd fmla="*/ 1036320 h 1036320" name="connsiteY6-52"/>
                <a:gd fmla="*/ 129861 w 2114567" name="connsiteX7-53"/>
                <a:gd fmla="*/ 1036320 h 1036320" name="connsiteY7-54"/>
                <a:gd fmla="*/ 0 w 2114567" name="connsiteX8-55"/>
                <a:gd fmla="*/ 906459 h 1036320" name="connsiteY8-56"/>
                <a:gd fmla="*/ 0 w 2114567" name="connsiteX9-57"/>
                <a:gd fmla="*/ 129861 h 1036320" name="connsiteY9-58"/>
                <a:gd fmla="*/ 0 w 2114568" name="connsiteX0-59"/>
                <a:gd fmla="*/ 129861 h 1036320" name="connsiteY0-60"/>
                <a:gd fmla="*/ 129861 w 2114568" name="connsiteX1-61"/>
                <a:gd fmla="*/ 0 h 1036320" name="connsiteY1-62"/>
                <a:gd fmla="*/ 1576810 w 2114568" name="connsiteX2-63"/>
                <a:gd fmla="*/ 0 h 1036320" name="connsiteY2-64"/>
                <a:gd fmla="*/ 1782872 w 2114568" name="connsiteX3-65"/>
                <a:gd fmla="*/ 129861 h 1036320" name="connsiteY3-66"/>
                <a:gd fmla="*/ 2114550 w 2114568" name="connsiteX4-67"/>
                <a:gd fmla="*/ 509588 h 1036320" name="connsiteY4-68"/>
                <a:gd fmla="*/ 1706671 w 2114568" name="connsiteX5-69"/>
                <a:gd fmla="*/ 906459 h 1036320" name="connsiteY5-70"/>
                <a:gd fmla="*/ 1576810 w 2114568" name="connsiteX6-71"/>
                <a:gd fmla="*/ 1036320 h 1036320" name="connsiteY6-72"/>
                <a:gd fmla="*/ 129861 w 2114568" name="connsiteX7-73"/>
                <a:gd fmla="*/ 1036320 h 1036320" name="connsiteY7-74"/>
                <a:gd fmla="*/ 0 w 2114568" name="connsiteX8-75"/>
                <a:gd fmla="*/ 906459 h 1036320" name="connsiteY8-76"/>
                <a:gd fmla="*/ 0 w 2114568" name="connsiteX9-77"/>
                <a:gd fmla="*/ 129861 h 1036320" name="connsiteY9-78"/>
                <a:gd fmla="*/ 0 w 2114568" name="connsiteX0-79"/>
                <a:gd fmla="*/ 129861 h 1036320" name="connsiteY0-80"/>
                <a:gd fmla="*/ 129861 w 2114568" name="connsiteX1-81"/>
                <a:gd fmla="*/ 0 h 1036320" name="connsiteY1-82"/>
                <a:gd fmla="*/ 1576810 w 2114568" name="connsiteX2-83"/>
                <a:gd fmla="*/ 0 h 1036320" name="connsiteY2-84"/>
                <a:gd fmla="*/ 1782872 w 2114568" name="connsiteX3-85"/>
                <a:gd fmla="*/ 129861 h 1036320" name="connsiteY3-86"/>
                <a:gd fmla="*/ 2114550 w 2114568" name="connsiteX4-87"/>
                <a:gd fmla="*/ 509588 h 1036320" name="connsiteY4-88"/>
                <a:gd fmla="*/ 1706671 w 2114568" name="connsiteX5-89"/>
                <a:gd fmla="*/ 906459 h 1036320" name="connsiteY5-90"/>
                <a:gd fmla="*/ 1576810 w 2114568" name="connsiteX6-91"/>
                <a:gd fmla="*/ 1036320 h 1036320" name="connsiteY6-92"/>
                <a:gd fmla="*/ 129861 w 2114568" name="connsiteX7-93"/>
                <a:gd fmla="*/ 1036320 h 1036320" name="connsiteY7-94"/>
                <a:gd fmla="*/ 0 w 2114568" name="connsiteX8-95"/>
                <a:gd fmla="*/ 906459 h 1036320" name="connsiteY8-96"/>
                <a:gd fmla="*/ 0 w 2114568" name="connsiteX9-97"/>
                <a:gd fmla="*/ 129861 h 1036320" name="connsiteY9-98"/>
                <a:gd fmla="*/ 0 w 2114571" name="connsiteX0-99"/>
                <a:gd fmla="*/ 129861 h 1036320" name="connsiteY0-100"/>
                <a:gd fmla="*/ 129861 w 2114571" name="connsiteX1-101"/>
                <a:gd fmla="*/ 0 h 1036320" name="connsiteY1-102"/>
                <a:gd fmla="*/ 1576810 w 2114571" name="connsiteX2-103"/>
                <a:gd fmla="*/ 0 h 1036320" name="connsiteY2-104"/>
                <a:gd fmla="*/ 1811447 w 2114571" name="connsiteX3-105"/>
                <a:gd fmla="*/ 120336 h 1036320" name="connsiteY3-106"/>
                <a:gd fmla="*/ 2114550 w 2114571" name="connsiteX4-107"/>
                <a:gd fmla="*/ 509588 h 1036320" name="connsiteY4-108"/>
                <a:gd fmla="*/ 1706671 w 2114571" name="connsiteX5-109"/>
                <a:gd fmla="*/ 906459 h 1036320" name="connsiteY5-110"/>
                <a:gd fmla="*/ 1576810 w 2114571" name="connsiteX6-111"/>
                <a:gd fmla="*/ 1036320 h 1036320" name="connsiteY6-112"/>
                <a:gd fmla="*/ 129861 w 2114571" name="connsiteX7-113"/>
                <a:gd fmla="*/ 1036320 h 1036320" name="connsiteY7-114"/>
                <a:gd fmla="*/ 0 w 2114571" name="connsiteX8-115"/>
                <a:gd fmla="*/ 906459 h 1036320" name="connsiteY8-116"/>
                <a:gd fmla="*/ 0 w 2114571" name="connsiteX9-117"/>
                <a:gd fmla="*/ 129861 h 1036320" name="connsiteY9-118"/>
                <a:gd fmla="*/ 0 w 2114571" name="connsiteX0-119"/>
                <a:gd fmla="*/ 129861 h 1036320" name="connsiteY0-120"/>
                <a:gd fmla="*/ 129861 w 2114571" name="connsiteX1-121"/>
                <a:gd fmla="*/ 0 h 1036320" name="connsiteY1-122"/>
                <a:gd fmla="*/ 1576810 w 2114571" name="connsiteX2-123"/>
                <a:gd fmla="*/ 0 h 1036320" name="connsiteY2-124"/>
                <a:gd fmla="*/ 1811447 w 2114571" name="connsiteX3-125"/>
                <a:gd fmla="*/ 120336 h 1036320" name="connsiteY3-126"/>
                <a:gd fmla="*/ 2114550 w 2114571" name="connsiteX4-127"/>
                <a:gd fmla="*/ 509588 h 1036320" name="connsiteY4-128"/>
                <a:gd fmla="*/ 1706671 w 2114571" name="connsiteX5-129"/>
                <a:gd fmla="*/ 906459 h 1036320" name="connsiteY5-130"/>
                <a:gd fmla="*/ 1576810 w 2114571" name="connsiteX6-131"/>
                <a:gd fmla="*/ 1036320 h 1036320" name="connsiteY6-132"/>
                <a:gd fmla="*/ 129861 w 2114571" name="connsiteX7-133"/>
                <a:gd fmla="*/ 1036320 h 1036320" name="connsiteY7-134"/>
                <a:gd fmla="*/ 0 w 2114571" name="connsiteX8-135"/>
                <a:gd fmla="*/ 906459 h 1036320" name="connsiteY8-136"/>
                <a:gd fmla="*/ 0 w 2114571" name="connsiteX9-137"/>
                <a:gd fmla="*/ 129861 h 1036320" name="connsiteY9-138"/>
                <a:gd fmla="*/ 0 w 2114581" name="connsiteX0-139"/>
                <a:gd fmla="*/ 129861 h 1036320" name="connsiteY0-140"/>
                <a:gd fmla="*/ 129861 w 2114581" name="connsiteX1-141"/>
                <a:gd fmla="*/ 0 h 1036320" name="connsiteY1-142"/>
                <a:gd fmla="*/ 1576810 w 2114581" name="connsiteX2-143"/>
                <a:gd fmla="*/ 0 h 1036320" name="connsiteY2-144"/>
                <a:gd fmla="*/ 1811447 w 2114581" name="connsiteX3-145"/>
                <a:gd fmla="*/ 120336 h 1036320" name="connsiteY3-146"/>
                <a:gd fmla="*/ 2114550 w 2114581" name="connsiteX4-147"/>
                <a:gd fmla="*/ 509588 h 1036320" name="connsiteY4-148"/>
                <a:gd fmla="*/ 1706671 w 2114581" name="connsiteX5-149"/>
                <a:gd fmla="*/ 906459 h 1036320" name="connsiteY5-150"/>
                <a:gd fmla="*/ 1576810 w 2114581" name="connsiteX6-151"/>
                <a:gd fmla="*/ 1036320 h 1036320" name="connsiteY6-152"/>
                <a:gd fmla="*/ 129861 w 2114581" name="connsiteX7-153"/>
                <a:gd fmla="*/ 1036320 h 1036320" name="connsiteY7-154"/>
                <a:gd fmla="*/ 0 w 2114581" name="connsiteX8-155"/>
                <a:gd fmla="*/ 906459 h 1036320" name="connsiteY8-156"/>
                <a:gd fmla="*/ 0 w 2114581" name="connsiteX9-157"/>
                <a:gd fmla="*/ 129861 h 1036320" name="connsiteY9-158"/>
                <a:gd fmla="*/ 0 w 2114586" name="connsiteX0-159"/>
                <a:gd fmla="*/ 129861 h 1036320" name="connsiteY0-160"/>
                <a:gd fmla="*/ 129861 w 2114586" name="connsiteX1-161"/>
                <a:gd fmla="*/ 0 h 1036320" name="connsiteY1-162"/>
                <a:gd fmla="*/ 1576810 w 2114586" name="connsiteX2-163"/>
                <a:gd fmla="*/ 0 h 1036320" name="connsiteY2-164"/>
                <a:gd fmla="*/ 1811447 w 2114586" name="connsiteX3-165"/>
                <a:gd fmla="*/ 120336 h 1036320" name="connsiteY3-166"/>
                <a:gd fmla="*/ 2114550 w 2114586" name="connsiteX4-167"/>
                <a:gd fmla="*/ 509588 h 1036320" name="connsiteY4-168"/>
                <a:gd fmla="*/ 1706671 w 2114586" name="connsiteX5-169"/>
                <a:gd fmla="*/ 906459 h 1036320" name="connsiteY5-170"/>
                <a:gd fmla="*/ 1576810 w 2114586" name="connsiteX6-171"/>
                <a:gd fmla="*/ 1036320 h 1036320" name="connsiteY6-172"/>
                <a:gd fmla="*/ 129861 w 2114586" name="connsiteX7-173"/>
                <a:gd fmla="*/ 1036320 h 1036320" name="connsiteY7-174"/>
                <a:gd fmla="*/ 0 w 2114586" name="connsiteX8-175"/>
                <a:gd fmla="*/ 906459 h 1036320" name="connsiteY8-176"/>
                <a:gd fmla="*/ 0 w 2114586" name="connsiteX9-177"/>
                <a:gd fmla="*/ 129861 h 1036320" name="connsiteY9-178"/>
                <a:gd fmla="*/ 0 w 2114586" name="connsiteX0-179"/>
                <a:gd fmla="*/ 129861 h 1036320" name="connsiteY0-180"/>
                <a:gd fmla="*/ 129861 w 2114586" name="connsiteX1-181"/>
                <a:gd fmla="*/ 0 h 1036320" name="connsiteY1-182"/>
                <a:gd fmla="*/ 1576810 w 2114586" name="connsiteX2-183"/>
                <a:gd fmla="*/ 0 h 1036320" name="connsiteY2-184"/>
                <a:gd fmla="*/ 1811447 w 2114586" name="connsiteX3-185"/>
                <a:gd fmla="*/ 120336 h 1036320" name="connsiteY3-186"/>
                <a:gd fmla="*/ 2114550 w 2114586" name="connsiteX4-187"/>
                <a:gd fmla="*/ 509588 h 1036320" name="connsiteY4-188"/>
                <a:gd fmla="*/ 1706671 w 2114586" name="connsiteX5-189"/>
                <a:gd fmla="*/ 906459 h 1036320" name="connsiteY5-190"/>
                <a:gd fmla="*/ 1576810 w 2114586" name="connsiteX6-191"/>
                <a:gd fmla="*/ 1036320 h 1036320" name="connsiteY6-192"/>
                <a:gd fmla="*/ 129861 w 2114586" name="connsiteX7-193"/>
                <a:gd fmla="*/ 1036320 h 1036320" name="connsiteY7-194"/>
                <a:gd fmla="*/ 0 w 2114586" name="connsiteX8-195"/>
                <a:gd fmla="*/ 906459 h 1036320" name="connsiteY8-196"/>
                <a:gd fmla="*/ 0 w 2114586" name="connsiteX9-197"/>
                <a:gd fmla="*/ 129861 h 1036320" name="connsiteY9-198"/>
                <a:gd fmla="*/ 0 w 2114586" name="connsiteX0-199"/>
                <a:gd fmla="*/ 129861 h 1036320" name="connsiteY0-200"/>
                <a:gd fmla="*/ 129861 w 2114586" name="connsiteX1-201"/>
                <a:gd fmla="*/ 0 h 1036320" name="connsiteY1-202"/>
                <a:gd fmla="*/ 1576810 w 2114586" name="connsiteX2-203"/>
                <a:gd fmla="*/ 0 h 1036320" name="connsiteY2-204"/>
                <a:gd fmla="*/ 1811447 w 2114586" name="connsiteX3-205"/>
                <a:gd fmla="*/ 120336 h 1036320" name="connsiteY3-206"/>
                <a:gd fmla="*/ 2114550 w 2114586" name="connsiteX4-207"/>
                <a:gd fmla="*/ 509588 h 1036320" name="connsiteY4-208"/>
                <a:gd fmla="*/ 1706671 w 2114586" name="connsiteX5-209"/>
                <a:gd fmla="*/ 906459 h 1036320" name="connsiteY5-210"/>
                <a:gd fmla="*/ 1576810 w 2114586" name="connsiteX6-211"/>
                <a:gd fmla="*/ 1036320 h 1036320" name="connsiteY6-212"/>
                <a:gd fmla="*/ 129861 w 2114586" name="connsiteX7-213"/>
                <a:gd fmla="*/ 1036320 h 1036320" name="connsiteY7-214"/>
                <a:gd fmla="*/ 0 w 2114586" name="connsiteX8-215"/>
                <a:gd fmla="*/ 906459 h 1036320" name="connsiteY8-216"/>
                <a:gd fmla="*/ 0 w 2114586" name="connsiteX9-217"/>
                <a:gd fmla="*/ 129861 h 1036320" name="connsiteY9-218"/>
                <a:gd fmla="*/ 0 w 2114586" name="connsiteX0-219"/>
                <a:gd fmla="*/ 129861 h 1036320" name="connsiteY0-220"/>
                <a:gd fmla="*/ 129861 w 2114586" name="connsiteX1-221"/>
                <a:gd fmla="*/ 0 h 1036320" name="connsiteY1-222"/>
                <a:gd fmla="*/ 1576810 w 2114586" name="connsiteX2-223"/>
                <a:gd fmla="*/ 0 h 1036320" name="connsiteY2-224"/>
                <a:gd fmla="*/ 1811447 w 2114586" name="connsiteX3-225"/>
                <a:gd fmla="*/ 120336 h 1036320" name="connsiteY3-226"/>
                <a:gd fmla="*/ 2114550 w 2114586" name="connsiteX4-227"/>
                <a:gd fmla="*/ 509588 h 1036320" name="connsiteY4-228"/>
                <a:gd fmla="*/ 1749534 w 2114586" name="connsiteX5-229"/>
                <a:gd fmla="*/ 930271 h 1036320" name="connsiteY5-230"/>
                <a:gd fmla="*/ 1576810 w 2114586" name="connsiteX6-231"/>
                <a:gd fmla="*/ 1036320 h 1036320" name="connsiteY6-232"/>
                <a:gd fmla="*/ 129861 w 2114586" name="connsiteX7-233"/>
                <a:gd fmla="*/ 1036320 h 1036320" name="connsiteY7-234"/>
                <a:gd fmla="*/ 0 w 2114586" name="connsiteX8-235"/>
                <a:gd fmla="*/ 906459 h 1036320" name="connsiteY8-236"/>
                <a:gd fmla="*/ 0 w 2114586" name="connsiteX9-237"/>
                <a:gd fmla="*/ 129861 h 1036320" name="connsiteY9-238"/>
                <a:gd fmla="*/ 0 w 2114586" name="connsiteX0-239"/>
                <a:gd fmla="*/ 129861 h 1036320" name="connsiteY0-240"/>
                <a:gd fmla="*/ 129861 w 2114586" name="connsiteX1-241"/>
                <a:gd fmla="*/ 0 h 1036320" name="connsiteY1-242"/>
                <a:gd fmla="*/ 1576810 w 2114586" name="connsiteX2-243"/>
                <a:gd fmla="*/ 0 h 1036320" name="connsiteY2-244"/>
                <a:gd fmla="*/ 1811447 w 2114586" name="connsiteX3-245"/>
                <a:gd fmla="*/ 120336 h 1036320" name="connsiteY3-246"/>
                <a:gd fmla="*/ 2114550 w 2114586" name="connsiteX4-247"/>
                <a:gd fmla="*/ 509588 h 1036320" name="connsiteY4-248"/>
                <a:gd fmla="*/ 1749534 w 2114586" name="connsiteX5-249"/>
                <a:gd fmla="*/ 930271 h 1036320" name="connsiteY5-250"/>
                <a:gd fmla="*/ 1576810 w 2114586" name="connsiteX6-251"/>
                <a:gd fmla="*/ 1036320 h 1036320" name="connsiteY6-252"/>
                <a:gd fmla="*/ 129861 w 2114586" name="connsiteX7-253"/>
                <a:gd fmla="*/ 1036320 h 1036320" name="connsiteY7-254"/>
                <a:gd fmla="*/ 0 w 2114586" name="connsiteX8-255"/>
                <a:gd fmla="*/ 906459 h 1036320" name="connsiteY8-256"/>
                <a:gd fmla="*/ 0 w 2114586" name="connsiteX9-257"/>
                <a:gd fmla="*/ 129861 h 1036320" name="connsiteY9-258"/>
                <a:gd fmla="*/ 0 w 2114586" name="connsiteX0-259"/>
                <a:gd fmla="*/ 129861 h 1036320" name="connsiteY0-260"/>
                <a:gd fmla="*/ 129861 w 2114586" name="connsiteX1-261"/>
                <a:gd fmla="*/ 0 h 1036320" name="connsiteY1-262"/>
                <a:gd fmla="*/ 1576810 w 2114586" name="connsiteX2-263"/>
                <a:gd fmla="*/ 0 h 1036320" name="connsiteY2-264"/>
                <a:gd fmla="*/ 1811447 w 2114586" name="connsiteX3-265"/>
                <a:gd fmla="*/ 120336 h 1036320" name="connsiteY3-266"/>
                <a:gd fmla="*/ 2114550 w 2114586" name="connsiteX4-267"/>
                <a:gd fmla="*/ 509588 h 1036320" name="connsiteY4-268"/>
                <a:gd fmla="*/ 1749534 w 2114586" name="connsiteX5-269"/>
                <a:gd fmla="*/ 930271 h 1036320" name="connsiteY5-270"/>
                <a:gd fmla="*/ 1576810 w 2114586" name="connsiteX6-271"/>
                <a:gd fmla="*/ 1036320 h 1036320" name="connsiteY6-272"/>
                <a:gd fmla="*/ 129861 w 2114586" name="connsiteX7-273"/>
                <a:gd fmla="*/ 1036320 h 1036320" name="connsiteY7-274"/>
                <a:gd fmla="*/ 0 w 2114586" name="connsiteX8-275"/>
                <a:gd fmla="*/ 906459 h 1036320" name="connsiteY8-276"/>
                <a:gd fmla="*/ 0 w 2114586" name="connsiteX9-277"/>
                <a:gd fmla="*/ 129861 h 1036320" name="connsiteY9-278"/>
                <a:gd fmla="*/ 0 w 2114598" name="connsiteX0-279"/>
                <a:gd fmla="*/ 129861 h 1036320" name="connsiteY0-280"/>
                <a:gd fmla="*/ 129861 w 2114598" name="connsiteX1-281"/>
                <a:gd fmla="*/ 0 h 1036320" name="connsiteY1-282"/>
                <a:gd fmla="*/ 1576810 w 2114598" name="connsiteX2-283"/>
                <a:gd fmla="*/ 0 h 1036320" name="connsiteY2-284"/>
                <a:gd fmla="*/ 1811447 w 2114598" name="connsiteX3-285"/>
                <a:gd fmla="*/ 120336 h 1036320" name="connsiteY3-286"/>
                <a:gd fmla="*/ 2114550 w 2114598" name="connsiteX4-287"/>
                <a:gd fmla="*/ 509588 h 1036320" name="connsiteY4-288"/>
                <a:gd fmla="*/ 1782871 w 2114598" name="connsiteX5-289"/>
                <a:gd fmla="*/ 939796 h 1036320" name="connsiteY5-290"/>
                <a:gd fmla="*/ 1576810 w 2114598" name="connsiteX6-291"/>
                <a:gd fmla="*/ 1036320 h 1036320" name="connsiteY6-292"/>
                <a:gd fmla="*/ 129861 w 2114598" name="connsiteX7-293"/>
                <a:gd fmla="*/ 1036320 h 1036320" name="connsiteY7-294"/>
                <a:gd fmla="*/ 0 w 2114598" name="connsiteX8-295"/>
                <a:gd fmla="*/ 906459 h 1036320" name="connsiteY8-296"/>
                <a:gd fmla="*/ 0 w 2114598" name="connsiteX9-297"/>
                <a:gd fmla="*/ 129861 h 1036320" name="connsiteY9-298"/>
                <a:gd fmla="*/ 0 w 2114598" name="connsiteX0-299"/>
                <a:gd fmla="*/ 129861 h 1036320" name="connsiteY0-300"/>
                <a:gd fmla="*/ 129861 w 2114598" name="connsiteX1-301"/>
                <a:gd fmla="*/ 0 h 1036320" name="connsiteY1-302"/>
                <a:gd fmla="*/ 1576810 w 2114598" name="connsiteX2-303"/>
                <a:gd fmla="*/ 0 h 1036320" name="connsiteY2-304"/>
                <a:gd fmla="*/ 1811447 w 2114598" name="connsiteX3-305"/>
                <a:gd fmla="*/ 120336 h 1036320" name="connsiteY3-306"/>
                <a:gd fmla="*/ 2114550 w 2114598" name="connsiteX4-307"/>
                <a:gd fmla="*/ 509588 h 1036320" name="connsiteY4-308"/>
                <a:gd fmla="*/ 1782871 w 2114598" name="connsiteX5-309"/>
                <a:gd fmla="*/ 939796 h 1036320" name="connsiteY5-310"/>
                <a:gd fmla="*/ 1576810 w 2114598" name="connsiteX6-311"/>
                <a:gd fmla="*/ 1036320 h 1036320" name="connsiteY6-312"/>
                <a:gd fmla="*/ 129861 w 2114598" name="connsiteX7-313"/>
                <a:gd fmla="*/ 1036320 h 1036320" name="connsiteY7-314"/>
                <a:gd fmla="*/ 0 w 2114598" name="connsiteX8-315"/>
                <a:gd fmla="*/ 906459 h 1036320" name="connsiteY8-316"/>
                <a:gd fmla="*/ 0 w 2114598" name="connsiteX9-317"/>
                <a:gd fmla="*/ 129861 h 1036320" name="connsiteY9-318"/>
                <a:gd fmla="*/ 0 w 2114614" name="connsiteX0-319"/>
                <a:gd fmla="*/ 129861 h 1036320" name="connsiteY0-320"/>
                <a:gd fmla="*/ 129861 w 2114614" name="connsiteX1-321"/>
                <a:gd fmla="*/ 0 h 1036320" name="connsiteY1-322"/>
                <a:gd fmla="*/ 1576810 w 2114614" name="connsiteX2-323"/>
                <a:gd fmla="*/ 0 h 1036320" name="connsiteY2-324"/>
                <a:gd fmla="*/ 1811447 w 2114614" name="connsiteX3-325"/>
                <a:gd fmla="*/ 120336 h 1036320" name="connsiteY3-326"/>
                <a:gd fmla="*/ 2114550 w 2114614" name="connsiteX4-327"/>
                <a:gd fmla="*/ 509588 h 1036320" name="connsiteY4-328"/>
                <a:gd fmla="*/ 1782871 w 2114614" name="connsiteX5-329"/>
                <a:gd fmla="*/ 939796 h 1036320" name="connsiteY5-330"/>
                <a:gd fmla="*/ 1576810 w 2114614" name="connsiteX6-331"/>
                <a:gd fmla="*/ 1036320 h 1036320" name="connsiteY6-332"/>
                <a:gd fmla="*/ 129861 w 2114614" name="connsiteX7-333"/>
                <a:gd fmla="*/ 1036320 h 1036320" name="connsiteY7-334"/>
                <a:gd fmla="*/ 0 w 2114614" name="connsiteX8-335"/>
                <a:gd fmla="*/ 906459 h 1036320" name="connsiteY8-336"/>
                <a:gd fmla="*/ 0 w 2114614" name="connsiteX9-337"/>
                <a:gd fmla="*/ 129861 h 1036320" name="connsiteY9-338"/>
                <a:gd fmla="*/ 0 w 2114586" name="connsiteX0-339"/>
                <a:gd fmla="*/ 129861 h 1036320" name="connsiteY0-340"/>
                <a:gd fmla="*/ 129861 w 2114586" name="connsiteX1-341"/>
                <a:gd fmla="*/ 0 h 1036320" name="connsiteY1-342"/>
                <a:gd fmla="*/ 1576810 w 2114586" name="connsiteX2-343"/>
                <a:gd fmla="*/ 0 h 1036320" name="connsiteY2-344"/>
                <a:gd fmla="*/ 1811447 w 2114586" name="connsiteX3-345"/>
                <a:gd fmla="*/ 120336 h 1036320" name="connsiteY3-346"/>
                <a:gd fmla="*/ 2114550 w 2114586" name="connsiteX4-347"/>
                <a:gd fmla="*/ 509588 h 1036320" name="connsiteY4-348"/>
                <a:gd fmla="*/ 1782871 w 2114586" name="connsiteX5-349"/>
                <a:gd fmla="*/ 939796 h 1036320" name="connsiteY5-350"/>
                <a:gd fmla="*/ 1576810 w 2114586" name="connsiteX6-351"/>
                <a:gd fmla="*/ 1036320 h 1036320" name="connsiteY6-352"/>
                <a:gd fmla="*/ 129861 w 2114586" name="connsiteX7-353"/>
                <a:gd fmla="*/ 1036320 h 1036320" name="connsiteY7-354"/>
                <a:gd fmla="*/ 0 w 2114586" name="connsiteX8-355"/>
                <a:gd fmla="*/ 906459 h 1036320" name="connsiteY8-356"/>
                <a:gd fmla="*/ 0 w 2114586" name="connsiteX9-357"/>
                <a:gd fmla="*/ 129861 h 1036320" name="connsiteY9-358"/>
                <a:gd fmla="*/ 0 w 2114586" name="connsiteX0-359"/>
                <a:gd fmla="*/ 129861 h 1036320" name="connsiteY0-360"/>
                <a:gd fmla="*/ 129861 w 2114586" name="connsiteX1-361"/>
                <a:gd fmla="*/ 0 h 1036320" name="connsiteY1-362"/>
                <a:gd fmla="*/ 1576810 w 2114586" name="connsiteX2-363"/>
                <a:gd fmla="*/ 0 h 1036320" name="connsiteY2-364"/>
                <a:gd fmla="*/ 1811447 w 2114586" name="connsiteX3-365"/>
                <a:gd fmla="*/ 120336 h 1036320" name="connsiteY3-366"/>
                <a:gd fmla="*/ 2114550 w 2114586" name="connsiteX4-367"/>
                <a:gd fmla="*/ 509588 h 1036320" name="connsiteY4-368"/>
                <a:gd fmla="*/ 1806683 w 2114586" name="connsiteX5-369"/>
                <a:gd fmla="*/ 944558 h 1036320" name="connsiteY5-370"/>
                <a:gd fmla="*/ 1576810 w 2114586" name="connsiteX6-371"/>
                <a:gd fmla="*/ 1036320 h 1036320" name="connsiteY6-372"/>
                <a:gd fmla="*/ 129861 w 2114586" name="connsiteX7-373"/>
                <a:gd fmla="*/ 1036320 h 1036320" name="connsiteY7-374"/>
                <a:gd fmla="*/ 0 w 2114586" name="connsiteX8-375"/>
                <a:gd fmla="*/ 906459 h 1036320" name="connsiteY8-376"/>
                <a:gd fmla="*/ 0 w 2114586" name="connsiteX9-377"/>
                <a:gd fmla="*/ 129861 h 1036320" name="connsiteY9-378"/>
                <a:gd fmla="*/ 0 w 2114731" name="connsiteX0-379"/>
                <a:gd fmla="*/ 129861 h 1036320" name="connsiteY0-380"/>
                <a:gd fmla="*/ 129861 w 2114731" name="connsiteX1-381"/>
                <a:gd fmla="*/ 0 h 1036320" name="connsiteY1-382"/>
                <a:gd fmla="*/ 1576810 w 2114731" name="connsiteX2-383"/>
                <a:gd fmla="*/ 0 h 1036320" name="connsiteY2-384"/>
                <a:gd fmla="*/ 1811447 w 2114731" name="connsiteX3-385"/>
                <a:gd fmla="*/ 120336 h 1036320" name="connsiteY3-386"/>
                <a:gd fmla="*/ 2114550 w 2114731" name="connsiteX4-387"/>
                <a:gd fmla="*/ 509588 h 1036320" name="connsiteY4-388"/>
                <a:gd fmla="*/ 1806683 w 2114731" name="connsiteX5-389"/>
                <a:gd fmla="*/ 944558 h 1036320" name="connsiteY5-390"/>
                <a:gd fmla="*/ 1576810 w 2114731" name="connsiteX6-391"/>
                <a:gd fmla="*/ 1036320 h 1036320" name="connsiteY6-392"/>
                <a:gd fmla="*/ 129861 w 2114731" name="connsiteX7-393"/>
                <a:gd fmla="*/ 1036320 h 1036320" name="connsiteY7-394"/>
                <a:gd fmla="*/ 0 w 2114731" name="connsiteX8-395"/>
                <a:gd fmla="*/ 906459 h 1036320" name="connsiteY8-396"/>
                <a:gd fmla="*/ 0 w 2114731" name="connsiteX9-397"/>
                <a:gd fmla="*/ 129861 h 1036320" name="connsiteY9-398"/>
                <a:gd fmla="*/ 0 w 2143202" name="connsiteX0-399"/>
                <a:gd fmla="*/ 129861 h 1036320" name="connsiteY0-400"/>
                <a:gd fmla="*/ 129861 w 2143202" name="connsiteX1-401"/>
                <a:gd fmla="*/ 0 h 1036320" name="connsiteY1-402"/>
                <a:gd fmla="*/ 1576810 w 2143202" name="connsiteX2-403"/>
                <a:gd fmla="*/ 0 h 1036320" name="connsiteY2-404"/>
                <a:gd fmla="*/ 1811447 w 2143202" name="connsiteX3-405"/>
                <a:gd fmla="*/ 120336 h 1036320" name="connsiteY3-406"/>
                <a:gd fmla="*/ 2143125 w 2143202" name="connsiteX4-407"/>
                <a:gd fmla="*/ 509588 h 1036320" name="connsiteY4-408"/>
                <a:gd fmla="*/ 1806683 w 2143202" name="connsiteX5-409"/>
                <a:gd fmla="*/ 944558 h 1036320" name="connsiteY5-410"/>
                <a:gd fmla="*/ 1576810 w 2143202" name="connsiteX6-411"/>
                <a:gd fmla="*/ 1036320 h 1036320" name="connsiteY6-412"/>
                <a:gd fmla="*/ 129861 w 2143202" name="connsiteX7-413"/>
                <a:gd fmla="*/ 1036320 h 1036320" name="connsiteY7-414"/>
                <a:gd fmla="*/ 0 w 2143202" name="connsiteX8-415"/>
                <a:gd fmla="*/ 906459 h 1036320" name="connsiteY8-416"/>
                <a:gd fmla="*/ 0 w 2143202" name="connsiteX9-417"/>
                <a:gd fmla="*/ 129861 h 1036320" name="connsiteY9-418"/>
                <a:gd fmla="*/ 0 w 2143202" name="connsiteX0-419"/>
                <a:gd fmla="*/ 129861 h 1036320" name="connsiteY0-420"/>
                <a:gd fmla="*/ 129861 w 2143202" name="connsiteX1-421"/>
                <a:gd fmla="*/ 0 h 1036320" name="connsiteY1-422"/>
                <a:gd fmla="*/ 1576810 w 2143202" name="connsiteX2-423"/>
                <a:gd fmla="*/ 0 h 1036320" name="connsiteY2-424"/>
                <a:gd fmla="*/ 1840022 w 2143202" name="connsiteX3-425"/>
                <a:gd fmla="*/ 107636 h 1036320" name="connsiteY3-426"/>
                <a:gd fmla="*/ 2143125 w 2143202" name="connsiteX4-427"/>
                <a:gd fmla="*/ 509588 h 1036320" name="connsiteY4-428"/>
                <a:gd fmla="*/ 1806683 w 2143202" name="connsiteX5-429"/>
                <a:gd fmla="*/ 944558 h 1036320" name="connsiteY5-430"/>
                <a:gd fmla="*/ 1576810 w 2143202" name="connsiteX6-431"/>
                <a:gd fmla="*/ 1036320 h 1036320" name="connsiteY6-432"/>
                <a:gd fmla="*/ 129861 w 2143202" name="connsiteX7-433"/>
                <a:gd fmla="*/ 1036320 h 1036320" name="connsiteY7-434"/>
                <a:gd fmla="*/ 0 w 2143202" name="connsiteX8-435"/>
                <a:gd fmla="*/ 906459 h 1036320" name="connsiteY8-436"/>
                <a:gd fmla="*/ 0 w 2143202" name="connsiteX9-437"/>
                <a:gd fmla="*/ 129861 h 1036320" name="connsiteY9-4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b="b" l="l" r="r" t="t"/>
              <a:pathLst>
                <a:path h="1036319" w="2143202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 rot="5400000">
              <a:off x="3122612" y="2871944"/>
              <a:ext cx="5428342" cy="1497017"/>
            </a:xfrm>
            <a:custGeom>
              <a:gdLst>
                <a:gd fmla="*/ 5051503 w 5428342" name="connsiteX0"/>
                <a:gd fmla="*/ 225265 h 1497017" name="connsiteY0"/>
                <a:gd fmla="*/ 5175324 w 5428342" name="connsiteX1"/>
                <a:gd fmla="*/ 349086 h 1497017" name="connsiteY1"/>
                <a:gd fmla="*/ 5175324 w 5428342" name="connsiteX2"/>
                <a:gd fmla="*/ 748509 h 1497017" name="connsiteY2"/>
                <a:gd fmla="*/ 5174003 w 5428342" name="connsiteX3"/>
                <a:gd fmla="*/ 748509 h 1497017" name="connsiteY3"/>
                <a:gd fmla="*/ 5174003 w 5428342" name="connsiteX4"/>
                <a:gd fmla="*/ 748509 h 1497017" name="connsiteY4"/>
                <a:gd fmla="*/ 5175323 w 5428342" name="connsiteX5"/>
                <a:gd fmla="*/ 748509 h 1497017" name="connsiteY5"/>
                <a:gd fmla="*/ 5175323 w 5428342" name="connsiteX6"/>
                <a:gd fmla="*/ 1147932 h 1497017" name="connsiteY6"/>
                <a:gd fmla="*/ 5051502 w 5428342" name="connsiteX7"/>
                <a:gd fmla="*/ 1271753 h 1497017" name="connsiteY7"/>
                <a:gd fmla="*/ 4181935 w 5428342" name="connsiteX8"/>
                <a:gd fmla="*/ 1271753 h 1497017" name="connsiteY8"/>
                <a:gd fmla="*/ 3733494 w 5428342" name="connsiteX9"/>
                <a:gd fmla="*/ 1271753 h 1497017" name="connsiteY9"/>
                <a:gd fmla="*/ 3639436 w 5428342" name="connsiteX10"/>
                <a:gd fmla="*/ 1271753 h 1497017" name="connsiteY10"/>
                <a:gd fmla="*/ 3514076 w 5428342" name="connsiteX11"/>
                <a:gd fmla="*/ 1244454 h 1497017" name="connsiteY11"/>
                <a:gd fmla="*/ 3342954 w 5428342" name="connsiteX12"/>
                <a:gd fmla="*/ 1141461 h 1497017" name="connsiteY12"/>
                <a:gd fmla="*/ 3326962 w 5428342" name="connsiteX13"/>
                <a:gd fmla="*/ 1131780 h 1497017" name="connsiteY13"/>
                <a:gd fmla="*/ 2818407 w 5428342" name="connsiteX14"/>
                <a:gd fmla="*/ 838338 h 1497017" name="connsiteY14"/>
                <a:gd fmla="*/ 2609938 w 5428342" name="connsiteX15"/>
                <a:gd fmla="*/ 838338 h 1497017" name="connsiteY15"/>
                <a:gd fmla="*/ 1984645 w 5428342" name="connsiteX16"/>
                <a:gd fmla="*/ 1199139 h 1497017" name="connsiteY16"/>
                <a:gd fmla="*/ 1981719 w 5428342" name="connsiteX17"/>
                <a:gd fmla="*/ 1199139 h 1497017" name="connsiteY17"/>
                <a:gd fmla="*/ 1906428 w 5428342" name="connsiteX18"/>
                <a:gd fmla="*/ 1244454 h 1497017" name="connsiteY18"/>
                <a:gd fmla="*/ 1781068 w 5428342" name="connsiteX19"/>
                <a:gd fmla="*/ 1271753 h 1497017" name="connsiteY19"/>
                <a:gd fmla="*/ 1734358 w 5428342" name="connsiteX20"/>
                <a:gd fmla="*/ 1271753 h 1497017" name="connsiteY20"/>
                <a:gd fmla="*/ 1238568 w 5428342" name="connsiteX21"/>
                <a:gd fmla="*/ 1271753 h 1497017" name="connsiteY21"/>
                <a:gd fmla="*/ 376844 w 5428342" name="connsiteX22"/>
                <a:gd fmla="*/ 1271753 h 1497017" name="connsiteY22"/>
                <a:gd fmla="*/ 253023 w 5428342" name="connsiteX23"/>
                <a:gd fmla="*/ 1147932 h 1497017" name="connsiteY23"/>
                <a:gd fmla="*/ 253023 w 5428342" name="connsiteX24"/>
                <a:gd fmla="*/ 851378 h 1497017" name="connsiteY24"/>
                <a:gd fmla="*/ 252910 w 5428342" name="connsiteX25"/>
                <a:gd fmla="*/ 851378 h 1497017" name="connsiteY25"/>
                <a:gd fmla="*/ 252910 w 5428342" name="connsiteX26"/>
                <a:gd fmla="*/ 645638 h 1497017" name="connsiteY26"/>
                <a:gd fmla="*/ 253024 w 5428342" name="connsiteX27"/>
                <a:gd fmla="*/ 645638 h 1497017" name="connsiteY27"/>
                <a:gd fmla="*/ 253024 w 5428342" name="connsiteX28"/>
                <a:gd fmla="*/ 349086 h 1497017" name="connsiteY28"/>
                <a:gd fmla="*/ 376845 w 5428342" name="connsiteX29"/>
                <a:gd fmla="*/ 225265 h 1497017" name="connsiteY29"/>
                <a:gd fmla="*/ 1238569 w 5428342" name="connsiteX30"/>
                <a:gd fmla="*/ 225265 h 1497017" name="connsiteY30"/>
                <a:gd fmla="*/ 1734359 w 5428342" name="connsiteX31"/>
                <a:gd fmla="*/ 225265 h 1497017" name="connsiteY31"/>
                <a:gd fmla="*/ 1781069 w 5428342" name="connsiteX32"/>
                <a:gd fmla="*/ 225265 h 1497017" name="connsiteY32"/>
                <a:gd fmla="*/ 1906429 w 5428342" name="connsiteX33"/>
                <a:gd fmla="*/ 252564 h 1497017" name="connsiteY33"/>
                <a:gd fmla="*/ 1981720 w 5428342" name="connsiteX34"/>
                <a:gd fmla="*/ 297879 h 1497017" name="connsiteY34"/>
                <a:gd fmla="*/ 1984646 w 5428342" name="connsiteX35"/>
                <a:gd fmla="*/ 297879 h 1497017" name="connsiteY35"/>
                <a:gd fmla="*/ 2609939 w 5428342" name="connsiteX36"/>
                <a:gd fmla="*/ 658680 h 1497017" name="connsiteY36"/>
                <a:gd fmla="*/ 2818408 w 5428342" name="connsiteX37"/>
                <a:gd fmla="*/ 658680 h 1497017" name="connsiteY37"/>
                <a:gd fmla="*/ 3326963 w 5428342" name="connsiteX38"/>
                <a:gd fmla="*/ 365238 h 1497017" name="connsiteY38"/>
                <a:gd fmla="*/ 3342955 w 5428342" name="connsiteX39"/>
                <a:gd fmla="*/ 355557 h 1497017" name="connsiteY39"/>
                <a:gd fmla="*/ 3514076 w 5428342" name="connsiteX40"/>
                <a:gd fmla="*/ 252564 h 1497017" name="connsiteY40"/>
                <a:gd fmla="*/ 3639436 w 5428342" name="connsiteX41"/>
                <a:gd fmla="*/ 225265 h 1497017" name="connsiteY41"/>
                <a:gd fmla="*/ 3733495 w 5428342" name="connsiteX42"/>
                <a:gd fmla="*/ 225265 h 1497017" name="connsiteY42"/>
                <a:gd fmla="*/ 4181936 w 5428342" name="connsiteX43"/>
                <a:gd fmla="*/ 225265 h 1497017" name="connsiteY43"/>
                <a:gd fmla="*/ 3605041 w 5428342" name="connsiteX44"/>
                <a:gd fmla="*/ 0 h 1497017" name="connsiteY44"/>
                <a:gd fmla="*/ 3392166 w 5428342" name="connsiteX45"/>
                <a:gd fmla="*/ 58972 h 1497017" name="connsiteY45"/>
                <a:gd fmla="*/ 2818407 w 5428342" name="connsiteX46"/>
                <a:gd fmla="*/ 395057 h 1497017" name="connsiteY46"/>
                <a:gd fmla="*/ 2609938 w 5428342" name="connsiteX47"/>
                <a:gd fmla="*/ 395057 h 1497017" name="connsiteY47"/>
                <a:gd fmla="*/ 2214473 w 5428342" name="connsiteX48"/>
                <a:gd fmla="*/ 166869 h 1497017" name="connsiteY48"/>
                <a:gd fmla="*/ 2121315 w 5428342" name="connsiteX49"/>
                <a:gd fmla="*/ 109372 h 1497017" name="connsiteY49"/>
                <a:gd fmla="*/ 2037624 w 5428342" name="connsiteX50"/>
                <a:gd fmla="*/ 58972 h 1497017" name="connsiteY50"/>
                <a:gd fmla="*/ 1824749 w 5428342" name="connsiteX51"/>
                <a:gd fmla="*/ 0 h 1497017" name="connsiteY51"/>
                <a:gd fmla="*/ 1230424 w 5428342" name="connsiteX52"/>
                <a:gd fmla="*/ 849 h 1497017" name="connsiteY52"/>
                <a:gd fmla="*/ 1230424 w 5428342" name="connsiteX53"/>
                <a:gd fmla="*/ 2413 h 1497017" name="connsiteY53"/>
                <a:gd fmla="*/ 133438 w 5428342" name="connsiteX54"/>
                <a:gd fmla="*/ 2413 h 1497017" name="connsiteY54"/>
                <a:gd fmla="*/ 0 w 5428342" name="connsiteX55"/>
                <a:gd fmla="*/ 135851 h 1497017" name="connsiteY55"/>
                <a:gd fmla="*/ 0 w 5428342" name="connsiteX56"/>
                <a:gd fmla="*/ 914375 h 1497017" name="connsiteY56"/>
                <a:gd fmla="*/ 0 w 5428342" name="connsiteX57"/>
                <a:gd fmla="*/ 1363579 h 1497017" name="connsiteY57"/>
                <a:gd fmla="*/ 133438 w 5428342" name="connsiteX58"/>
                <a:gd fmla="*/ 1497017 h 1497017" name="connsiteY58"/>
                <a:gd fmla="*/ 1686405 w 5428342" name="connsiteX59"/>
                <a:gd fmla="*/ 1497017 h 1497017" name="connsiteY59"/>
                <a:gd fmla="*/ 1686405 w 5428342" name="connsiteX60"/>
                <a:gd fmla="*/ 1496820 h 1497017" name="connsiteY60"/>
                <a:gd fmla="*/ 1824749 w 5428342" name="connsiteX61"/>
                <a:gd fmla="*/ 1497017 h 1497017" name="connsiteY61"/>
                <a:gd fmla="*/ 2037624 w 5428342" name="connsiteX62"/>
                <a:gd fmla="*/ 1438045 h 1497017" name="connsiteY62"/>
                <a:gd fmla="*/ 2121315 w 5428342" name="connsiteX63"/>
                <a:gd fmla="*/ 1387645 h 1497017" name="connsiteY63"/>
                <a:gd fmla="*/ 2154423 w 5428342" name="connsiteX64"/>
                <a:gd fmla="*/ 1367211 h 1497017" name="connsiteY64"/>
                <a:gd fmla="*/ 2609938 w 5428342" name="connsiteX65"/>
                <a:gd fmla="*/ 1104373 h 1497017" name="connsiteY65"/>
                <a:gd fmla="*/ 2818407 w 5428342" name="connsiteX66"/>
                <a:gd fmla="*/ 1104373 h 1497017" name="connsiteY66"/>
                <a:gd fmla="*/ 3119246 w 5428342" name="connsiteX67"/>
                <a:gd fmla="*/ 1277961 h 1497017" name="connsiteY67"/>
                <a:gd fmla="*/ 3119246 w 5428342" name="connsiteX68"/>
                <a:gd fmla="*/ 1280155 h 1497017" name="connsiteY68"/>
                <a:gd fmla="*/ 3180682 w 5428342" name="connsiteX69"/>
                <a:gd fmla="*/ 1317854 h 1497017" name="connsiteY69"/>
                <a:gd fmla="*/ 3377450 w 5428342" name="connsiteX70"/>
                <a:gd fmla="*/ 1438045 h 1497017" name="connsiteY70"/>
                <a:gd fmla="*/ 3590324 w 5428342" name="connsiteX71"/>
                <a:gd fmla="*/ 1497017 h 1497017" name="connsiteY71"/>
                <a:gd fmla="*/ 3630476 w 5428342" name="connsiteX72"/>
                <a:gd fmla="*/ 1496960 h 1497017" name="connsiteY72"/>
                <a:gd fmla="*/ 3630476 w 5428342" name="connsiteX73"/>
                <a:gd fmla="*/ 1497017 h 1497017" name="connsiteY73"/>
                <a:gd fmla="*/ 5294904 w 5428342" name="connsiteX74"/>
                <a:gd fmla="*/ 1497017 h 1497017" name="connsiteY74"/>
                <a:gd fmla="*/ 5428342 w 5428342" name="connsiteX75"/>
                <a:gd fmla="*/ 1363579 h 1497017" name="connsiteY75"/>
                <a:gd fmla="*/ 5428342 w 5428342" name="connsiteX76"/>
                <a:gd fmla="*/ 914375 h 1497017" name="connsiteY76"/>
                <a:gd fmla="*/ 5428342 w 5428342" name="connsiteX77"/>
                <a:gd fmla="*/ 135851 h 1497017" name="connsiteY77"/>
                <a:gd fmla="*/ 5294904 w 5428342" name="connsiteX78"/>
                <a:gd fmla="*/ 2413 h 1497017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1497017" w="5428342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algn="tl" blurRad="1270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gdLst>
                <a:gd fmla="*/ 5051503 w 5428342" name="connsiteX0"/>
                <a:gd fmla="*/ 225265 h 1497017" name="connsiteY0"/>
                <a:gd fmla="*/ 5175324 w 5428342" name="connsiteX1"/>
                <a:gd fmla="*/ 349086 h 1497017" name="connsiteY1"/>
                <a:gd fmla="*/ 5175324 w 5428342" name="connsiteX2"/>
                <a:gd fmla="*/ 748509 h 1497017" name="connsiteY2"/>
                <a:gd fmla="*/ 5174003 w 5428342" name="connsiteX3"/>
                <a:gd fmla="*/ 748509 h 1497017" name="connsiteY3"/>
                <a:gd fmla="*/ 5174003 w 5428342" name="connsiteX4"/>
                <a:gd fmla="*/ 748509 h 1497017" name="connsiteY4"/>
                <a:gd fmla="*/ 5175323 w 5428342" name="connsiteX5"/>
                <a:gd fmla="*/ 748509 h 1497017" name="connsiteY5"/>
                <a:gd fmla="*/ 5175323 w 5428342" name="connsiteX6"/>
                <a:gd fmla="*/ 1147932 h 1497017" name="connsiteY6"/>
                <a:gd fmla="*/ 5051502 w 5428342" name="connsiteX7"/>
                <a:gd fmla="*/ 1271753 h 1497017" name="connsiteY7"/>
                <a:gd fmla="*/ 4181935 w 5428342" name="connsiteX8"/>
                <a:gd fmla="*/ 1271753 h 1497017" name="connsiteY8"/>
                <a:gd fmla="*/ 3733494 w 5428342" name="connsiteX9"/>
                <a:gd fmla="*/ 1271753 h 1497017" name="connsiteY9"/>
                <a:gd fmla="*/ 3639436 w 5428342" name="connsiteX10"/>
                <a:gd fmla="*/ 1271753 h 1497017" name="connsiteY10"/>
                <a:gd fmla="*/ 3514076 w 5428342" name="connsiteX11"/>
                <a:gd fmla="*/ 1244454 h 1497017" name="connsiteY11"/>
                <a:gd fmla="*/ 3342954 w 5428342" name="connsiteX12"/>
                <a:gd fmla="*/ 1141461 h 1497017" name="connsiteY12"/>
                <a:gd fmla="*/ 3326962 w 5428342" name="connsiteX13"/>
                <a:gd fmla="*/ 1131780 h 1497017" name="connsiteY13"/>
                <a:gd fmla="*/ 2818407 w 5428342" name="connsiteX14"/>
                <a:gd fmla="*/ 838338 h 1497017" name="connsiteY14"/>
                <a:gd fmla="*/ 2609938 w 5428342" name="connsiteX15"/>
                <a:gd fmla="*/ 838338 h 1497017" name="connsiteY15"/>
                <a:gd fmla="*/ 1984645 w 5428342" name="connsiteX16"/>
                <a:gd fmla="*/ 1199139 h 1497017" name="connsiteY16"/>
                <a:gd fmla="*/ 1981719 w 5428342" name="connsiteX17"/>
                <a:gd fmla="*/ 1199139 h 1497017" name="connsiteY17"/>
                <a:gd fmla="*/ 1906428 w 5428342" name="connsiteX18"/>
                <a:gd fmla="*/ 1244454 h 1497017" name="connsiteY18"/>
                <a:gd fmla="*/ 1781068 w 5428342" name="connsiteX19"/>
                <a:gd fmla="*/ 1271753 h 1497017" name="connsiteY19"/>
                <a:gd fmla="*/ 1734358 w 5428342" name="connsiteX20"/>
                <a:gd fmla="*/ 1271753 h 1497017" name="connsiteY20"/>
                <a:gd fmla="*/ 1238568 w 5428342" name="connsiteX21"/>
                <a:gd fmla="*/ 1271753 h 1497017" name="connsiteY21"/>
                <a:gd fmla="*/ 376844 w 5428342" name="connsiteX22"/>
                <a:gd fmla="*/ 1271753 h 1497017" name="connsiteY22"/>
                <a:gd fmla="*/ 253023 w 5428342" name="connsiteX23"/>
                <a:gd fmla="*/ 1147932 h 1497017" name="connsiteY23"/>
                <a:gd fmla="*/ 253023 w 5428342" name="connsiteX24"/>
                <a:gd fmla="*/ 851378 h 1497017" name="connsiteY24"/>
                <a:gd fmla="*/ 252910 w 5428342" name="connsiteX25"/>
                <a:gd fmla="*/ 851378 h 1497017" name="connsiteY25"/>
                <a:gd fmla="*/ 252910 w 5428342" name="connsiteX26"/>
                <a:gd fmla="*/ 645638 h 1497017" name="connsiteY26"/>
                <a:gd fmla="*/ 253024 w 5428342" name="connsiteX27"/>
                <a:gd fmla="*/ 645638 h 1497017" name="connsiteY27"/>
                <a:gd fmla="*/ 253024 w 5428342" name="connsiteX28"/>
                <a:gd fmla="*/ 349086 h 1497017" name="connsiteY28"/>
                <a:gd fmla="*/ 376845 w 5428342" name="connsiteX29"/>
                <a:gd fmla="*/ 225265 h 1497017" name="connsiteY29"/>
                <a:gd fmla="*/ 1238569 w 5428342" name="connsiteX30"/>
                <a:gd fmla="*/ 225265 h 1497017" name="connsiteY30"/>
                <a:gd fmla="*/ 1734359 w 5428342" name="connsiteX31"/>
                <a:gd fmla="*/ 225265 h 1497017" name="connsiteY31"/>
                <a:gd fmla="*/ 1781069 w 5428342" name="connsiteX32"/>
                <a:gd fmla="*/ 225265 h 1497017" name="connsiteY32"/>
                <a:gd fmla="*/ 1906429 w 5428342" name="connsiteX33"/>
                <a:gd fmla="*/ 252564 h 1497017" name="connsiteY33"/>
                <a:gd fmla="*/ 1981720 w 5428342" name="connsiteX34"/>
                <a:gd fmla="*/ 297879 h 1497017" name="connsiteY34"/>
                <a:gd fmla="*/ 1984646 w 5428342" name="connsiteX35"/>
                <a:gd fmla="*/ 297879 h 1497017" name="connsiteY35"/>
                <a:gd fmla="*/ 2609939 w 5428342" name="connsiteX36"/>
                <a:gd fmla="*/ 658680 h 1497017" name="connsiteY36"/>
                <a:gd fmla="*/ 2818408 w 5428342" name="connsiteX37"/>
                <a:gd fmla="*/ 658680 h 1497017" name="connsiteY37"/>
                <a:gd fmla="*/ 3326963 w 5428342" name="connsiteX38"/>
                <a:gd fmla="*/ 365238 h 1497017" name="connsiteY38"/>
                <a:gd fmla="*/ 3342955 w 5428342" name="connsiteX39"/>
                <a:gd fmla="*/ 355557 h 1497017" name="connsiteY39"/>
                <a:gd fmla="*/ 3514076 w 5428342" name="connsiteX40"/>
                <a:gd fmla="*/ 252564 h 1497017" name="connsiteY40"/>
                <a:gd fmla="*/ 3639436 w 5428342" name="connsiteX41"/>
                <a:gd fmla="*/ 225265 h 1497017" name="connsiteY41"/>
                <a:gd fmla="*/ 3733495 w 5428342" name="connsiteX42"/>
                <a:gd fmla="*/ 225265 h 1497017" name="connsiteY42"/>
                <a:gd fmla="*/ 4181936 w 5428342" name="connsiteX43"/>
                <a:gd fmla="*/ 225265 h 1497017" name="connsiteY43"/>
                <a:gd fmla="*/ 3605041 w 5428342" name="connsiteX44"/>
                <a:gd fmla="*/ 0 h 1497017" name="connsiteY44"/>
                <a:gd fmla="*/ 3392166 w 5428342" name="connsiteX45"/>
                <a:gd fmla="*/ 58972 h 1497017" name="connsiteY45"/>
                <a:gd fmla="*/ 2818407 w 5428342" name="connsiteX46"/>
                <a:gd fmla="*/ 395057 h 1497017" name="connsiteY46"/>
                <a:gd fmla="*/ 2609938 w 5428342" name="connsiteX47"/>
                <a:gd fmla="*/ 395057 h 1497017" name="connsiteY47"/>
                <a:gd fmla="*/ 2214473 w 5428342" name="connsiteX48"/>
                <a:gd fmla="*/ 166869 h 1497017" name="connsiteY48"/>
                <a:gd fmla="*/ 2121315 w 5428342" name="connsiteX49"/>
                <a:gd fmla="*/ 109372 h 1497017" name="connsiteY49"/>
                <a:gd fmla="*/ 2037624 w 5428342" name="connsiteX50"/>
                <a:gd fmla="*/ 58972 h 1497017" name="connsiteY50"/>
                <a:gd fmla="*/ 1824749 w 5428342" name="connsiteX51"/>
                <a:gd fmla="*/ 0 h 1497017" name="connsiteY51"/>
                <a:gd fmla="*/ 1230424 w 5428342" name="connsiteX52"/>
                <a:gd fmla="*/ 849 h 1497017" name="connsiteY52"/>
                <a:gd fmla="*/ 1230424 w 5428342" name="connsiteX53"/>
                <a:gd fmla="*/ 2413 h 1497017" name="connsiteY53"/>
                <a:gd fmla="*/ 133438 w 5428342" name="connsiteX54"/>
                <a:gd fmla="*/ 2413 h 1497017" name="connsiteY54"/>
                <a:gd fmla="*/ 0 w 5428342" name="connsiteX55"/>
                <a:gd fmla="*/ 135851 h 1497017" name="connsiteY55"/>
                <a:gd fmla="*/ 0 w 5428342" name="connsiteX56"/>
                <a:gd fmla="*/ 914375 h 1497017" name="connsiteY56"/>
                <a:gd fmla="*/ 0 w 5428342" name="connsiteX57"/>
                <a:gd fmla="*/ 1363579 h 1497017" name="connsiteY57"/>
                <a:gd fmla="*/ 133438 w 5428342" name="connsiteX58"/>
                <a:gd fmla="*/ 1497017 h 1497017" name="connsiteY58"/>
                <a:gd fmla="*/ 1686405 w 5428342" name="connsiteX59"/>
                <a:gd fmla="*/ 1497017 h 1497017" name="connsiteY59"/>
                <a:gd fmla="*/ 1686405 w 5428342" name="connsiteX60"/>
                <a:gd fmla="*/ 1496820 h 1497017" name="connsiteY60"/>
                <a:gd fmla="*/ 1824749 w 5428342" name="connsiteX61"/>
                <a:gd fmla="*/ 1497017 h 1497017" name="connsiteY61"/>
                <a:gd fmla="*/ 2037624 w 5428342" name="connsiteX62"/>
                <a:gd fmla="*/ 1438045 h 1497017" name="connsiteY62"/>
                <a:gd fmla="*/ 2121315 w 5428342" name="connsiteX63"/>
                <a:gd fmla="*/ 1387645 h 1497017" name="connsiteY63"/>
                <a:gd fmla="*/ 2154423 w 5428342" name="connsiteX64"/>
                <a:gd fmla="*/ 1367211 h 1497017" name="connsiteY64"/>
                <a:gd fmla="*/ 2609938 w 5428342" name="connsiteX65"/>
                <a:gd fmla="*/ 1104373 h 1497017" name="connsiteY65"/>
                <a:gd fmla="*/ 2818407 w 5428342" name="connsiteX66"/>
                <a:gd fmla="*/ 1104373 h 1497017" name="connsiteY66"/>
                <a:gd fmla="*/ 3119246 w 5428342" name="connsiteX67"/>
                <a:gd fmla="*/ 1277961 h 1497017" name="connsiteY67"/>
                <a:gd fmla="*/ 3119246 w 5428342" name="connsiteX68"/>
                <a:gd fmla="*/ 1280155 h 1497017" name="connsiteY68"/>
                <a:gd fmla="*/ 3180682 w 5428342" name="connsiteX69"/>
                <a:gd fmla="*/ 1317854 h 1497017" name="connsiteY69"/>
                <a:gd fmla="*/ 3377450 w 5428342" name="connsiteX70"/>
                <a:gd fmla="*/ 1438045 h 1497017" name="connsiteY70"/>
                <a:gd fmla="*/ 3590324 w 5428342" name="connsiteX71"/>
                <a:gd fmla="*/ 1497017 h 1497017" name="connsiteY71"/>
                <a:gd fmla="*/ 3630476 w 5428342" name="connsiteX72"/>
                <a:gd fmla="*/ 1496960 h 1497017" name="connsiteY72"/>
                <a:gd fmla="*/ 3630476 w 5428342" name="connsiteX73"/>
                <a:gd fmla="*/ 1497017 h 1497017" name="connsiteY73"/>
                <a:gd fmla="*/ 5294904 w 5428342" name="connsiteX74"/>
                <a:gd fmla="*/ 1497017 h 1497017" name="connsiteY74"/>
                <a:gd fmla="*/ 5428342 w 5428342" name="connsiteX75"/>
                <a:gd fmla="*/ 1363579 h 1497017" name="connsiteY75"/>
                <a:gd fmla="*/ 5428342 w 5428342" name="connsiteX76"/>
                <a:gd fmla="*/ 914375 h 1497017" name="connsiteY76"/>
                <a:gd fmla="*/ 5428342 w 5428342" name="connsiteX77"/>
                <a:gd fmla="*/ 135851 h 1497017" name="connsiteY77"/>
                <a:gd fmla="*/ 5294904 w 5428342" name="connsiteX78"/>
                <a:gd fmla="*/ 2413 h 1497017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1497017" w="5428342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algn="tl" blurRad="1270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>
          <a:xfrm>
            <a:off x="5907343" y="3497573"/>
            <a:ext cx="335258" cy="410402"/>
            <a:chOff x="3783" y="2089"/>
            <a:chExt cx="116" cy="142"/>
          </a:xfrm>
          <a:solidFill>
            <a:schemeClr val="bg1"/>
          </a:solidFill>
          <a:effectLst>
            <a:outerShdw algn="tl" blurRad="50800" dir="2700000" dist="25400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fmla="*/ 8 w 8" name="T0"/>
                <a:gd fmla="*/ 0 h 4" name="T1"/>
                <a:gd fmla="*/ 1 w 8" name="T2"/>
                <a:gd fmla="*/ 0 h 4" name="T3"/>
                <a:gd fmla="*/ 0 w 8" name="T4"/>
                <a:gd fmla="*/ 0 h 4" name="T5"/>
                <a:gd fmla="*/ 0 w 8" name="T6"/>
                <a:gd fmla="*/ 4 h 4" name="T7"/>
                <a:gd fmla="*/ 1 w 8" name="T8"/>
                <a:gd fmla="*/ 4 h 4" name="T9"/>
                <a:gd fmla="*/ 8 w 8" name="T10"/>
                <a:gd fmla="*/ 4 h 4" name="T11"/>
                <a:gd fmla="*/ 8 w 8" name="T12"/>
                <a:gd fmla="*/ 4 h 4" name="T13"/>
                <a:gd fmla="*/ 8 w 8" name="T14"/>
                <a:gd fmla="*/ 0 h 4" name="T15"/>
                <a:gd fmla="*/ 8 w 8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fmla="*/ 8 w 9" name="T0"/>
                <a:gd fmla="*/ 0 h 9" name="T1"/>
                <a:gd fmla="*/ 1 w 9" name="T2"/>
                <a:gd fmla="*/ 0 h 9" name="T3"/>
                <a:gd fmla="*/ 0 w 9" name="T4"/>
                <a:gd fmla="*/ 1 h 9" name="T5"/>
                <a:gd fmla="*/ 0 w 9" name="T6"/>
                <a:gd fmla="*/ 9 h 9" name="T7"/>
                <a:gd fmla="*/ 1 w 9" name="T8"/>
                <a:gd fmla="*/ 9 h 9" name="T9"/>
                <a:gd fmla="*/ 8 w 9" name="T10"/>
                <a:gd fmla="*/ 9 h 9" name="T11"/>
                <a:gd fmla="*/ 9 w 9" name="T12"/>
                <a:gd fmla="*/ 9 h 9" name="T13"/>
                <a:gd fmla="*/ 9 w 9" name="T14"/>
                <a:gd fmla="*/ 1 h 9" name="T15"/>
                <a:gd fmla="*/ 8 w 9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fmla="*/ 7 w 8" name="T0"/>
                <a:gd fmla="*/ 0 h 19" name="T1"/>
                <a:gd fmla="*/ 0 w 8" name="T2"/>
                <a:gd fmla="*/ 0 h 19" name="T3"/>
                <a:gd fmla="*/ 0 w 8" name="T4"/>
                <a:gd fmla="*/ 1 h 19" name="T5"/>
                <a:gd fmla="*/ 0 w 8" name="T6"/>
                <a:gd fmla="*/ 19 h 19" name="T7"/>
                <a:gd fmla="*/ 0 w 8" name="T8"/>
                <a:gd fmla="*/ 19 h 19" name="T9"/>
                <a:gd fmla="*/ 7 w 8" name="T10"/>
                <a:gd fmla="*/ 19 h 19" name="T11"/>
                <a:gd fmla="*/ 8 w 8" name="T12"/>
                <a:gd fmla="*/ 19 h 19" name="T13"/>
                <a:gd fmla="*/ 8 w 8" name="T14"/>
                <a:gd fmla="*/ 1 h 19" name="T15"/>
                <a:gd fmla="*/ 7 w 8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fmla="*/ 8 w 9" name="T0"/>
                <a:gd fmla="*/ 0 h 28" name="T1"/>
                <a:gd fmla="*/ 1 w 9" name="T2"/>
                <a:gd fmla="*/ 0 h 28" name="T3"/>
                <a:gd fmla="*/ 0 w 9" name="T4"/>
                <a:gd fmla="*/ 1 h 28" name="T5"/>
                <a:gd fmla="*/ 0 w 9" name="T6"/>
                <a:gd fmla="*/ 28 h 28" name="T7"/>
                <a:gd fmla="*/ 1 w 9" name="T8"/>
                <a:gd fmla="*/ 28 h 28" name="T9"/>
                <a:gd fmla="*/ 8 w 9" name="T10"/>
                <a:gd fmla="*/ 28 h 28" name="T11"/>
                <a:gd fmla="*/ 9 w 9" name="T12"/>
                <a:gd fmla="*/ 28 h 28" name="T13"/>
                <a:gd fmla="*/ 9 w 9" name="T14"/>
                <a:gd fmla="*/ 1 h 28" name="T15"/>
                <a:gd fmla="*/ 8 w 9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fmla="*/ 5 w 9" name="T0"/>
                <a:gd fmla="*/ 10 h 11" name="T1"/>
                <a:gd fmla="*/ 8 w 9" name="T2"/>
                <a:gd fmla="*/ 4 h 11" name="T3"/>
                <a:gd fmla="*/ 5 w 9" name="T4"/>
                <a:gd fmla="*/ 0 h 11" name="T5"/>
                <a:gd fmla="*/ 0 w 9" name="T6"/>
                <a:gd fmla="*/ 4 h 11" name="T7"/>
                <a:gd fmla="*/ 5 w 9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fmla="*/ 12 w 14" name="T0"/>
                <a:gd fmla="*/ 1 h 18" name="T1"/>
                <a:gd fmla="*/ 10 w 14" name="T2"/>
                <a:gd fmla="*/ 0 h 18" name="T3"/>
                <a:gd fmla="*/ 8 w 14" name="T4"/>
                <a:gd fmla="*/ 6 h 18" name="T5"/>
                <a:gd fmla="*/ 1 w 14" name="T6"/>
                <a:gd fmla="*/ 14 h 18" name="T7"/>
                <a:gd fmla="*/ 1 w 14" name="T8"/>
                <a:gd fmla="*/ 17 h 18" name="T9"/>
                <a:gd fmla="*/ 4 w 14" name="T10"/>
                <a:gd fmla="*/ 17 h 18" name="T11"/>
                <a:gd fmla="*/ 12 w 14" name="T12"/>
                <a:gd fmla="*/ 9 h 18" name="T13"/>
                <a:gd fmla="*/ 13 w 14" name="T14"/>
                <a:gd fmla="*/ 8 h 18" name="T15"/>
                <a:gd fmla="*/ 14 w 14" name="T16"/>
                <a:gd fmla="*/ 3 h 18" name="T17"/>
                <a:gd fmla="*/ 12 w 14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fmla="*/ 6 w 13" name="T0"/>
                <a:gd fmla="*/ 8 h 8" name="T1"/>
                <a:gd fmla="*/ 12 w 13" name="T2"/>
                <a:gd fmla="*/ 4 h 8" name="T3"/>
                <a:gd fmla="*/ 12 w 13" name="T4"/>
                <a:gd fmla="*/ 1 h 8" name="T5"/>
                <a:gd fmla="*/ 10 w 13" name="T6"/>
                <a:gd fmla="*/ 1 h 8" name="T7"/>
                <a:gd fmla="*/ 5 w 13" name="T8"/>
                <a:gd fmla="*/ 4 h 8" name="T9"/>
                <a:gd fmla="*/ 1 w 13" name="T10"/>
                <a:gd fmla="*/ 3 h 8" name="T11"/>
                <a:gd fmla="*/ 1 w 13" name="T12"/>
                <a:gd fmla="*/ 5 h 8" name="T13"/>
                <a:gd fmla="*/ 0 w 13" name="T14"/>
                <a:gd fmla="*/ 7 h 8" name="T15"/>
                <a:gd fmla="*/ 5 w 13" name="T16"/>
                <a:gd fmla="*/ 8 h 8" name="T17"/>
                <a:gd fmla="*/ 6 w 13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fmla="*/ 18 w 23" name="T0"/>
                <a:gd fmla="*/ 17 h 35" name="T1"/>
                <a:gd fmla="*/ 21 w 23" name="T2"/>
                <a:gd fmla="*/ 5 h 35" name="T3"/>
                <a:gd fmla="*/ 21 w 23" name="T4"/>
                <a:gd fmla="*/ 2 h 35" name="T5"/>
                <a:gd fmla="*/ 20 w 23" name="T6"/>
                <a:gd fmla="*/ 2 h 35" name="T7"/>
                <a:gd fmla="*/ 19 w 23" name="T8"/>
                <a:gd fmla="*/ 7 h 35" name="T9"/>
                <a:gd fmla="*/ 20 w 23" name="T10"/>
                <a:gd fmla="*/ 3 h 35" name="T11"/>
                <a:gd fmla="*/ 20 w 23" name="T12"/>
                <a:gd fmla="*/ 2 h 35" name="T13"/>
                <a:gd fmla="*/ 20 w 23" name="T14"/>
                <a:gd fmla="*/ 1 h 35" name="T15"/>
                <a:gd fmla="*/ 19 w 23" name="T16"/>
                <a:gd fmla="*/ 1 h 35" name="T17"/>
                <a:gd fmla="*/ 18 w 23" name="T18"/>
                <a:gd fmla="*/ 2 h 35" name="T19"/>
                <a:gd fmla="*/ 19 w 23" name="T20"/>
                <a:gd fmla="*/ 3 h 35" name="T21"/>
                <a:gd fmla="*/ 18 w 23" name="T22"/>
                <a:gd fmla="*/ 6 h 35" name="T23"/>
                <a:gd fmla="*/ 17 w 23" name="T24"/>
                <a:gd fmla="*/ 0 h 35" name="T25"/>
                <a:gd fmla="*/ 17 w 23" name="T26"/>
                <a:gd fmla="*/ 0 h 35" name="T27"/>
                <a:gd fmla="*/ 17 w 23" name="T28"/>
                <a:gd fmla="*/ 0 h 35" name="T29"/>
                <a:gd fmla="*/ 15 w 23" name="T30"/>
                <a:gd fmla="*/ 0 h 35" name="T31"/>
                <a:gd fmla="*/ 8 w 23" name="T32"/>
                <a:gd fmla="*/ 0 h 35" name="T33"/>
                <a:gd fmla="*/ 1 w 23" name="T34"/>
                <a:gd fmla="*/ 5 h 35" name="T35"/>
                <a:gd fmla="*/ 1 w 23" name="T36"/>
                <a:gd fmla="*/ 8 h 35" name="T37"/>
                <a:gd fmla="*/ 4 w 23" name="T38"/>
                <a:gd fmla="*/ 8 h 35" name="T39"/>
                <a:gd fmla="*/ 4 w 23" name="T40"/>
                <a:gd fmla="*/ 8 h 35" name="T41"/>
                <a:gd fmla="*/ 9 w 23" name="T42"/>
                <a:gd fmla="*/ 4 h 35" name="T43"/>
                <a:gd fmla="*/ 13 w 23" name="T44"/>
                <a:gd fmla="*/ 4 h 35" name="T45"/>
                <a:gd fmla="*/ 12 w 23" name="T46"/>
                <a:gd fmla="*/ 4 h 35" name="T47"/>
                <a:gd fmla="*/ 9 w 23" name="T48"/>
                <a:gd fmla="*/ 15 h 35" name="T49"/>
                <a:gd fmla="*/ 10 w 23" name="T50"/>
                <a:gd fmla="*/ 16 h 35" name="T51"/>
                <a:gd fmla="*/ 14 w 23" name="T52"/>
                <a:gd fmla="*/ 20 h 35" name="T53"/>
                <a:gd fmla="*/ 18 w 23" name="T54"/>
                <a:gd fmla="*/ 24 h 35" name="T55"/>
                <a:gd fmla="*/ 17 w 23" name="T56"/>
                <a:gd fmla="*/ 32 h 35" name="T57"/>
                <a:gd fmla="*/ 19 w 23" name="T58"/>
                <a:gd fmla="*/ 35 h 35" name="T59"/>
                <a:gd fmla="*/ 22 w 23" name="T60"/>
                <a:gd fmla="*/ 33 h 35" name="T61"/>
                <a:gd fmla="*/ 23 w 23" name="T62"/>
                <a:gd fmla="*/ 24 h 35" name="T63"/>
                <a:gd fmla="*/ 23 w 23" name="T64"/>
                <a:gd fmla="*/ 22 h 35" name="T65"/>
                <a:gd fmla="*/ 18 w 23" name="T66"/>
                <a:gd fmla="*/ 17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>
          <a:xfrm>
            <a:off x="4771436" y="2443615"/>
            <a:ext cx="425391" cy="421723"/>
            <a:chOff x="3783" y="2102"/>
            <a:chExt cx="116" cy="115"/>
          </a:xfrm>
          <a:solidFill>
            <a:schemeClr val="bg1"/>
          </a:solidFill>
          <a:effectLst>
            <a:outerShdw algn="tl" blurRad="50800" dir="2700000" dist="25400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fmla="*/ 1 w 3" name="T0"/>
                <a:gd fmla="*/ 4 h 4" name="T1"/>
                <a:gd fmla="*/ 1 w 3" name="T2"/>
                <a:gd fmla="*/ 4 h 4" name="T3"/>
                <a:gd fmla="*/ 3 w 3" name="T4"/>
                <a:gd fmla="*/ 3 h 4" name="T5"/>
                <a:gd fmla="*/ 3 w 3" name="T6"/>
                <a:gd fmla="*/ 0 h 4" name="T7"/>
                <a:gd fmla="*/ 1 w 3" name="T8"/>
                <a:gd fmla="*/ 0 h 4" name="T9"/>
                <a:gd fmla="*/ 0 w 3" name="T10"/>
                <a:gd fmla="*/ 0 h 4" name="T11"/>
                <a:gd fmla="*/ 0 w 3" name="T12"/>
                <a:gd fmla="*/ 3 h 4" name="T13"/>
                <a:gd fmla="*/ 1 w 3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1 h 4" name="T5"/>
                <a:gd fmla="*/ 0 w 3" name="T6"/>
                <a:gd fmla="*/ 4 h 4" name="T7"/>
                <a:gd fmla="*/ 1 w 3" name="T8"/>
                <a:gd fmla="*/ 4 h 4" name="T9"/>
                <a:gd fmla="*/ 3 w 3" name="T10"/>
                <a:gd fmla="*/ 4 h 4" name="T11"/>
                <a:gd fmla="*/ 3 w 3" name="T12"/>
                <a:gd fmla="*/ 1 h 4" name="T13"/>
                <a:gd fmla="*/ 1 w 3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fmla="*/ 3 w 4" name="T0"/>
                <a:gd fmla="*/ 0 h 4" name="T1"/>
                <a:gd fmla="*/ 0 w 4" name="T2"/>
                <a:gd fmla="*/ 0 h 4" name="T3"/>
                <a:gd fmla="*/ 0 w 4" name="T4"/>
                <a:gd fmla="*/ 2 h 4" name="T5"/>
                <a:gd fmla="*/ 0 w 4" name="T6"/>
                <a:gd fmla="*/ 4 h 4" name="T7"/>
                <a:gd fmla="*/ 3 w 4" name="T8"/>
                <a:gd fmla="*/ 4 h 4" name="T9"/>
                <a:gd fmla="*/ 4 w 4" name="T10"/>
                <a:gd fmla="*/ 2 h 4" name="T11"/>
                <a:gd fmla="*/ 4 w 4" name="T12"/>
                <a:gd fmla="*/ 2 h 4" name="T13"/>
                <a:gd fmla="*/ 3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fmla="*/ 4 w 4" name="T0"/>
                <a:gd fmla="*/ 0 h 4" name="T1"/>
                <a:gd fmla="*/ 2 w 4" name="T2"/>
                <a:gd fmla="*/ 0 h 4" name="T3"/>
                <a:gd fmla="*/ 0 w 4" name="T4"/>
                <a:gd fmla="*/ 2 h 4" name="T5"/>
                <a:gd fmla="*/ 0 w 4" name="T6"/>
                <a:gd fmla="*/ 2 h 4" name="T7"/>
                <a:gd fmla="*/ 2 w 4" name="T8"/>
                <a:gd fmla="*/ 4 h 4" name="T9"/>
                <a:gd fmla="*/ 4 w 4" name="T10"/>
                <a:gd fmla="*/ 4 h 4" name="T11"/>
                <a:gd fmla="*/ 4 w 4" name="T12"/>
                <a:gd fmla="*/ 2 h 4" name="T13"/>
                <a:gd fmla="*/ 4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fmla="*/ 11 w 13" name="T0"/>
                <a:gd fmla="*/ 0 h 15" name="T1"/>
                <a:gd fmla="*/ 10 w 13" name="T2"/>
                <a:gd fmla="*/ 2 h 15" name="T3"/>
                <a:gd fmla="*/ 10 w 13" name="T4"/>
                <a:gd fmla="*/ 11 h 15" name="T5"/>
                <a:gd fmla="*/ 9 w 13" name="T6"/>
                <a:gd fmla="*/ 12 h 15" name="T7"/>
                <a:gd fmla="*/ 2 w 13" name="T8"/>
                <a:gd fmla="*/ 12 h 15" name="T9"/>
                <a:gd fmla="*/ 0 w 13" name="T10"/>
                <a:gd fmla="*/ 14 h 15" name="T11"/>
                <a:gd fmla="*/ 2 w 13" name="T12"/>
                <a:gd fmla="*/ 15 h 15" name="T13"/>
                <a:gd fmla="*/ 11 w 13" name="T14"/>
                <a:gd fmla="*/ 15 h 15" name="T15"/>
                <a:gd fmla="*/ 12 w 13" name="T16"/>
                <a:gd fmla="*/ 15 h 15" name="T17"/>
                <a:gd fmla="*/ 12 w 13" name="T18"/>
                <a:gd fmla="*/ 15 h 15" name="T19"/>
                <a:gd fmla="*/ 13 w 13" name="T20"/>
                <a:gd fmla="*/ 13 h 15" name="T21"/>
                <a:gd fmla="*/ 13 w 13" name="T22"/>
                <a:gd fmla="*/ 2 h 15" name="T23"/>
                <a:gd fmla="*/ 11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>
          <a:xfrm>
            <a:off x="5866001" y="1433611"/>
            <a:ext cx="412385" cy="329268"/>
            <a:chOff x="3775" y="2110"/>
            <a:chExt cx="129" cy="103"/>
          </a:xfrm>
          <a:solidFill>
            <a:schemeClr val="bg1"/>
          </a:solidFill>
          <a:effectLst>
            <a:outerShdw algn="tl" blurRad="50800" dir="2700000" dist="25400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fmla="*/ 5 w 16" name="T0"/>
                <a:gd fmla="*/ 0 h 14" name="T1"/>
                <a:gd fmla="*/ 0 w 16" name="T2"/>
                <a:gd fmla="*/ 4 h 14" name="T3"/>
                <a:gd fmla="*/ 10 w 16" name="T4"/>
                <a:gd fmla="*/ 14 h 14" name="T5"/>
                <a:gd fmla="*/ 16 w 16" name="T6"/>
                <a:gd fmla="*/ 9 h 14" name="T7"/>
                <a:gd fmla="*/ 5 w 1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fmla="*/ 37 w 44" name="T0"/>
                <a:gd fmla="*/ 4 h 16" name="T1"/>
                <a:gd fmla="*/ 29 w 44" name="T2"/>
                <a:gd fmla="*/ 9 h 16" name="T3"/>
                <a:gd fmla="*/ 18 w 44" name="T4"/>
                <a:gd fmla="*/ 8 h 16" name="T5"/>
                <a:gd fmla="*/ 25 w 44" name="T6"/>
                <a:gd fmla="*/ 7 h 16" name="T7"/>
                <a:gd fmla="*/ 31 w 44" name="T8"/>
                <a:gd fmla="*/ 2 h 16" name="T9"/>
                <a:gd fmla="*/ 20 w 44" name="T10"/>
                <a:gd fmla="*/ 2 h 16" name="T11"/>
                <a:gd fmla="*/ 9 w 44" name="T12"/>
                <a:gd fmla="*/ 2 h 16" name="T13"/>
                <a:gd fmla="*/ 0 w 44" name="T14"/>
                <a:gd fmla="*/ 7 h 16" name="T15"/>
                <a:gd fmla="*/ 9 w 44" name="T16"/>
                <a:gd fmla="*/ 16 h 16" name="T17"/>
                <a:gd fmla="*/ 13 w 44" name="T18"/>
                <a:gd fmla="*/ 14 h 16" name="T19"/>
                <a:gd fmla="*/ 29 w 44" name="T20"/>
                <a:gd fmla="*/ 14 h 16" name="T21"/>
                <a:gd fmla="*/ 44 w 44" name="T22"/>
                <a:gd fmla="*/ 2 h 16" name="T23"/>
                <a:gd fmla="*/ 37 w 44" name="T24"/>
                <a:gd fmla="*/ 4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fmla="*/ 38 w 38" name="T0"/>
                <a:gd fmla="*/ 0 h 16" name="T1"/>
                <a:gd fmla="*/ 34 w 38" name="T2"/>
                <a:gd fmla="*/ 0 h 16" name="T3"/>
                <a:gd fmla="*/ 34 w 38" name="T4"/>
                <a:gd fmla="*/ 6 h 16" name="T5"/>
                <a:gd fmla="*/ 32 w 38" name="T6"/>
                <a:gd fmla="*/ 6 h 16" name="T7"/>
                <a:gd fmla="*/ 32 w 38" name="T8"/>
                <a:gd fmla="*/ 0 h 16" name="T9"/>
                <a:gd fmla="*/ 28 w 38" name="T10"/>
                <a:gd fmla="*/ 0 h 16" name="T11"/>
                <a:gd fmla="*/ 28 w 38" name="T12"/>
                <a:gd fmla="*/ 6 h 16" name="T13"/>
                <a:gd fmla="*/ 12 w 38" name="T14"/>
                <a:gd fmla="*/ 6 h 16" name="T15"/>
                <a:gd fmla="*/ 12 w 38" name="T16"/>
                <a:gd fmla="*/ 3 h 16" name="T17"/>
                <a:gd fmla="*/ 12 w 38" name="T18"/>
                <a:gd fmla="*/ 1 h 16" name="T19"/>
                <a:gd fmla="*/ 11 w 38" name="T20"/>
                <a:gd fmla="*/ 0 h 16" name="T21"/>
                <a:gd fmla="*/ 9 w 38" name="T22"/>
                <a:gd fmla="*/ 0 h 16" name="T23"/>
                <a:gd fmla="*/ 3 w 38" name="T24"/>
                <a:gd fmla="*/ 0 h 16" name="T25"/>
                <a:gd fmla="*/ 1 w 38" name="T26"/>
                <a:gd fmla="*/ 0 h 16" name="T27"/>
                <a:gd fmla="*/ 0 w 38" name="T28"/>
                <a:gd fmla="*/ 2 h 16" name="T29"/>
                <a:gd fmla="*/ 0 w 38" name="T30"/>
                <a:gd fmla="*/ 3 h 16" name="T31"/>
                <a:gd fmla="*/ 0 w 38" name="T32"/>
                <a:gd fmla="*/ 13 h 16" name="T33"/>
                <a:gd fmla="*/ 0 w 38" name="T34"/>
                <a:gd fmla="*/ 15 h 16" name="T35"/>
                <a:gd fmla="*/ 2 w 38" name="T36"/>
                <a:gd fmla="*/ 16 h 16" name="T37"/>
                <a:gd fmla="*/ 3 w 38" name="T38"/>
                <a:gd fmla="*/ 16 h 16" name="T39"/>
                <a:gd fmla="*/ 9 w 38" name="T40"/>
                <a:gd fmla="*/ 16 h 16" name="T41"/>
                <a:gd fmla="*/ 11 w 38" name="T42"/>
                <a:gd fmla="*/ 16 h 16" name="T43"/>
                <a:gd fmla="*/ 12 w 38" name="T44"/>
                <a:gd fmla="*/ 14 h 16" name="T45"/>
                <a:gd fmla="*/ 12 w 38" name="T46"/>
                <a:gd fmla="*/ 13 h 16" name="T47"/>
                <a:gd fmla="*/ 12 w 38" name="T48"/>
                <a:gd fmla="*/ 10 h 16" name="T49"/>
                <a:gd fmla="*/ 38 w 38" name="T50"/>
                <a:gd fmla="*/ 10 h 16" name="T51"/>
                <a:gd fmla="*/ 38 w 38" name="T52"/>
                <a:gd fmla="*/ 0 h 16" name="T53"/>
                <a:gd fmla="*/ 3 w 38" name="T54"/>
                <a:gd fmla="*/ 3 h 16" name="T55"/>
                <a:gd fmla="*/ 9 w 38" name="T56"/>
                <a:gd fmla="*/ 3 h 16" name="T57"/>
                <a:gd fmla="*/ 9 w 38" name="T58"/>
                <a:gd fmla="*/ 13 h 16" name="T59"/>
                <a:gd fmla="*/ 3 w 38" name="T60"/>
                <a:gd fmla="*/ 13 h 16" name="T61"/>
                <a:gd fmla="*/ 3 w 38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>
          <a:xfrm>
            <a:off x="6985072" y="2459536"/>
            <a:ext cx="404648" cy="389881"/>
            <a:chOff x="3770" y="2095"/>
            <a:chExt cx="137" cy="132"/>
          </a:xfrm>
          <a:solidFill>
            <a:schemeClr val="bg1"/>
          </a:solidFill>
          <a:effectLst>
            <a:outerShdw algn="tl" blurRad="50800" dir="2700000" dist="25400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gdLst>
                <a:gd fmla="*/ 52 w 55" name="T0"/>
                <a:gd fmla="*/ 6 h 15" name="T1"/>
                <a:gd fmla="*/ 38 w 55" name="T2"/>
                <a:gd fmla="*/ 6 h 15" name="T3"/>
                <a:gd fmla="*/ 37 w 55" name="T4"/>
                <a:gd fmla="*/ 6 h 15" name="T5"/>
                <a:gd fmla="*/ 37 w 55" name="T6"/>
                <a:gd fmla="*/ 3 h 15" name="T7"/>
                <a:gd fmla="*/ 37 w 55" name="T8"/>
                <a:gd fmla="*/ 1 h 15" name="T9"/>
                <a:gd fmla="*/ 35 w 55" name="T10"/>
                <a:gd fmla="*/ 0 h 15" name="T11"/>
                <a:gd fmla="*/ 20 w 55" name="T12"/>
                <a:gd fmla="*/ 0 h 15" name="T13"/>
                <a:gd fmla="*/ 18 w 55" name="T14"/>
                <a:gd fmla="*/ 3 h 15" name="T15"/>
                <a:gd fmla="*/ 18 w 55" name="T16"/>
                <a:gd fmla="*/ 6 h 15" name="T17"/>
                <a:gd fmla="*/ 18 w 55" name="T18"/>
                <a:gd fmla="*/ 6 h 15" name="T19"/>
                <a:gd fmla="*/ 3 w 55" name="T20"/>
                <a:gd fmla="*/ 6 h 15" name="T21"/>
                <a:gd fmla="*/ 0 w 55" name="T22"/>
                <a:gd fmla="*/ 8 h 15" name="T23"/>
                <a:gd fmla="*/ 0 w 55" name="T24"/>
                <a:gd fmla="*/ 14 h 15" name="T25"/>
                <a:gd fmla="*/ 1 w 55" name="T26"/>
                <a:gd fmla="*/ 15 h 15" name="T27"/>
                <a:gd fmla="*/ 2 w 55" name="T28"/>
                <a:gd fmla="*/ 14 h 15" name="T29"/>
                <a:gd fmla="*/ 2 w 55" name="T30"/>
                <a:gd fmla="*/ 8 h 15" name="T31"/>
                <a:gd fmla="*/ 3 w 55" name="T32"/>
                <a:gd fmla="*/ 8 h 15" name="T33"/>
                <a:gd fmla="*/ 18 w 55" name="T34"/>
                <a:gd fmla="*/ 8 h 15" name="T35"/>
                <a:gd fmla="*/ 18 w 55" name="T36"/>
                <a:gd fmla="*/ 8 h 15" name="T37"/>
                <a:gd fmla="*/ 18 w 55" name="T38"/>
                <a:gd fmla="*/ 9 h 15" name="T39"/>
                <a:gd fmla="*/ 19 w 55" name="T40"/>
                <a:gd fmla="*/ 9 h 15" name="T41"/>
                <a:gd fmla="*/ 20 w 55" name="T42"/>
                <a:gd fmla="*/ 9 h 15" name="T43"/>
                <a:gd fmla="*/ 20 w 55" name="T44"/>
                <a:gd fmla="*/ 8 h 15" name="T45"/>
                <a:gd fmla="*/ 20 w 55" name="T46"/>
                <a:gd fmla="*/ 3 h 15" name="T47"/>
                <a:gd fmla="*/ 20 w 55" name="T48"/>
                <a:gd fmla="*/ 2 h 15" name="T49"/>
                <a:gd fmla="*/ 35 w 55" name="T50"/>
                <a:gd fmla="*/ 2 h 15" name="T51"/>
                <a:gd fmla="*/ 35 w 55" name="T52"/>
                <a:gd fmla="*/ 3 h 15" name="T53"/>
                <a:gd fmla="*/ 35 w 55" name="T54"/>
                <a:gd fmla="*/ 8 h 15" name="T55"/>
                <a:gd fmla="*/ 36 w 55" name="T56"/>
                <a:gd fmla="*/ 9 h 15" name="T57"/>
                <a:gd fmla="*/ 36 w 55" name="T58"/>
                <a:gd fmla="*/ 9 h 15" name="T59"/>
                <a:gd fmla="*/ 37 w 55" name="T60"/>
                <a:gd fmla="*/ 9 h 15" name="T61"/>
                <a:gd fmla="*/ 37 w 55" name="T62"/>
                <a:gd fmla="*/ 8 h 15" name="T63"/>
                <a:gd fmla="*/ 38 w 55" name="T64"/>
                <a:gd fmla="*/ 8 h 15" name="T65"/>
                <a:gd fmla="*/ 52 w 55" name="T66"/>
                <a:gd fmla="*/ 8 h 15" name="T67"/>
                <a:gd fmla="*/ 53 w 55" name="T68"/>
                <a:gd fmla="*/ 8 h 15" name="T69"/>
                <a:gd fmla="*/ 53 w 55" name="T70"/>
                <a:gd fmla="*/ 14 h 15" name="T71"/>
                <a:gd fmla="*/ 54 w 55" name="T72"/>
                <a:gd fmla="*/ 15 h 15" name="T73"/>
                <a:gd fmla="*/ 55 w 55" name="T74"/>
                <a:gd fmla="*/ 14 h 15" name="T75"/>
                <a:gd fmla="*/ 55 w 55" name="T76"/>
                <a:gd fmla="*/ 8 h 15" name="T77"/>
                <a:gd fmla="*/ 52 w 55" name="T78"/>
                <a:gd fmla="*/ 6 h 1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" w="5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gdLst>
                <a:gd fmla="*/ 2 w 15" name="T0"/>
                <a:gd fmla="*/ 14 h 28" name="T1"/>
                <a:gd fmla="*/ 3 w 15" name="T2"/>
                <a:gd fmla="*/ 13 h 28" name="T3"/>
                <a:gd fmla="*/ 3 w 15" name="T4"/>
                <a:gd fmla="*/ 8 h 28" name="T5"/>
                <a:gd fmla="*/ 4 w 15" name="T6"/>
                <a:gd fmla="*/ 4 h 28" name="T7"/>
                <a:gd fmla="*/ 4 w 15" name="T8"/>
                <a:gd fmla="*/ 4 h 28" name="T9"/>
                <a:gd fmla="*/ 4 w 15" name="T10"/>
                <a:gd fmla="*/ 12 h 28" name="T11"/>
                <a:gd fmla="*/ 4 w 15" name="T12"/>
                <a:gd fmla="*/ 13 h 28" name="T13"/>
                <a:gd fmla="*/ 4 w 15" name="T14"/>
                <a:gd fmla="*/ 26 h 28" name="T15"/>
                <a:gd fmla="*/ 5 w 15" name="T16"/>
                <a:gd fmla="*/ 28 h 28" name="T17"/>
                <a:gd fmla="*/ 5 w 15" name="T18"/>
                <a:gd fmla="*/ 28 h 28" name="T19"/>
                <a:gd fmla="*/ 5 w 15" name="T20"/>
                <a:gd fmla="*/ 28 h 28" name="T21"/>
                <a:gd fmla="*/ 7 w 15" name="T22"/>
                <a:gd fmla="*/ 26 h 28" name="T23"/>
                <a:gd fmla="*/ 7 w 15" name="T24"/>
                <a:gd fmla="*/ 14 h 28" name="T25"/>
                <a:gd fmla="*/ 8 w 15" name="T26"/>
                <a:gd fmla="*/ 14 h 28" name="T27"/>
                <a:gd fmla="*/ 8 w 15" name="T28"/>
                <a:gd fmla="*/ 26 h 28" name="T29"/>
                <a:gd fmla="*/ 10 w 15" name="T30"/>
                <a:gd fmla="*/ 28 h 28" name="T31"/>
                <a:gd fmla="*/ 10 w 15" name="T32"/>
                <a:gd fmla="*/ 28 h 28" name="T33"/>
                <a:gd fmla="*/ 10 w 15" name="T34"/>
                <a:gd fmla="*/ 28 h 28" name="T35"/>
                <a:gd fmla="*/ 12 w 15" name="T36"/>
                <a:gd fmla="*/ 26 h 28" name="T37"/>
                <a:gd fmla="*/ 12 w 15" name="T38"/>
                <a:gd fmla="*/ 13 h 28" name="T39"/>
                <a:gd fmla="*/ 12 w 15" name="T40"/>
                <a:gd fmla="*/ 12 h 28" name="T41"/>
                <a:gd fmla="*/ 12 w 15" name="T42"/>
                <a:gd fmla="*/ 4 h 28" name="T43"/>
                <a:gd fmla="*/ 12 w 15" name="T44"/>
                <a:gd fmla="*/ 4 h 28" name="T45"/>
                <a:gd fmla="*/ 12 w 15" name="T46"/>
                <a:gd fmla="*/ 8 h 28" name="T47"/>
                <a:gd fmla="*/ 12 w 15" name="T48"/>
                <a:gd fmla="*/ 13 h 28" name="T49"/>
                <a:gd fmla="*/ 14 w 15" name="T50"/>
                <a:gd fmla="*/ 14 h 28" name="T51"/>
                <a:gd fmla="*/ 15 w 15" name="T52"/>
                <a:gd fmla="*/ 13 h 28" name="T53"/>
                <a:gd fmla="*/ 15 w 15" name="T54"/>
                <a:gd fmla="*/ 8 h 28" name="T55"/>
                <a:gd fmla="*/ 13 w 15" name="T56"/>
                <a:gd fmla="*/ 1 h 28" name="T57"/>
                <a:gd fmla="*/ 10 w 15" name="T58"/>
                <a:gd fmla="*/ 0 h 28" name="T59"/>
                <a:gd fmla="*/ 10 w 15" name="T60"/>
                <a:gd fmla="*/ 0 h 28" name="T61"/>
                <a:gd fmla="*/ 10 w 15" name="T62"/>
                <a:gd fmla="*/ 0 h 28" name="T63"/>
                <a:gd fmla="*/ 10 w 15" name="T64"/>
                <a:gd fmla="*/ 0 h 28" name="T65"/>
                <a:gd fmla="*/ 8 w 15" name="T66"/>
                <a:gd fmla="*/ 4 h 28" name="T67"/>
                <a:gd fmla="*/ 8 w 15" name="T68"/>
                <a:gd fmla="*/ 1 h 28" name="T69"/>
                <a:gd fmla="*/ 8 w 15" name="T70"/>
                <a:gd fmla="*/ 1 h 28" name="T71"/>
                <a:gd fmla="*/ 8 w 15" name="T72"/>
                <a:gd fmla="*/ 0 h 28" name="T73"/>
                <a:gd fmla="*/ 8 w 15" name="T74"/>
                <a:gd fmla="*/ 0 h 28" name="T75"/>
                <a:gd fmla="*/ 7 w 15" name="T76"/>
                <a:gd fmla="*/ 0 h 28" name="T77"/>
                <a:gd fmla="*/ 7 w 15" name="T78"/>
                <a:gd fmla="*/ 0 h 28" name="T79"/>
                <a:gd fmla="*/ 7 w 15" name="T80"/>
                <a:gd fmla="*/ 1 h 28" name="T81"/>
                <a:gd fmla="*/ 7 w 15" name="T82"/>
                <a:gd fmla="*/ 1 h 28" name="T83"/>
                <a:gd fmla="*/ 7 w 15" name="T84"/>
                <a:gd fmla="*/ 4 h 28" name="T85"/>
                <a:gd fmla="*/ 6 w 15" name="T86"/>
                <a:gd fmla="*/ 0 h 28" name="T87"/>
                <a:gd fmla="*/ 6 w 15" name="T88"/>
                <a:gd fmla="*/ 0 h 28" name="T89"/>
                <a:gd fmla="*/ 6 w 15" name="T90"/>
                <a:gd fmla="*/ 0 h 28" name="T91"/>
                <a:gd fmla="*/ 5 w 15" name="T92"/>
                <a:gd fmla="*/ 0 h 28" name="T93"/>
                <a:gd fmla="*/ 2 w 15" name="T94"/>
                <a:gd fmla="*/ 1 h 28" name="T95"/>
                <a:gd fmla="*/ 0 w 15" name="T96"/>
                <a:gd fmla="*/ 8 h 28" name="T97"/>
                <a:gd fmla="*/ 0 w 15" name="T98"/>
                <a:gd fmla="*/ 13 h 28" name="T99"/>
                <a:gd fmla="*/ 2 w 15" name="T100"/>
                <a:gd fmla="*/ 14 h 2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8" w="15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gdLst>
                <a:gd fmla="*/ 1 w 7" name="T0"/>
                <a:gd fmla="*/ 5 h 8" name="T1"/>
                <a:gd fmla="*/ 4 w 7" name="T2"/>
                <a:gd fmla="*/ 8 h 8" name="T3"/>
                <a:gd fmla="*/ 7 w 7" name="T4"/>
                <a:gd fmla="*/ 5 h 8" name="T5"/>
                <a:gd fmla="*/ 7 w 7" name="T6"/>
                <a:gd fmla="*/ 4 h 8" name="T7"/>
                <a:gd fmla="*/ 7 w 7" name="T8"/>
                <a:gd fmla="*/ 4 h 8" name="T9"/>
                <a:gd fmla="*/ 4 w 7" name="T10"/>
                <a:gd fmla="*/ 0 h 8" name="T11"/>
                <a:gd fmla="*/ 1 w 7" name="T12"/>
                <a:gd fmla="*/ 4 h 8" name="T13"/>
                <a:gd fmla="*/ 0 w 7" name="T14"/>
                <a:gd fmla="*/ 4 h 8" name="T15"/>
                <a:gd fmla="*/ 1 w 7" name="T16"/>
                <a:gd fmla="*/ 5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3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8 w 14" name="T60"/>
                <a:gd fmla="*/ 0 h 26" name="T61"/>
                <a:gd fmla="*/ 8 w 14" name="T62"/>
                <a:gd fmla="*/ 0 h 26" name="T63"/>
                <a:gd fmla="*/ 8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1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6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4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9 w 14" name="T60"/>
                <a:gd fmla="*/ 0 h 26" name="T61"/>
                <a:gd fmla="*/ 9 w 14" name="T62"/>
                <a:gd fmla="*/ 0 h 26" name="T63"/>
                <a:gd fmla="*/ 9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2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7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69417" y="2584445"/>
            <a:ext cx="4407167" cy="140064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gdLst>
                <a:gd fmla="*/ 0 w 1314450" name="connsiteX0"/>
                <a:gd fmla="*/ 219079 h 1314450" name="connsiteY0"/>
                <a:gd fmla="*/ 219079 w 1314450" name="connsiteX1"/>
                <a:gd fmla="*/ 0 h 1314450" name="connsiteY1"/>
                <a:gd fmla="*/ 1095371 w 1314450" name="connsiteX2"/>
                <a:gd fmla="*/ 0 h 1314450" name="connsiteY2"/>
                <a:gd fmla="*/ 1314450 w 1314450" name="connsiteX3"/>
                <a:gd fmla="*/ 219079 h 1314450" name="connsiteY3"/>
                <a:gd fmla="*/ 1314450 w 1314450" name="connsiteX4"/>
                <a:gd fmla="*/ 1095371 h 1314450" name="connsiteY4"/>
                <a:gd fmla="*/ 1095371 w 1314450" name="connsiteX5"/>
                <a:gd fmla="*/ 1314450 h 1314450" name="connsiteY5"/>
                <a:gd fmla="*/ 219079 w 1314450" name="connsiteX6"/>
                <a:gd fmla="*/ 1314450 h 1314450" name="connsiteY6"/>
                <a:gd fmla="*/ 0 w 1314450" name="connsiteX7"/>
                <a:gd fmla="*/ 1095371 h 1314450" name="connsiteY7"/>
                <a:gd fmla="*/ 0 w 1314450" name="connsiteX8"/>
                <a:gd fmla="*/ 219079 h 1314450" name="connsiteY8"/>
                <a:gd fmla="*/ 0 w 1314450" name="connsiteX0-1"/>
                <a:gd fmla="*/ 219079 h 1314450" name="connsiteY0-2"/>
                <a:gd fmla="*/ 219079 w 1314450" name="connsiteX1-3"/>
                <a:gd fmla="*/ 0 h 1314450" name="connsiteY1-4"/>
                <a:gd fmla="*/ 1095371 w 1314450" name="connsiteX2-5"/>
                <a:gd fmla="*/ 0 h 1314450" name="connsiteY2-6"/>
                <a:gd fmla="*/ 1314450 w 1314450" name="connsiteX3-7"/>
                <a:gd fmla="*/ 219079 h 1314450" name="connsiteY3-8"/>
                <a:gd fmla="*/ 1314450 w 1314450" name="connsiteX4-9"/>
                <a:gd fmla="*/ 1095371 h 1314450" name="connsiteY4-10"/>
                <a:gd fmla="*/ 219079 w 1314450" name="connsiteX5-11"/>
                <a:gd fmla="*/ 1314450 h 1314450" name="connsiteY5-12"/>
                <a:gd fmla="*/ 0 w 1314450" name="connsiteX6-13"/>
                <a:gd fmla="*/ 1095371 h 1314450" name="connsiteY6-14"/>
                <a:gd fmla="*/ 0 w 1314450" name="connsiteX7-15"/>
                <a:gd fmla="*/ 219079 h 1314450" name="connsiteY7-16"/>
                <a:gd fmla="*/ 0 w 1314450" name="connsiteX0-17"/>
                <a:gd fmla="*/ 219079 h 1314450" name="connsiteY0-18"/>
                <a:gd fmla="*/ 219079 w 1314450" name="connsiteX1-19"/>
                <a:gd fmla="*/ 0 h 1314450" name="connsiteY1-20"/>
                <a:gd fmla="*/ 1095371 w 1314450" name="connsiteX2-21"/>
                <a:gd fmla="*/ 0 h 1314450" name="connsiteY2-22"/>
                <a:gd fmla="*/ 1314450 w 1314450" name="connsiteX3-23"/>
                <a:gd fmla="*/ 219079 h 1314450" name="connsiteY3-24"/>
                <a:gd fmla="*/ 219079 w 1314450" name="connsiteX4-25"/>
                <a:gd fmla="*/ 1314450 h 1314450" name="connsiteY4-26"/>
                <a:gd fmla="*/ 0 w 1314450" name="connsiteX5-27"/>
                <a:gd fmla="*/ 1095371 h 1314450" name="connsiteY5-28"/>
                <a:gd fmla="*/ 0 w 1314450" name="connsiteX6-29"/>
                <a:gd fmla="*/ 219079 h 1314450" name="connsiteY6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14450" w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flipH="1" rot="2700000">
              <a:off x="8848434" y="3335622"/>
              <a:ext cx="186751" cy="186751"/>
            </a:xfrm>
            <a:custGeom>
              <a:gdLst>
                <a:gd fmla="*/ 0 w 1314450" name="connsiteX0"/>
                <a:gd fmla="*/ 219079 h 1314450" name="connsiteY0"/>
                <a:gd fmla="*/ 219079 w 1314450" name="connsiteX1"/>
                <a:gd fmla="*/ 0 h 1314450" name="connsiteY1"/>
                <a:gd fmla="*/ 1095371 w 1314450" name="connsiteX2"/>
                <a:gd fmla="*/ 0 h 1314450" name="connsiteY2"/>
                <a:gd fmla="*/ 1314450 w 1314450" name="connsiteX3"/>
                <a:gd fmla="*/ 219079 h 1314450" name="connsiteY3"/>
                <a:gd fmla="*/ 1314450 w 1314450" name="connsiteX4"/>
                <a:gd fmla="*/ 1095371 h 1314450" name="connsiteY4"/>
                <a:gd fmla="*/ 1095371 w 1314450" name="connsiteX5"/>
                <a:gd fmla="*/ 1314450 h 1314450" name="connsiteY5"/>
                <a:gd fmla="*/ 219079 w 1314450" name="connsiteX6"/>
                <a:gd fmla="*/ 1314450 h 1314450" name="connsiteY6"/>
                <a:gd fmla="*/ 0 w 1314450" name="connsiteX7"/>
                <a:gd fmla="*/ 1095371 h 1314450" name="connsiteY7"/>
                <a:gd fmla="*/ 0 w 1314450" name="connsiteX8"/>
                <a:gd fmla="*/ 219079 h 1314450" name="connsiteY8"/>
                <a:gd fmla="*/ 0 w 1314450" name="connsiteX0-1"/>
                <a:gd fmla="*/ 219079 h 1314450" name="connsiteY0-2"/>
                <a:gd fmla="*/ 219079 w 1314450" name="connsiteX1-3"/>
                <a:gd fmla="*/ 0 h 1314450" name="connsiteY1-4"/>
                <a:gd fmla="*/ 1095371 w 1314450" name="connsiteX2-5"/>
                <a:gd fmla="*/ 0 h 1314450" name="connsiteY2-6"/>
                <a:gd fmla="*/ 1314450 w 1314450" name="connsiteX3-7"/>
                <a:gd fmla="*/ 219079 h 1314450" name="connsiteY3-8"/>
                <a:gd fmla="*/ 1314450 w 1314450" name="connsiteX4-9"/>
                <a:gd fmla="*/ 1095371 h 1314450" name="connsiteY4-10"/>
                <a:gd fmla="*/ 219079 w 1314450" name="connsiteX5-11"/>
                <a:gd fmla="*/ 1314450 h 1314450" name="connsiteY5-12"/>
                <a:gd fmla="*/ 0 w 1314450" name="connsiteX6-13"/>
                <a:gd fmla="*/ 1095371 h 1314450" name="connsiteY6-14"/>
                <a:gd fmla="*/ 0 w 1314450" name="connsiteX7-15"/>
                <a:gd fmla="*/ 219079 h 1314450" name="connsiteY7-16"/>
                <a:gd fmla="*/ 0 w 1314450" name="connsiteX0-17"/>
                <a:gd fmla="*/ 219079 h 1314450" name="connsiteY0-18"/>
                <a:gd fmla="*/ 219079 w 1314450" name="connsiteX1-19"/>
                <a:gd fmla="*/ 0 h 1314450" name="connsiteY1-20"/>
                <a:gd fmla="*/ 1095371 w 1314450" name="connsiteX2-21"/>
                <a:gd fmla="*/ 0 h 1314450" name="connsiteY2-22"/>
                <a:gd fmla="*/ 1314450 w 1314450" name="connsiteX3-23"/>
                <a:gd fmla="*/ 219079 h 1314450" name="connsiteY3-24"/>
                <a:gd fmla="*/ 219079 w 1314450" name="connsiteX4-25"/>
                <a:gd fmla="*/ 1314450 h 1314450" name="connsiteY4-26"/>
                <a:gd fmla="*/ 0 w 1314450" name="connsiteX5-27"/>
                <a:gd fmla="*/ 1095371 h 1314450" name="connsiteY5-28"/>
                <a:gd fmla="*/ 0 w 1314450" name="connsiteX6-29"/>
                <a:gd fmla="*/ 219079 h 1314450" name="connsiteY6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b="b" l="l" r="r" t="t"/>
              <a:pathLst>
                <a:path h="1314450" w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6002970" y="450896"/>
            <a:ext cx="140063" cy="140063"/>
          </a:xfrm>
          <a:custGeom>
            <a:gdLst>
              <a:gd fmla="*/ 0 w 1314450" name="connsiteX0"/>
              <a:gd fmla="*/ 219079 h 1314450" name="connsiteY0"/>
              <a:gd fmla="*/ 219079 w 1314450" name="connsiteX1"/>
              <a:gd fmla="*/ 0 h 1314450" name="connsiteY1"/>
              <a:gd fmla="*/ 1095371 w 1314450" name="connsiteX2"/>
              <a:gd fmla="*/ 0 h 1314450" name="connsiteY2"/>
              <a:gd fmla="*/ 1314450 w 1314450" name="connsiteX3"/>
              <a:gd fmla="*/ 219079 h 1314450" name="connsiteY3"/>
              <a:gd fmla="*/ 1314450 w 1314450" name="connsiteX4"/>
              <a:gd fmla="*/ 1095371 h 1314450" name="connsiteY4"/>
              <a:gd fmla="*/ 1095371 w 1314450" name="connsiteX5"/>
              <a:gd fmla="*/ 1314450 h 1314450" name="connsiteY5"/>
              <a:gd fmla="*/ 219079 w 1314450" name="connsiteX6"/>
              <a:gd fmla="*/ 1314450 h 1314450" name="connsiteY6"/>
              <a:gd fmla="*/ 0 w 1314450" name="connsiteX7"/>
              <a:gd fmla="*/ 1095371 h 1314450" name="connsiteY7"/>
              <a:gd fmla="*/ 0 w 1314450" name="connsiteX8"/>
              <a:gd fmla="*/ 219079 h 1314450" name="connsiteY8"/>
              <a:gd fmla="*/ 0 w 1314450" name="connsiteX0-1"/>
              <a:gd fmla="*/ 219079 h 1314450" name="connsiteY0-2"/>
              <a:gd fmla="*/ 219079 w 1314450" name="connsiteX1-3"/>
              <a:gd fmla="*/ 0 h 1314450" name="connsiteY1-4"/>
              <a:gd fmla="*/ 1095371 w 1314450" name="connsiteX2-5"/>
              <a:gd fmla="*/ 0 h 1314450" name="connsiteY2-6"/>
              <a:gd fmla="*/ 1314450 w 1314450" name="connsiteX3-7"/>
              <a:gd fmla="*/ 219079 h 1314450" name="connsiteY3-8"/>
              <a:gd fmla="*/ 1314450 w 1314450" name="connsiteX4-9"/>
              <a:gd fmla="*/ 1095371 h 1314450" name="connsiteY4-10"/>
              <a:gd fmla="*/ 219079 w 1314450" name="connsiteX5-11"/>
              <a:gd fmla="*/ 1314450 h 1314450" name="connsiteY5-12"/>
              <a:gd fmla="*/ 0 w 1314450" name="connsiteX6-13"/>
              <a:gd fmla="*/ 1095371 h 1314450" name="connsiteY6-14"/>
              <a:gd fmla="*/ 0 w 1314450" name="connsiteX7-15"/>
              <a:gd fmla="*/ 219079 h 1314450" name="connsiteY7-16"/>
              <a:gd fmla="*/ 0 w 1314450" name="connsiteX0-17"/>
              <a:gd fmla="*/ 219079 h 1314450" name="connsiteY0-18"/>
              <a:gd fmla="*/ 219079 w 1314450" name="connsiteX1-19"/>
              <a:gd fmla="*/ 0 h 1314450" name="connsiteY1-20"/>
              <a:gd fmla="*/ 1095371 w 1314450" name="connsiteX2-21"/>
              <a:gd fmla="*/ 0 h 1314450" name="connsiteY2-22"/>
              <a:gd fmla="*/ 1314450 w 1314450" name="connsiteX3-23"/>
              <a:gd fmla="*/ 219079 h 1314450" name="connsiteY3-24"/>
              <a:gd fmla="*/ 219079 w 1314450" name="connsiteX4-25"/>
              <a:gd fmla="*/ 1314450 h 1314450" name="connsiteY4-26"/>
              <a:gd fmla="*/ 0 w 1314450" name="connsiteX5-27"/>
              <a:gd fmla="*/ 1095371 h 1314450" name="connsiteY5-28"/>
              <a:gd fmla="*/ 0 w 1314450" name="connsiteX6-29"/>
              <a:gd fmla="*/ 219079 h 1314450" name="connsiteY6-3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b="b" l="l" r="r" t="t"/>
            <a:pathLst>
              <a:path h="1314450" w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7" name="圆角矩形 6"/>
          <p:cNvSpPr/>
          <p:nvPr/>
        </p:nvSpPr>
        <p:spPr>
          <a:xfrm flipH="1" rot="8100000">
            <a:off x="6002969" y="4718000"/>
            <a:ext cx="140063" cy="140063"/>
          </a:xfrm>
          <a:custGeom>
            <a:gdLst>
              <a:gd fmla="*/ 0 w 1314450" name="connsiteX0"/>
              <a:gd fmla="*/ 219079 h 1314450" name="connsiteY0"/>
              <a:gd fmla="*/ 219079 w 1314450" name="connsiteX1"/>
              <a:gd fmla="*/ 0 h 1314450" name="connsiteY1"/>
              <a:gd fmla="*/ 1095371 w 1314450" name="connsiteX2"/>
              <a:gd fmla="*/ 0 h 1314450" name="connsiteY2"/>
              <a:gd fmla="*/ 1314450 w 1314450" name="connsiteX3"/>
              <a:gd fmla="*/ 219079 h 1314450" name="connsiteY3"/>
              <a:gd fmla="*/ 1314450 w 1314450" name="connsiteX4"/>
              <a:gd fmla="*/ 1095371 h 1314450" name="connsiteY4"/>
              <a:gd fmla="*/ 1095371 w 1314450" name="connsiteX5"/>
              <a:gd fmla="*/ 1314450 h 1314450" name="connsiteY5"/>
              <a:gd fmla="*/ 219079 w 1314450" name="connsiteX6"/>
              <a:gd fmla="*/ 1314450 h 1314450" name="connsiteY6"/>
              <a:gd fmla="*/ 0 w 1314450" name="connsiteX7"/>
              <a:gd fmla="*/ 1095371 h 1314450" name="connsiteY7"/>
              <a:gd fmla="*/ 0 w 1314450" name="connsiteX8"/>
              <a:gd fmla="*/ 219079 h 1314450" name="connsiteY8"/>
              <a:gd fmla="*/ 0 w 1314450" name="connsiteX0-1"/>
              <a:gd fmla="*/ 219079 h 1314450" name="connsiteY0-2"/>
              <a:gd fmla="*/ 219079 w 1314450" name="connsiteX1-3"/>
              <a:gd fmla="*/ 0 h 1314450" name="connsiteY1-4"/>
              <a:gd fmla="*/ 1095371 w 1314450" name="connsiteX2-5"/>
              <a:gd fmla="*/ 0 h 1314450" name="connsiteY2-6"/>
              <a:gd fmla="*/ 1314450 w 1314450" name="connsiteX3-7"/>
              <a:gd fmla="*/ 219079 h 1314450" name="connsiteY3-8"/>
              <a:gd fmla="*/ 1314450 w 1314450" name="connsiteX4-9"/>
              <a:gd fmla="*/ 1095371 h 1314450" name="connsiteY4-10"/>
              <a:gd fmla="*/ 219079 w 1314450" name="connsiteX5-11"/>
              <a:gd fmla="*/ 1314450 h 1314450" name="connsiteY5-12"/>
              <a:gd fmla="*/ 0 w 1314450" name="connsiteX6-13"/>
              <a:gd fmla="*/ 1095371 h 1314450" name="connsiteY6-14"/>
              <a:gd fmla="*/ 0 w 1314450" name="connsiteX7-15"/>
              <a:gd fmla="*/ 219079 h 1314450" name="connsiteY7-16"/>
              <a:gd fmla="*/ 0 w 1314450" name="connsiteX0-17"/>
              <a:gd fmla="*/ 219079 h 1314450" name="connsiteY0-18"/>
              <a:gd fmla="*/ 219079 w 1314450" name="connsiteX1-19"/>
              <a:gd fmla="*/ 0 h 1314450" name="connsiteY1-20"/>
              <a:gd fmla="*/ 1095371 w 1314450" name="connsiteX2-21"/>
              <a:gd fmla="*/ 0 h 1314450" name="connsiteY2-22"/>
              <a:gd fmla="*/ 1314450 w 1314450" name="connsiteX3-23"/>
              <a:gd fmla="*/ 219079 h 1314450" name="connsiteY3-24"/>
              <a:gd fmla="*/ 219079 w 1314450" name="connsiteX4-25"/>
              <a:gd fmla="*/ 1314450 h 1314450" name="connsiteY4-26"/>
              <a:gd fmla="*/ 0 w 1314450" name="connsiteX5-27"/>
              <a:gd fmla="*/ 1095371 h 1314450" name="connsiteY5-28"/>
              <a:gd fmla="*/ 0 w 1314450" name="connsiteX6-29"/>
              <a:gd fmla="*/ 219079 h 1314450" name="connsiteY6-3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b="b" l="l" r="r" t="t"/>
            <a:pathLst>
              <a:path h="1314450" w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67739" y="1240457"/>
            <a:ext cx="134432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77311" y="1460602"/>
            <a:ext cx="1357417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167739" y="3293415"/>
            <a:ext cx="134432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177311" y="3513560"/>
            <a:ext cx="1357417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21448" y="1240457"/>
            <a:ext cx="134432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31020" y="1460602"/>
            <a:ext cx="1357417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621448" y="3293415"/>
            <a:ext cx="134432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631020" y="3513560"/>
            <a:ext cx="1357417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077086" y="1839766"/>
            <a:ext cx="2263775" cy="1732251"/>
            <a:chOff x="1575453" y="2785353"/>
            <a:chExt cx="3018366" cy="2309670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8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144272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在此录入图表的综合描述说明。在此录入在此在此录入图表的综合描述说明。在此录入在此在此录入图表的综合描述说明。在此录入在此在此录入图表的综合描述说明。在此录入在此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 nodeType="clickPar">
                      <p:stCondLst>
                        <p:cond delay="indefinite"/>
                      </p:stCondLst>
                      <p:childTnLst>
                        <p:par>
                          <p:cTn fill="hold" id="8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76090" y="887530"/>
            <a:ext cx="2072960" cy="2584754"/>
            <a:chOff x="2285732" y="3716686"/>
            <a:chExt cx="2763946" cy="3446339"/>
          </a:xfrm>
        </p:grpSpPr>
        <p:grpSp>
          <p:nvGrpSpPr>
            <p:cNvPr id="6" name="组合 5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355600" dir="2700000" dist="88900" rotWithShape="0">
                  <a:prstClr val="black">
                    <a:alpha val="28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algn="tl" blurRad="254000" dir="2700000" dist="114300" rotWithShape="0">
                  <a:prstClr val="black">
                    <a:alpha val="25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28219" y="4347491"/>
              <a:ext cx="1068358" cy="1025176"/>
              <a:chOff x="2711519" y="4342226"/>
              <a:chExt cx="1068358" cy="102517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711520" y="4342226"/>
                <a:ext cx="1031437" cy="8534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01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38818" y="4957033"/>
                <a:ext cx="1041059" cy="406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STEP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71830" y="2599528"/>
            <a:ext cx="2065817" cy="2584754"/>
            <a:chOff x="3885937" y="2769115"/>
            <a:chExt cx="2754422" cy="344633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2" name="圆角矩形 2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355600" dir="2700000" dist="88900" rotWithShape="0">
                  <a:prstClr val="black">
                    <a:alpha val="28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algn="tl" blurRad="254000" dir="2700000" dist="114300" rotWithShape="0">
                  <a:prstClr val="black">
                    <a:alpha val="25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52303" y="3414855"/>
              <a:ext cx="1045498" cy="1025176"/>
              <a:chOff x="2734379" y="4342226"/>
              <a:chExt cx="1045498" cy="102517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34380" y="4342226"/>
                <a:ext cx="1031437" cy="8534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03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38819" y="4957033"/>
                <a:ext cx="1041059" cy="406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STEP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12659" y="878097"/>
            <a:ext cx="2065817" cy="2584754"/>
            <a:chOff x="5489223" y="1837839"/>
            <a:chExt cx="2754422" cy="3446339"/>
          </a:xfrm>
        </p:grpSpPr>
        <p:grpSp>
          <p:nvGrpSpPr>
            <p:cNvPr id="27" name="组合 26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355600" dir="2700000" dist="88900" rotWithShape="0">
                  <a:prstClr val="black">
                    <a:alpha val="28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  <a:effectLst>
                <a:outerShdw algn="tl" blurRad="254000" dir="2700000" dist="114300" rotWithShape="0">
                  <a:prstClr val="black">
                    <a:alpha val="25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37544" y="2483578"/>
              <a:ext cx="1045498" cy="1025176"/>
              <a:chOff x="2734379" y="4342226"/>
              <a:chExt cx="1045498" cy="102517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734380" y="4342226"/>
                <a:ext cx="1031437" cy="8534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02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8819" y="4957033"/>
                <a:ext cx="1041059" cy="406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STEP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0058" y="2596099"/>
            <a:ext cx="2065817" cy="2584754"/>
            <a:chOff x="7094696" y="911444"/>
            <a:chExt cx="2754422" cy="3446339"/>
          </a:xfrm>
        </p:grpSpPr>
        <p:grpSp>
          <p:nvGrpSpPr>
            <p:cNvPr id="36" name="组合 35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355600" dir="2700000" dist="88900" rotWithShape="0">
                  <a:prstClr val="black">
                    <a:alpha val="28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  <a:effectLst>
                <a:outerShdw algn="tl" blurRad="254000" dir="2700000" dist="114300" rotWithShape="0">
                  <a:prstClr val="black">
                    <a:alpha val="25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551706" y="1553014"/>
              <a:ext cx="1045498" cy="1025176"/>
              <a:chOff x="2734379" y="4342226"/>
              <a:chExt cx="1045498" cy="102517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734378" y="4342227"/>
                <a:ext cx="1031437" cy="8534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3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04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38817" y="4957033"/>
                <a:ext cx="1041059" cy="406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STEP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 flipV="1">
            <a:off x="5885362" y="885714"/>
            <a:ext cx="1829015" cy="549357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7" name="Group 13"/>
          <p:cNvGrpSpPr>
            <a:grpSpLocks noChangeAspect="1"/>
          </p:cNvGrpSpPr>
          <p:nvPr/>
        </p:nvGrpSpPr>
        <p:grpSpPr>
          <a:xfrm>
            <a:off x="6449427" y="913985"/>
            <a:ext cx="254775" cy="200424"/>
            <a:chOff x="3996" y="2321"/>
            <a:chExt cx="75" cy="59"/>
          </a:xfrm>
          <a:solidFill>
            <a:schemeClr val="accent2"/>
          </a:solidFill>
          <a:effectLst/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gdLst>
                <a:gd fmla="*/ 6 w 15" name="T0"/>
                <a:gd fmla="*/ 8 h 8" name="T1"/>
                <a:gd fmla="*/ 6 w 15" name="T2"/>
                <a:gd fmla="*/ 7 h 8" name="T3"/>
                <a:gd fmla="*/ 7 w 15" name="T4"/>
                <a:gd fmla="*/ 7 h 8" name="T5"/>
                <a:gd fmla="*/ 8 w 15" name="T6"/>
                <a:gd fmla="*/ 7 h 8" name="T7"/>
                <a:gd fmla="*/ 8 w 15" name="T8"/>
                <a:gd fmla="*/ 7 h 8" name="T9"/>
                <a:gd fmla="*/ 8 w 15" name="T10"/>
                <a:gd fmla="*/ 8 h 8" name="T11"/>
                <a:gd fmla="*/ 15 w 15" name="T12"/>
                <a:gd fmla="*/ 5 h 8" name="T13"/>
                <a:gd fmla="*/ 12 w 15" name="T14"/>
                <a:gd fmla="*/ 3 h 8" name="T15"/>
                <a:gd fmla="*/ 10 w 15" name="T16"/>
                <a:gd fmla="*/ 3 h 8" name="T17"/>
                <a:gd fmla="*/ 7 w 15" name="T18"/>
                <a:gd fmla="*/ 0 h 8" name="T19"/>
                <a:gd fmla="*/ 4 w 15" name="T20"/>
                <a:gd fmla="*/ 3 h 8" name="T21"/>
                <a:gd fmla="*/ 2 w 15" name="T22"/>
                <a:gd fmla="*/ 3 h 8" name="T23"/>
                <a:gd fmla="*/ 0 w 15" name="T24"/>
                <a:gd fmla="*/ 5 h 8" name="T25"/>
                <a:gd fmla="*/ 6 w 15" name="T26"/>
                <a:gd fmla="*/ 8 h 8" name="T27"/>
                <a:gd fmla="*/ 7 w 15" name="T28"/>
                <a:gd fmla="*/ 1 h 8" name="T29"/>
                <a:gd fmla="*/ 10 w 15" name="T30"/>
                <a:gd fmla="*/ 3 h 8" name="T31"/>
                <a:gd fmla="*/ 5 w 15" name="T32"/>
                <a:gd fmla="*/ 3 h 8" name="T33"/>
                <a:gd fmla="*/ 7 w 15" name="T34"/>
                <a:gd fmla="*/ 1 h 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" w="15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0 w 1" name="T4"/>
                <a:gd fmla="*/ 1 h 1" name="T5"/>
                <a:gd fmla="*/ 0 w 1" name="T6"/>
                <a:gd fmla="*/ 1 h 1" name="T7"/>
                <a:gd fmla="*/ 0 w 1" name="T8"/>
                <a:gd fmla="*/ 1 h 1" name="T9"/>
                <a:gd fmla="*/ 1 w 1" name="T10"/>
                <a:gd fmla="*/ 1 h 1" name="T11"/>
                <a:gd fmla="*/ 1 w 1" name="T12"/>
                <a:gd fmla="*/ 0 h 1" name="T13"/>
                <a:gd fmla="*/ 0 w 1" name="T14"/>
                <a:gd fmla="*/ 0 h 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gdLst>
                <a:gd fmla="*/ 8 w 15" name="T0"/>
                <a:gd fmla="*/ 3 h 7" name="T1"/>
                <a:gd fmla="*/ 8 w 15" name="T2"/>
                <a:gd fmla="*/ 3 h 7" name="T3"/>
                <a:gd fmla="*/ 7 w 15" name="T4"/>
                <a:gd fmla="*/ 3 h 7" name="T5"/>
                <a:gd fmla="*/ 6 w 15" name="T6"/>
                <a:gd fmla="*/ 3 h 7" name="T7"/>
                <a:gd fmla="*/ 6 w 15" name="T8"/>
                <a:gd fmla="*/ 3 h 7" name="T9"/>
                <a:gd fmla="*/ 0 w 15" name="T10"/>
                <a:gd fmla="*/ 0 h 7" name="T11"/>
                <a:gd fmla="*/ 0 w 15" name="T12"/>
                <a:gd fmla="*/ 5 h 7" name="T13"/>
                <a:gd fmla="*/ 2 w 15" name="T14"/>
                <a:gd fmla="*/ 7 h 7" name="T15"/>
                <a:gd fmla="*/ 12 w 15" name="T16"/>
                <a:gd fmla="*/ 7 h 7" name="T17"/>
                <a:gd fmla="*/ 15 w 15" name="T18"/>
                <a:gd fmla="*/ 5 h 7" name="T19"/>
                <a:gd fmla="*/ 15 w 15" name="T20"/>
                <a:gd fmla="*/ 0 h 7" name="T21"/>
                <a:gd fmla="*/ 8 w 15" name="T22"/>
                <a:gd fmla="*/ 3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15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gdLst>
                <a:gd fmla="*/ 26 w 29" name="T0"/>
                <a:gd fmla="*/ 0 h 22" name="T1"/>
                <a:gd fmla="*/ 3 w 29" name="T2"/>
                <a:gd fmla="*/ 0 h 22" name="T3"/>
                <a:gd fmla="*/ 0 w 29" name="T4"/>
                <a:gd fmla="*/ 3 h 22" name="T5"/>
                <a:gd fmla="*/ 0 w 29" name="T6"/>
                <a:gd fmla="*/ 16 h 22" name="T7"/>
                <a:gd fmla="*/ 3 w 29" name="T8"/>
                <a:gd fmla="*/ 19 h 22" name="T9"/>
                <a:gd fmla="*/ 10 w 29" name="T10"/>
                <a:gd fmla="*/ 19 h 22" name="T11"/>
                <a:gd fmla="*/ 8 w 29" name="T12"/>
                <a:gd fmla="*/ 20 h 22" name="T13"/>
                <a:gd fmla="*/ 5 w 29" name="T14"/>
                <a:gd fmla="*/ 20 h 22" name="T15"/>
                <a:gd fmla="*/ 3 w 29" name="T16"/>
                <a:gd fmla="*/ 21 h 22" name="T17"/>
                <a:gd fmla="*/ 5 w 29" name="T18"/>
                <a:gd fmla="*/ 22 h 22" name="T19"/>
                <a:gd fmla="*/ 24 w 29" name="T20"/>
                <a:gd fmla="*/ 22 h 22" name="T21"/>
                <a:gd fmla="*/ 26 w 29" name="T22"/>
                <a:gd fmla="*/ 21 h 22" name="T23"/>
                <a:gd fmla="*/ 24 w 29" name="T24"/>
                <a:gd fmla="*/ 20 h 22" name="T25"/>
                <a:gd fmla="*/ 20 w 29" name="T26"/>
                <a:gd fmla="*/ 20 h 22" name="T27"/>
                <a:gd fmla="*/ 19 w 29" name="T28"/>
                <a:gd fmla="*/ 19 h 22" name="T29"/>
                <a:gd fmla="*/ 26 w 29" name="T30"/>
                <a:gd fmla="*/ 19 h 22" name="T31"/>
                <a:gd fmla="*/ 29 w 29" name="T32"/>
                <a:gd fmla="*/ 16 h 22" name="T33"/>
                <a:gd fmla="*/ 29 w 29" name="T34"/>
                <a:gd fmla="*/ 3 h 22" name="T35"/>
                <a:gd fmla="*/ 26 w 29" name="T36"/>
                <a:gd fmla="*/ 0 h 22" name="T37"/>
                <a:gd fmla="*/ 27 w 29" name="T38"/>
                <a:gd fmla="*/ 16 h 22" name="T39"/>
                <a:gd fmla="*/ 26 w 29" name="T40"/>
                <a:gd fmla="*/ 17 h 22" name="T41"/>
                <a:gd fmla="*/ 3 w 29" name="T42"/>
                <a:gd fmla="*/ 17 h 22" name="T43"/>
                <a:gd fmla="*/ 1 w 29" name="T44"/>
                <a:gd fmla="*/ 16 h 22" name="T45"/>
                <a:gd fmla="*/ 1 w 29" name="T46"/>
                <a:gd fmla="*/ 3 h 22" name="T47"/>
                <a:gd fmla="*/ 3 w 29" name="T48"/>
                <a:gd fmla="*/ 2 h 22" name="T49"/>
                <a:gd fmla="*/ 26 w 29" name="T50"/>
                <a:gd fmla="*/ 2 h 22" name="T51"/>
                <a:gd fmla="*/ 27 w 29" name="T52"/>
                <a:gd fmla="*/ 3 h 22" name="T53"/>
                <a:gd fmla="*/ 27 w 29" name="T54"/>
                <a:gd fmla="*/ 16 h 2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2" w="28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 flipV="1">
            <a:off x="1442047" y="888836"/>
            <a:ext cx="1829015" cy="549357"/>
            <a:chOff x="5246304" y="4593021"/>
            <a:chExt cx="2438687" cy="732476"/>
          </a:xfrm>
        </p:grpSpPr>
        <p:sp>
          <p:nvSpPr>
            <p:cNvPr id="53" name="椭圆 5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5" name="Group 32"/>
          <p:cNvGrpSpPr>
            <a:grpSpLocks noChangeAspect="1"/>
          </p:cNvGrpSpPr>
          <p:nvPr/>
        </p:nvGrpSpPr>
        <p:grpSpPr>
          <a:xfrm>
            <a:off x="1454872" y="924723"/>
            <a:ext cx="265586" cy="172939"/>
            <a:chOff x="3798" y="2129"/>
            <a:chExt cx="86" cy="56"/>
          </a:xfrm>
          <a:solidFill>
            <a:srgbClr val="C00000"/>
          </a:solidFill>
          <a:effectLst/>
        </p:grpSpPr>
        <p:sp>
          <p:nvSpPr>
            <p:cNvPr id="56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gdLst>
                <a:gd fmla="*/ 32 w 33" name="T0"/>
                <a:gd fmla="*/ 3 h 19" name="T1"/>
                <a:gd fmla="*/ 32 w 33" name="T2"/>
                <a:gd fmla="*/ 3 h 19" name="T3"/>
                <a:gd fmla="*/ 32 w 33" name="T4"/>
                <a:gd fmla="*/ 1 h 19" name="T5"/>
                <a:gd fmla="*/ 32 w 33" name="T6"/>
                <a:gd fmla="*/ 1 h 19" name="T7"/>
                <a:gd fmla="*/ 32 w 33" name="T8"/>
                <a:gd fmla="*/ 0 h 19" name="T9"/>
                <a:gd fmla="*/ 32 w 33" name="T10"/>
                <a:gd fmla="*/ 0 h 19" name="T11"/>
                <a:gd fmla="*/ 30 w 33" name="T12"/>
                <a:gd fmla="*/ 1 h 19" name="T13"/>
                <a:gd fmla="*/ 29 w 33" name="T14"/>
                <a:gd fmla="*/ 1 h 19" name="T15"/>
                <a:gd fmla="*/ 29 w 33" name="T16"/>
                <a:gd fmla="*/ 2 h 19" name="T17"/>
                <a:gd fmla="*/ 29 w 33" name="T18"/>
                <a:gd fmla="*/ 2 h 19" name="T19"/>
                <a:gd fmla="*/ 30 w 33" name="T20"/>
                <a:gd fmla="*/ 2 h 19" name="T21"/>
                <a:gd fmla="*/ 20 w 33" name="T22"/>
                <a:gd fmla="*/ 11 h 19" name="T23"/>
                <a:gd fmla="*/ 15 w 33" name="T24"/>
                <a:gd fmla="*/ 5 h 19" name="T25"/>
                <a:gd fmla="*/ 0 w 33" name="T26"/>
                <a:gd fmla="*/ 19 h 19" name="T27"/>
                <a:gd fmla="*/ 0 w 33" name="T28"/>
                <a:gd fmla="*/ 19 h 19" name="T29"/>
                <a:gd fmla="*/ 14 w 33" name="T30"/>
                <a:gd fmla="*/ 6 h 19" name="T31"/>
                <a:gd fmla="*/ 20 w 33" name="T32"/>
                <a:gd fmla="*/ 12 h 19" name="T33"/>
                <a:gd fmla="*/ 30 w 33" name="T34"/>
                <a:gd fmla="*/ 3 h 19" name="T35"/>
                <a:gd fmla="*/ 31 w 33" name="T36"/>
                <a:gd fmla="*/ 3 h 19" name="T37"/>
                <a:gd fmla="*/ 31 w 33" name="T38"/>
                <a:gd fmla="*/ 4 h 19" name="T39"/>
                <a:gd fmla="*/ 32 w 33" name="T40"/>
                <a:gd fmla="*/ 3 h 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" w="33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gdLst>
                <a:gd fmla="*/ 0 w 8" name="T0"/>
                <a:gd fmla="*/ 11 h 45" name="T1"/>
                <a:gd fmla="*/ 0 w 8" name="T2"/>
                <a:gd fmla="*/ 45 h 45" name="T3"/>
                <a:gd fmla="*/ 8 w 8" name="T4"/>
                <a:gd fmla="*/ 45 h 45" name="T5"/>
                <a:gd fmla="*/ 8 w 8" name="T6"/>
                <a:gd fmla="*/ 0 h 45" name="T7"/>
                <a:gd fmla="*/ 0 w 8" name="T8"/>
                <a:gd fmla="*/ 11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8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gdLst>
                <a:gd fmla="*/ 0 w 8" name="T0"/>
                <a:gd fmla="*/ 8 h 32" name="T1"/>
                <a:gd fmla="*/ 0 w 8" name="T2"/>
                <a:gd fmla="*/ 32 h 32" name="T3"/>
                <a:gd fmla="*/ 8 w 8" name="T4"/>
                <a:gd fmla="*/ 32 h 32" name="T5"/>
                <a:gd fmla="*/ 8 w 8" name="T6"/>
                <a:gd fmla="*/ 0 h 32" name="T7"/>
                <a:gd fmla="*/ 0 w 8" name="T8"/>
                <a:gd fmla="*/ 8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8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gdLst>
                <a:gd fmla="*/ 0 w 8" name="T0"/>
                <a:gd fmla="*/ 0 h 32" name="T1"/>
                <a:gd fmla="*/ 0 w 8" name="T2"/>
                <a:gd fmla="*/ 32 h 32" name="T3"/>
                <a:gd fmla="*/ 8 w 8" name="T4"/>
                <a:gd fmla="*/ 32 h 32" name="T5"/>
                <a:gd fmla="*/ 8 w 8" name="T6"/>
                <a:gd fmla="*/ 8 h 32" name="T7"/>
                <a:gd fmla="*/ 0 w 8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8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gdLst>
                <a:gd fmla="*/ 8 w 8" name="T0"/>
                <a:gd fmla="*/ 0 h 37" name="T1"/>
                <a:gd fmla="*/ 0 w 8" name="T2"/>
                <a:gd fmla="*/ 8 h 37" name="T3"/>
                <a:gd fmla="*/ 0 w 8" name="T4"/>
                <a:gd fmla="*/ 37 h 37" name="T5"/>
                <a:gd fmla="*/ 8 w 8" name="T6"/>
                <a:gd fmla="*/ 37 h 37" name="T7"/>
                <a:gd fmla="*/ 8 w 8" name="T8"/>
                <a:gd fmla="*/ 0 h 37" name="T9"/>
                <a:gd fmla="*/ 8 w 8" name="T10"/>
                <a:gd fmla="*/ 0 h 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" w="8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gdLst>
                <a:gd fmla="*/ 0 w 8" name="T0"/>
                <a:gd fmla="*/ 8 h 24" name="T1"/>
                <a:gd fmla="*/ 0 w 8" name="T2"/>
                <a:gd fmla="*/ 24 h 24" name="T3"/>
                <a:gd fmla="*/ 8 w 8" name="T4"/>
                <a:gd fmla="*/ 24 h 24" name="T5"/>
                <a:gd fmla="*/ 8 w 8" name="T6"/>
                <a:gd fmla="*/ 0 h 24" name="T7"/>
                <a:gd fmla="*/ 0 w 8" name="T8"/>
                <a:gd fmla="*/ 8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8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gdLst>
                <a:gd fmla="*/ 0 w 8" name="T0"/>
                <a:gd fmla="*/ 8 h 13" name="T1"/>
                <a:gd fmla="*/ 0 w 8" name="T2"/>
                <a:gd fmla="*/ 13 h 13" name="T3"/>
                <a:gd fmla="*/ 8 w 8" name="T4"/>
                <a:gd fmla="*/ 13 h 13" name="T5"/>
                <a:gd fmla="*/ 8 w 8" name="T6"/>
                <a:gd fmla="*/ 0 h 13" name="T7"/>
                <a:gd fmla="*/ 0 w 8" name="T8"/>
                <a:gd fmla="*/ 8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gdLst>
                <a:gd fmla="*/ 32 w 33" name="T0"/>
                <a:gd fmla="*/ 3 h 19" name="T1"/>
                <a:gd fmla="*/ 32 w 33" name="T2"/>
                <a:gd fmla="*/ 3 h 19" name="T3"/>
                <a:gd fmla="*/ 32 w 33" name="T4"/>
                <a:gd fmla="*/ 1 h 19" name="T5"/>
                <a:gd fmla="*/ 32 w 33" name="T6"/>
                <a:gd fmla="*/ 1 h 19" name="T7"/>
                <a:gd fmla="*/ 32 w 33" name="T8"/>
                <a:gd fmla="*/ 0 h 19" name="T9"/>
                <a:gd fmla="*/ 32 w 33" name="T10"/>
                <a:gd fmla="*/ 0 h 19" name="T11"/>
                <a:gd fmla="*/ 30 w 33" name="T12"/>
                <a:gd fmla="*/ 1 h 19" name="T13"/>
                <a:gd fmla="*/ 29 w 33" name="T14"/>
                <a:gd fmla="*/ 1 h 19" name="T15"/>
                <a:gd fmla="*/ 29 w 33" name="T16"/>
                <a:gd fmla="*/ 2 h 19" name="T17"/>
                <a:gd fmla="*/ 29 w 33" name="T18"/>
                <a:gd fmla="*/ 2 h 19" name="T19"/>
                <a:gd fmla="*/ 30 w 33" name="T20"/>
                <a:gd fmla="*/ 2 h 19" name="T21"/>
                <a:gd fmla="*/ 20 w 33" name="T22"/>
                <a:gd fmla="*/ 11 h 19" name="T23"/>
                <a:gd fmla="*/ 15 w 33" name="T24"/>
                <a:gd fmla="*/ 5 h 19" name="T25"/>
                <a:gd fmla="*/ 0 w 33" name="T26"/>
                <a:gd fmla="*/ 19 h 19" name="T27"/>
                <a:gd fmla="*/ 0 w 33" name="T28"/>
                <a:gd fmla="*/ 19 h 19" name="T29"/>
                <a:gd fmla="*/ 14 w 33" name="T30"/>
                <a:gd fmla="*/ 6 h 19" name="T31"/>
                <a:gd fmla="*/ 20 w 33" name="T32"/>
                <a:gd fmla="*/ 12 h 19" name="T33"/>
                <a:gd fmla="*/ 30 w 33" name="T34"/>
                <a:gd fmla="*/ 3 h 19" name="T35"/>
                <a:gd fmla="*/ 31 w 33" name="T36"/>
                <a:gd fmla="*/ 3 h 19" name="T37"/>
                <a:gd fmla="*/ 31 w 33" name="T38"/>
                <a:gd fmla="*/ 4 h 19" name="T39"/>
                <a:gd fmla="*/ 32 w 33" name="T40"/>
                <a:gd fmla="*/ 3 h 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" w="33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gdLst>
                <a:gd fmla="*/ 0 w 8" name="T0"/>
                <a:gd fmla="*/ 11 h 45" name="T1"/>
                <a:gd fmla="*/ 0 w 8" name="T2"/>
                <a:gd fmla="*/ 45 h 45" name="T3"/>
                <a:gd fmla="*/ 8 w 8" name="T4"/>
                <a:gd fmla="*/ 45 h 45" name="T5"/>
                <a:gd fmla="*/ 8 w 8" name="T6"/>
                <a:gd fmla="*/ 0 h 45" name="T7"/>
                <a:gd fmla="*/ 0 w 8" name="T8"/>
                <a:gd fmla="*/ 11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8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gdLst>
                <a:gd fmla="*/ 0 w 8" name="T0"/>
                <a:gd fmla="*/ 8 h 32" name="T1"/>
                <a:gd fmla="*/ 0 w 8" name="T2"/>
                <a:gd fmla="*/ 32 h 32" name="T3"/>
                <a:gd fmla="*/ 8 w 8" name="T4"/>
                <a:gd fmla="*/ 32 h 32" name="T5"/>
                <a:gd fmla="*/ 8 w 8" name="T6"/>
                <a:gd fmla="*/ 0 h 32" name="T7"/>
                <a:gd fmla="*/ 0 w 8" name="T8"/>
                <a:gd fmla="*/ 8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8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gdLst>
                <a:gd fmla="*/ 0 w 8" name="T0"/>
                <a:gd fmla="*/ 0 h 32" name="T1"/>
                <a:gd fmla="*/ 0 w 8" name="T2"/>
                <a:gd fmla="*/ 32 h 32" name="T3"/>
                <a:gd fmla="*/ 8 w 8" name="T4"/>
                <a:gd fmla="*/ 32 h 32" name="T5"/>
                <a:gd fmla="*/ 8 w 8" name="T6"/>
                <a:gd fmla="*/ 8 h 32" name="T7"/>
                <a:gd fmla="*/ 0 w 8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8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gdLst>
                <a:gd fmla="*/ 8 w 8" name="T0"/>
                <a:gd fmla="*/ 0 h 37" name="T1"/>
                <a:gd fmla="*/ 0 w 8" name="T2"/>
                <a:gd fmla="*/ 8 h 37" name="T3"/>
                <a:gd fmla="*/ 0 w 8" name="T4"/>
                <a:gd fmla="*/ 37 h 37" name="T5"/>
                <a:gd fmla="*/ 8 w 8" name="T6"/>
                <a:gd fmla="*/ 37 h 37" name="T7"/>
                <a:gd fmla="*/ 8 w 8" name="T8"/>
                <a:gd fmla="*/ 0 h 37" name="T9"/>
                <a:gd fmla="*/ 8 w 8" name="T10"/>
                <a:gd fmla="*/ 0 h 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" w="8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gdLst>
                <a:gd fmla="*/ 0 w 8" name="T0"/>
                <a:gd fmla="*/ 8 h 24" name="T1"/>
                <a:gd fmla="*/ 0 w 8" name="T2"/>
                <a:gd fmla="*/ 24 h 24" name="T3"/>
                <a:gd fmla="*/ 8 w 8" name="T4"/>
                <a:gd fmla="*/ 24 h 24" name="T5"/>
                <a:gd fmla="*/ 8 w 8" name="T6"/>
                <a:gd fmla="*/ 0 h 24" name="T7"/>
                <a:gd fmla="*/ 0 w 8" name="T8"/>
                <a:gd fmla="*/ 8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8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gdLst>
                <a:gd fmla="*/ 0 w 8" name="T0"/>
                <a:gd fmla="*/ 8 h 13" name="T1"/>
                <a:gd fmla="*/ 0 w 8" name="T2"/>
                <a:gd fmla="*/ 13 h 13" name="T3"/>
                <a:gd fmla="*/ 8 w 8" name="T4"/>
                <a:gd fmla="*/ 13 h 13" name="T5"/>
                <a:gd fmla="*/ 8 w 8" name="T6"/>
                <a:gd fmla="*/ 0 h 13" name="T7"/>
                <a:gd fmla="*/ 0 w 8" name="T8"/>
                <a:gd fmla="*/ 8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736211" y="885432"/>
            <a:ext cx="1120387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372863" y="1082362"/>
            <a:ext cx="1424140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  <p:grpSp>
        <p:nvGrpSpPr>
          <p:cNvPr id="72" name="Group 27"/>
          <p:cNvGrpSpPr>
            <a:grpSpLocks noChangeAspect="1"/>
          </p:cNvGrpSpPr>
          <p:nvPr/>
        </p:nvGrpSpPr>
        <p:grpSpPr>
          <a:xfrm>
            <a:off x="6473319" y="3631781"/>
            <a:ext cx="227939" cy="250361"/>
            <a:chOff x="3811" y="2125"/>
            <a:chExt cx="61" cy="67"/>
          </a:xfrm>
          <a:solidFill>
            <a:schemeClr val="accent4"/>
          </a:solidFill>
          <a:effectLst/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gdLst>
                <a:gd fmla="*/ 20 w 23" name="T0"/>
                <a:gd fmla="*/ 14 h 25" name="T1"/>
                <a:gd fmla="*/ 18 w 23" name="T2"/>
                <a:gd fmla="*/ 20 h 25" name="T3"/>
                <a:gd fmla="*/ 17 w 23" name="T4"/>
                <a:gd fmla="*/ 16 h 25" name="T5"/>
                <a:gd fmla="*/ 15 w 23" name="T6"/>
                <a:gd fmla="*/ 15 h 25" name="T7"/>
                <a:gd fmla="*/ 15 w 23" name="T8"/>
                <a:gd fmla="*/ 15 h 25" name="T9"/>
                <a:gd fmla="*/ 14 w 23" name="T10"/>
                <a:gd fmla="*/ 15 h 25" name="T11"/>
                <a:gd fmla="*/ 13 w 23" name="T12"/>
                <a:gd fmla="*/ 17 h 25" name="T13"/>
                <a:gd fmla="*/ 12 w 23" name="T14"/>
                <a:gd fmla="*/ 18 h 25" name="T15"/>
                <a:gd fmla="*/ 12 w 23" name="T16"/>
                <a:gd fmla="*/ 15 h 25" name="T17"/>
                <a:gd fmla="*/ 12 w 23" name="T18"/>
                <a:gd fmla="*/ 15 h 25" name="T19"/>
                <a:gd fmla="*/ 12 w 23" name="T20"/>
                <a:gd fmla="*/ 15 h 25" name="T21"/>
                <a:gd fmla="*/ 11 w 23" name="T22"/>
                <a:gd fmla="*/ 15 h 25" name="T23"/>
                <a:gd fmla="*/ 11 w 23" name="T24"/>
                <a:gd fmla="*/ 15 h 25" name="T25"/>
                <a:gd fmla="*/ 11 w 23" name="T26"/>
                <a:gd fmla="*/ 18 h 25" name="T27"/>
                <a:gd fmla="*/ 11 w 23" name="T28"/>
                <a:gd fmla="*/ 17 h 25" name="T29"/>
                <a:gd fmla="*/ 10 w 23" name="T30"/>
                <a:gd fmla="*/ 15 h 25" name="T31"/>
                <a:gd fmla="*/ 8 w 23" name="T32"/>
                <a:gd fmla="*/ 15 h 25" name="T33"/>
                <a:gd fmla="*/ 8 w 23" name="T34"/>
                <a:gd fmla="*/ 15 h 25" name="T35"/>
                <a:gd fmla="*/ 6 w 23" name="T36"/>
                <a:gd fmla="*/ 16 h 25" name="T37"/>
                <a:gd fmla="*/ 5 w 23" name="T38"/>
                <a:gd fmla="*/ 20 h 25" name="T39"/>
                <a:gd fmla="*/ 3 w 23" name="T40"/>
                <a:gd fmla="*/ 14 h 25" name="T41"/>
                <a:gd fmla="*/ 12 w 23" name="T42"/>
                <a:gd fmla="*/ 5 h 25" name="T43"/>
                <a:gd fmla="*/ 12 w 23" name="T44"/>
                <a:gd fmla="*/ 6 h 25" name="T45"/>
                <a:gd fmla="*/ 13 w 23" name="T46"/>
                <a:gd fmla="*/ 7 h 25" name="T47"/>
                <a:gd fmla="*/ 14 w 23" name="T48"/>
                <a:gd fmla="*/ 6 h 25" name="T49"/>
                <a:gd fmla="*/ 16 w 23" name="T50"/>
                <a:gd fmla="*/ 5 h 25" name="T51"/>
                <a:gd fmla="*/ 17 w 23" name="T52"/>
                <a:gd fmla="*/ 4 h 25" name="T53"/>
                <a:gd fmla="*/ 17 w 23" name="T54"/>
                <a:gd fmla="*/ 3 h 25" name="T55"/>
                <a:gd fmla="*/ 16 w 23" name="T56"/>
                <a:gd fmla="*/ 2 h 25" name="T57"/>
                <a:gd fmla="*/ 14 w 23" name="T58"/>
                <a:gd fmla="*/ 1 h 25" name="T59"/>
                <a:gd fmla="*/ 13 w 23" name="T60"/>
                <a:gd fmla="*/ 0 h 25" name="T61"/>
                <a:gd fmla="*/ 12 w 23" name="T62"/>
                <a:gd fmla="*/ 1 h 25" name="T63"/>
                <a:gd fmla="*/ 12 w 23" name="T64"/>
                <a:gd fmla="*/ 2 h 25" name="T65"/>
                <a:gd fmla="*/ 0 w 23" name="T66"/>
                <a:gd fmla="*/ 14 h 25" name="T67"/>
                <a:gd fmla="*/ 12 w 23" name="T68"/>
                <a:gd fmla="*/ 25 h 25" name="T69"/>
                <a:gd fmla="*/ 23 w 23" name="T70"/>
                <a:gd fmla="*/ 14 h 25" name="T71"/>
                <a:gd fmla="*/ 20 w 23" name="T72"/>
                <a:gd fmla="*/ 14 h 25" name="T73"/>
                <a:gd fmla="*/ 15 w 23" name="T74"/>
                <a:gd fmla="*/ 18 h 25" name="T75"/>
                <a:gd fmla="*/ 15 w 23" name="T76"/>
                <a:gd fmla="*/ 18 h 25" name="T77"/>
                <a:gd fmla="*/ 15 w 23" name="T78"/>
                <a:gd fmla="*/ 22 h 25" name="T79"/>
                <a:gd fmla="*/ 15 w 23" name="T80"/>
                <a:gd fmla="*/ 22 h 25" name="T81"/>
                <a:gd fmla="*/ 15 w 23" name="T82"/>
                <a:gd fmla="*/ 18 h 25" name="T83"/>
                <a:gd fmla="*/ 15 w 23" name="T84"/>
                <a:gd fmla="*/ 18 h 25" name="T85"/>
                <a:gd fmla="*/ 8 w 23" name="T86"/>
                <a:gd fmla="*/ 18 h 25" name="T87"/>
                <a:gd fmla="*/ 8 w 23" name="T88"/>
                <a:gd fmla="*/ 22 h 25" name="T89"/>
                <a:gd fmla="*/ 7 w 23" name="T90"/>
                <a:gd fmla="*/ 21 h 25" name="T91"/>
                <a:gd fmla="*/ 8 w 23" name="T92"/>
                <a:gd fmla="*/ 18 h 25" name="T93"/>
                <a:gd fmla="*/ 8 w 23" name="T94"/>
                <a:gd fmla="*/ 18 h 2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5" w="23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72150" y="3774653"/>
            <a:ext cx="1829015" cy="549357"/>
            <a:chOff x="5246304" y="4593021"/>
            <a:chExt cx="2438687" cy="732476"/>
          </a:xfrm>
        </p:grpSpPr>
        <p:sp>
          <p:nvSpPr>
            <p:cNvPr id="76" name="椭圆 7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8" name="Group 20"/>
          <p:cNvGrpSpPr>
            <a:grpSpLocks noChangeAspect="1"/>
          </p:cNvGrpSpPr>
          <p:nvPr/>
        </p:nvGrpSpPr>
        <p:grpSpPr>
          <a:xfrm>
            <a:off x="1459809" y="3676004"/>
            <a:ext cx="251380" cy="200424"/>
            <a:chOff x="3899" y="2225"/>
            <a:chExt cx="74" cy="59"/>
          </a:xfrm>
          <a:solidFill>
            <a:schemeClr val="accent3"/>
          </a:solidFill>
          <a:effectLst/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gdLst>
                <a:gd fmla="*/ 27 w 29" name="T0"/>
                <a:gd fmla="*/ 0 h 22" name="T1"/>
                <a:gd fmla="*/ 3 w 29" name="T2"/>
                <a:gd fmla="*/ 0 h 22" name="T3"/>
                <a:gd fmla="*/ 0 w 29" name="T4"/>
                <a:gd fmla="*/ 3 h 22" name="T5"/>
                <a:gd fmla="*/ 0 w 29" name="T6"/>
                <a:gd fmla="*/ 16 h 22" name="T7"/>
                <a:gd fmla="*/ 3 w 29" name="T8"/>
                <a:gd fmla="*/ 19 h 22" name="T9"/>
                <a:gd fmla="*/ 10 w 29" name="T10"/>
                <a:gd fmla="*/ 19 h 22" name="T11"/>
                <a:gd fmla="*/ 9 w 29" name="T12"/>
                <a:gd fmla="*/ 20 h 22" name="T13"/>
                <a:gd fmla="*/ 5 w 29" name="T14"/>
                <a:gd fmla="*/ 20 h 22" name="T15"/>
                <a:gd fmla="*/ 3 w 29" name="T16"/>
                <a:gd fmla="*/ 21 h 22" name="T17"/>
                <a:gd fmla="*/ 5 w 29" name="T18"/>
                <a:gd fmla="*/ 22 h 22" name="T19"/>
                <a:gd fmla="*/ 24 w 29" name="T20"/>
                <a:gd fmla="*/ 22 h 22" name="T21"/>
                <a:gd fmla="*/ 26 w 29" name="T22"/>
                <a:gd fmla="*/ 21 h 22" name="T23"/>
                <a:gd fmla="*/ 24 w 29" name="T24"/>
                <a:gd fmla="*/ 20 h 22" name="T25"/>
                <a:gd fmla="*/ 21 w 29" name="T26"/>
                <a:gd fmla="*/ 20 h 22" name="T27"/>
                <a:gd fmla="*/ 19 w 29" name="T28"/>
                <a:gd fmla="*/ 19 h 22" name="T29"/>
                <a:gd fmla="*/ 27 w 29" name="T30"/>
                <a:gd fmla="*/ 19 h 22" name="T31"/>
                <a:gd fmla="*/ 29 w 29" name="T32"/>
                <a:gd fmla="*/ 16 h 22" name="T33"/>
                <a:gd fmla="*/ 29 w 29" name="T34"/>
                <a:gd fmla="*/ 3 h 22" name="T35"/>
                <a:gd fmla="*/ 27 w 29" name="T36"/>
                <a:gd fmla="*/ 0 h 22" name="T37"/>
                <a:gd fmla="*/ 28 w 29" name="T38"/>
                <a:gd fmla="*/ 16 h 22" name="T39"/>
                <a:gd fmla="*/ 27 w 29" name="T40"/>
                <a:gd fmla="*/ 17 h 22" name="T41"/>
                <a:gd fmla="*/ 3 w 29" name="T42"/>
                <a:gd fmla="*/ 17 h 22" name="T43"/>
                <a:gd fmla="*/ 2 w 29" name="T44"/>
                <a:gd fmla="*/ 16 h 22" name="T45"/>
                <a:gd fmla="*/ 2 w 29" name="T46"/>
                <a:gd fmla="*/ 3 h 22" name="T47"/>
                <a:gd fmla="*/ 3 w 29" name="T48"/>
                <a:gd fmla="*/ 2 h 22" name="T49"/>
                <a:gd fmla="*/ 27 w 29" name="T50"/>
                <a:gd fmla="*/ 2 h 22" name="T51"/>
                <a:gd fmla="*/ 28 w 29" name="T52"/>
                <a:gd fmla="*/ 3 h 22" name="T53"/>
                <a:gd fmla="*/ 28 w 29" name="T54"/>
                <a:gd fmla="*/ 16 h 2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2" w="28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gdLst>
                <a:gd fmla="*/ 10 w 10" name="T0"/>
                <a:gd fmla="*/ 6 h 10" name="T1"/>
                <a:gd fmla="*/ 10 w 10" name="T2"/>
                <a:gd fmla="*/ 4 h 10" name="T3"/>
                <a:gd fmla="*/ 9 w 10" name="T4"/>
                <a:gd fmla="*/ 4 h 10" name="T5"/>
                <a:gd fmla="*/ 8 w 10" name="T6"/>
                <a:gd fmla="*/ 3 h 10" name="T7"/>
                <a:gd fmla="*/ 9 w 10" name="T8"/>
                <a:gd fmla="*/ 2 h 10" name="T9"/>
                <a:gd fmla="*/ 8 w 10" name="T10"/>
                <a:gd fmla="*/ 1 h 10" name="T11"/>
                <a:gd fmla="*/ 8 w 10" name="T12"/>
                <a:gd fmla="*/ 2 h 10" name="T13"/>
                <a:gd fmla="*/ 6 w 10" name="T14"/>
                <a:gd fmla="*/ 1 h 10" name="T15"/>
                <a:gd fmla="*/ 6 w 10" name="T16"/>
                <a:gd fmla="*/ 0 h 10" name="T17"/>
                <a:gd fmla="*/ 4 w 10" name="T18"/>
                <a:gd fmla="*/ 0 h 10" name="T19"/>
                <a:gd fmla="*/ 4 w 10" name="T20"/>
                <a:gd fmla="*/ 1 h 10" name="T21"/>
                <a:gd fmla="*/ 3 w 10" name="T22"/>
                <a:gd fmla="*/ 2 h 10" name="T23"/>
                <a:gd fmla="*/ 2 w 10" name="T24"/>
                <a:gd fmla="*/ 1 h 10" name="T25"/>
                <a:gd fmla="*/ 1 w 10" name="T26"/>
                <a:gd fmla="*/ 2 h 10" name="T27"/>
                <a:gd fmla="*/ 2 w 10" name="T28"/>
                <a:gd fmla="*/ 3 h 10" name="T29"/>
                <a:gd fmla="*/ 1 w 10" name="T30"/>
                <a:gd fmla="*/ 4 h 10" name="T31"/>
                <a:gd fmla="*/ 0 w 10" name="T32"/>
                <a:gd fmla="*/ 4 h 10" name="T33"/>
                <a:gd fmla="*/ 0 w 10" name="T34"/>
                <a:gd fmla="*/ 6 h 10" name="T35"/>
                <a:gd fmla="*/ 1 w 10" name="T36"/>
                <a:gd fmla="*/ 6 h 10" name="T37"/>
                <a:gd fmla="*/ 2 w 10" name="T38"/>
                <a:gd fmla="*/ 8 h 10" name="T39"/>
                <a:gd fmla="*/ 1 w 10" name="T40"/>
                <a:gd fmla="*/ 8 h 10" name="T41"/>
                <a:gd fmla="*/ 2 w 10" name="T42"/>
                <a:gd fmla="*/ 9 h 10" name="T43"/>
                <a:gd fmla="*/ 3 w 10" name="T44"/>
                <a:gd fmla="*/ 8 h 10" name="T45"/>
                <a:gd fmla="*/ 4 w 10" name="T46"/>
                <a:gd fmla="*/ 9 h 10" name="T47"/>
                <a:gd fmla="*/ 4 w 10" name="T48"/>
                <a:gd fmla="*/ 10 h 10" name="T49"/>
                <a:gd fmla="*/ 6 w 10" name="T50"/>
                <a:gd fmla="*/ 10 h 10" name="T51"/>
                <a:gd fmla="*/ 6 w 10" name="T52"/>
                <a:gd fmla="*/ 9 h 10" name="T53"/>
                <a:gd fmla="*/ 8 w 10" name="T54"/>
                <a:gd fmla="*/ 8 h 10" name="T55"/>
                <a:gd fmla="*/ 8 w 10" name="T56"/>
                <a:gd fmla="*/ 9 h 10" name="T57"/>
                <a:gd fmla="*/ 9 w 10" name="T58"/>
                <a:gd fmla="*/ 8 h 10" name="T59"/>
                <a:gd fmla="*/ 8 w 10" name="T60"/>
                <a:gd fmla="*/ 8 h 10" name="T61"/>
                <a:gd fmla="*/ 9 w 10" name="T62"/>
                <a:gd fmla="*/ 6 h 10" name="T63"/>
                <a:gd fmla="*/ 10 w 10" name="T64"/>
                <a:gd fmla="*/ 6 h 10" name="T65"/>
                <a:gd fmla="*/ 8 w 10" name="T66"/>
                <a:gd fmla="*/ 5 h 10" name="T67"/>
                <a:gd fmla="*/ 5 w 10" name="T68"/>
                <a:gd fmla="*/ 8 h 10" name="T69"/>
                <a:gd fmla="*/ 2 w 10" name="T70"/>
                <a:gd fmla="*/ 5 h 10" name="T71"/>
                <a:gd fmla="*/ 5 w 10" name="T72"/>
                <a:gd fmla="*/ 2 h 10" name="T73"/>
                <a:gd fmla="*/ 8 w 10" name="T74"/>
                <a:gd fmla="*/ 5 h 1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" w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gdLst>
                <a:gd fmla="*/ 5 w 5" name="T0"/>
                <a:gd fmla="*/ 3 h 5" name="T1"/>
                <a:gd fmla="*/ 5 w 5" name="T2"/>
                <a:gd fmla="*/ 2 h 5" name="T3"/>
                <a:gd fmla="*/ 5 w 5" name="T4"/>
                <a:gd fmla="*/ 2 h 5" name="T5"/>
                <a:gd fmla="*/ 4 w 5" name="T6"/>
                <a:gd fmla="*/ 1 h 5" name="T7"/>
                <a:gd fmla="*/ 5 w 5" name="T8"/>
                <a:gd fmla="*/ 1 h 5" name="T9"/>
                <a:gd fmla="*/ 4 w 5" name="T10"/>
                <a:gd fmla="*/ 1 h 5" name="T11"/>
                <a:gd fmla="*/ 4 w 5" name="T12"/>
                <a:gd fmla="*/ 1 h 5" name="T13"/>
                <a:gd fmla="*/ 3 w 5" name="T14"/>
                <a:gd fmla="*/ 1 h 5" name="T15"/>
                <a:gd fmla="*/ 3 w 5" name="T16"/>
                <a:gd fmla="*/ 0 h 5" name="T17"/>
                <a:gd fmla="*/ 2 w 5" name="T18"/>
                <a:gd fmla="*/ 0 h 5" name="T19"/>
                <a:gd fmla="*/ 2 w 5" name="T20"/>
                <a:gd fmla="*/ 1 h 5" name="T21"/>
                <a:gd fmla="*/ 1 w 5" name="T22"/>
                <a:gd fmla="*/ 1 h 5" name="T23"/>
                <a:gd fmla="*/ 1 w 5" name="T24"/>
                <a:gd fmla="*/ 1 h 5" name="T25"/>
                <a:gd fmla="*/ 1 w 5" name="T26"/>
                <a:gd fmla="*/ 1 h 5" name="T27"/>
                <a:gd fmla="*/ 1 w 5" name="T28"/>
                <a:gd fmla="*/ 1 h 5" name="T29"/>
                <a:gd fmla="*/ 1 w 5" name="T30"/>
                <a:gd fmla="*/ 2 h 5" name="T31"/>
                <a:gd fmla="*/ 0 w 5" name="T32"/>
                <a:gd fmla="*/ 2 h 5" name="T33"/>
                <a:gd fmla="*/ 0 w 5" name="T34"/>
                <a:gd fmla="*/ 3 h 5" name="T35"/>
                <a:gd fmla="*/ 1 w 5" name="T36"/>
                <a:gd fmla="*/ 3 h 5" name="T37"/>
                <a:gd fmla="*/ 1 w 5" name="T38"/>
                <a:gd fmla="*/ 4 h 5" name="T39"/>
                <a:gd fmla="*/ 1 w 5" name="T40"/>
                <a:gd fmla="*/ 4 h 5" name="T41"/>
                <a:gd fmla="*/ 1 w 5" name="T42"/>
                <a:gd fmla="*/ 5 h 5" name="T43"/>
                <a:gd fmla="*/ 1 w 5" name="T44"/>
                <a:gd fmla="*/ 4 h 5" name="T45"/>
                <a:gd fmla="*/ 2 w 5" name="T46"/>
                <a:gd fmla="*/ 5 h 5" name="T47"/>
                <a:gd fmla="*/ 2 w 5" name="T48"/>
                <a:gd fmla="*/ 5 h 5" name="T49"/>
                <a:gd fmla="*/ 3 w 5" name="T50"/>
                <a:gd fmla="*/ 5 h 5" name="T51"/>
                <a:gd fmla="*/ 3 w 5" name="T52"/>
                <a:gd fmla="*/ 5 h 5" name="T53"/>
                <a:gd fmla="*/ 4 w 5" name="T54"/>
                <a:gd fmla="*/ 4 h 5" name="T55"/>
                <a:gd fmla="*/ 4 w 5" name="T56"/>
                <a:gd fmla="*/ 5 h 5" name="T57"/>
                <a:gd fmla="*/ 5 w 5" name="T58"/>
                <a:gd fmla="*/ 4 h 5" name="T59"/>
                <a:gd fmla="*/ 4 w 5" name="T60"/>
                <a:gd fmla="*/ 4 h 5" name="T61"/>
                <a:gd fmla="*/ 5 w 5" name="T62"/>
                <a:gd fmla="*/ 3 h 5" name="T63"/>
                <a:gd fmla="*/ 4 w 5" name="T64"/>
                <a:gd fmla="*/ 3 h 5" name="T65"/>
                <a:gd fmla="*/ 3 w 5" name="T66"/>
                <a:gd fmla="*/ 4 h 5" name="T67"/>
                <a:gd fmla="*/ 1 w 5" name="T68"/>
                <a:gd fmla="*/ 3 h 5" name="T69"/>
                <a:gd fmla="*/ 3 w 5" name="T70"/>
                <a:gd fmla="*/ 1 h 5" name="T71"/>
                <a:gd fmla="*/ 4 w 5" name="T72"/>
                <a:gd fmla="*/ 3 h 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" w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gdLst>
                <a:gd fmla="*/ 7 w 7" name="T0"/>
                <a:gd fmla="*/ 4 h 7" name="T1"/>
                <a:gd fmla="*/ 7 w 7" name="T2"/>
                <a:gd fmla="*/ 3 h 7" name="T3"/>
                <a:gd fmla="*/ 6 w 7" name="T4"/>
                <a:gd fmla="*/ 3 h 7" name="T5"/>
                <a:gd fmla="*/ 6 w 7" name="T6"/>
                <a:gd fmla="*/ 2 h 7" name="T7"/>
                <a:gd fmla="*/ 6 w 7" name="T8"/>
                <a:gd fmla="*/ 1 h 7" name="T9"/>
                <a:gd fmla="*/ 6 w 7" name="T10"/>
                <a:gd fmla="*/ 1 h 7" name="T11"/>
                <a:gd fmla="*/ 5 w 7" name="T12"/>
                <a:gd fmla="*/ 1 h 7" name="T13"/>
                <a:gd fmla="*/ 4 w 7" name="T14"/>
                <a:gd fmla="*/ 1 h 7" name="T15"/>
                <a:gd fmla="*/ 4 w 7" name="T16"/>
                <a:gd fmla="*/ 0 h 7" name="T17"/>
                <a:gd fmla="*/ 3 w 7" name="T18"/>
                <a:gd fmla="*/ 0 h 7" name="T19"/>
                <a:gd fmla="*/ 3 w 7" name="T20"/>
                <a:gd fmla="*/ 1 h 7" name="T21"/>
                <a:gd fmla="*/ 2 w 7" name="T22"/>
                <a:gd fmla="*/ 1 h 7" name="T23"/>
                <a:gd fmla="*/ 2 w 7" name="T24"/>
                <a:gd fmla="*/ 1 h 7" name="T25"/>
                <a:gd fmla="*/ 1 w 7" name="T26"/>
                <a:gd fmla="*/ 1 h 7" name="T27"/>
                <a:gd fmla="*/ 2 w 7" name="T28"/>
                <a:gd fmla="*/ 2 h 7" name="T29"/>
                <a:gd fmla="*/ 1 w 7" name="T30"/>
                <a:gd fmla="*/ 3 h 7" name="T31"/>
                <a:gd fmla="*/ 0 w 7" name="T32"/>
                <a:gd fmla="*/ 3 h 7" name="T33"/>
                <a:gd fmla="*/ 0 w 7" name="T34"/>
                <a:gd fmla="*/ 4 h 7" name="T35"/>
                <a:gd fmla="*/ 1 w 7" name="T36"/>
                <a:gd fmla="*/ 4 h 7" name="T37"/>
                <a:gd fmla="*/ 2 w 7" name="T38"/>
                <a:gd fmla="*/ 5 h 7" name="T39"/>
                <a:gd fmla="*/ 1 w 7" name="T40"/>
                <a:gd fmla="*/ 5 h 7" name="T41"/>
                <a:gd fmla="*/ 2 w 7" name="T42"/>
                <a:gd fmla="*/ 6 h 7" name="T43"/>
                <a:gd fmla="*/ 2 w 7" name="T44"/>
                <a:gd fmla="*/ 5 h 7" name="T45"/>
                <a:gd fmla="*/ 3 w 7" name="T46"/>
                <a:gd fmla="*/ 6 h 7" name="T47"/>
                <a:gd fmla="*/ 3 w 7" name="T48"/>
                <a:gd fmla="*/ 7 h 7" name="T49"/>
                <a:gd fmla="*/ 4 w 7" name="T50"/>
                <a:gd fmla="*/ 7 h 7" name="T51"/>
                <a:gd fmla="*/ 4 w 7" name="T52"/>
                <a:gd fmla="*/ 6 h 7" name="T53"/>
                <a:gd fmla="*/ 5 w 7" name="T54"/>
                <a:gd fmla="*/ 5 h 7" name="T55"/>
                <a:gd fmla="*/ 6 w 7" name="T56"/>
                <a:gd fmla="*/ 6 h 7" name="T57"/>
                <a:gd fmla="*/ 6 w 7" name="T58"/>
                <a:gd fmla="*/ 5 h 7" name="T59"/>
                <a:gd fmla="*/ 6 w 7" name="T60"/>
                <a:gd fmla="*/ 5 h 7" name="T61"/>
                <a:gd fmla="*/ 6 w 7" name="T62"/>
                <a:gd fmla="*/ 4 h 7" name="T63"/>
                <a:gd fmla="*/ 7 w 7" name="T64"/>
                <a:gd fmla="*/ 4 h 7" name="T65"/>
                <a:gd fmla="*/ 6 w 7" name="T66"/>
                <a:gd fmla="*/ 3 h 7" name="T67"/>
                <a:gd fmla="*/ 4 w 7" name="T68"/>
                <a:gd fmla="*/ 5 h 7" name="T69"/>
                <a:gd fmla="*/ 2 w 7" name="T70"/>
                <a:gd fmla="*/ 3 h 7" name="T71"/>
                <a:gd fmla="*/ 4 w 7" name="T72"/>
                <a:gd fmla="*/ 1 h 7" name="T73"/>
                <a:gd fmla="*/ 6 w 7" name="T74"/>
                <a:gd fmla="*/ 3 h 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" w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1438458" y="3774653"/>
            <a:ext cx="1829015" cy="549357"/>
            <a:chOff x="5246304" y="4593021"/>
            <a:chExt cx="2438687" cy="732476"/>
          </a:xfrm>
        </p:grpSpPr>
        <p:sp>
          <p:nvSpPr>
            <p:cNvPr id="84" name="椭圆 8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335429" y="4686869"/>
              <a:ext cx="2349562" cy="638628"/>
            </a:xfrm>
            <a:custGeom>
              <a:gdLst>
                <a:gd fmla="*/ 0 w 2815771" name="connsiteX0"/>
                <a:gd fmla="*/ 0 h 638628" name="connsiteY0"/>
                <a:gd fmla="*/ 725714 w 2815771" name="connsiteX1"/>
                <a:gd fmla="*/ 638628 h 638628" name="connsiteY1"/>
                <a:gd fmla="*/ 2815771 w 2815771" name="connsiteX2"/>
                <a:gd fmla="*/ 638628 h 63862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736211" y="3659859"/>
            <a:ext cx="1120387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372863" y="3855526"/>
            <a:ext cx="1424140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729805" y="885432"/>
            <a:ext cx="1120387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366456" y="1082362"/>
            <a:ext cx="1424140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740691" y="3659859"/>
            <a:ext cx="1120387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377342" y="3855526"/>
            <a:ext cx="1424140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71"/>
      <p:bldP grpId="0" spid="86"/>
      <p:bldP grpId="0" spid="87"/>
      <p:bldP grpId="0" spid="88"/>
      <p:bldP grpId="0" spid="89"/>
      <p:bldP grpId="0" spid="90"/>
      <p:bldP grpId="0" spid="9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5400000">
            <a:off x="2718867" y="4054677"/>
            <a:ext cx="2594803" cy="1106906"/>
          </a:xfrm>
          <a:prstGeom prst="roundRect">
            <a:avLst>
              <a:gd fmla="val 10704" name="adj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3828050" y="-21572"/>
            <a:ext cx="2594803" cy="1106906"/>
          </a:xfrm>
          <a:prstGeom prst="roundRect">
            <a:avLst>
              <a:gd fmla="val 10704" name="adj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34760" y="2571750"/>
            <a:ext cx="4180715" cy="1106906"/>
          </a:xfrm>
          <a:prstGeom prst="roundRect">
            <a:avLst>
              <a:gd fmla="val 10704" name="adj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-157162" y="1461460"/>
            <a:ext cx="3966403" cy="1106906"/>
          </a:xfrm>
          <a:prstGeom prst="roundRect">
            <a:avLst>
              <a:gd fmla="val 10704" name="adj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65095" y="1464845"/>
            <a:ext cx="2213811" cy="2213811"/>
            <a:chOff x="4390574" y="1723572"/>
            <a:chExt cx="3410858" cy="3410856"/>
          </a:xfrm>
        </p:grpSpPr>
        <p:grpSp>
          <p:nvGrpSpPr>
            <p:cNvPr id="10" name="组合 9"/>
            <p:cNvGrpSpPr/>
            <p:nvPr/>
          </p:nvGrpSpPr>
          <p:grpSpPr>
            <a:xfrm>
              <a:off x="4390574" y="1723572"/>
              <a:ext cx="3410858" cy="3410856"/>
              <a:chOff x="4426857" y="2068286"/>
              <a:chExt cx="3410856" cy="341085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132285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</a:ln>
                <a:effectLst>
                  <a:outerShdw algn="tl" blurRad="190500" dir="2700000" dist="508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14300" dir="13500000" dist="508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857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</a:ln>
                <a:effectLst>
                  <a:outerShdw algn="tl" blurRad="190500" dir="2700000" dist="508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14300" dir="13500000" dist="508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132285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</a:ln>
                <a:effectLst>
                  <a:outerShdw algn="tl" blurRad="190500" dir="2700000" dist="508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14300" dir="13500000" dist="508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26857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</a:ln>
                <a:effectLst>
                  <a:outerShdw algn="tl" blurRad="190500" dir="2700000" dist="508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fmla="val 10704" name="adj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14300" dir="13500000" dist="508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b0503020204020204" pitchFamily="34" typeface="微软雅黑"/>
                    <a:ea charset="-122" pitchFamily="34" typeface="微软雅黑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684487" y="2160787"/>
              <a:ext cx="1117601" cy="986182"/>
            </a:xfrm>
            <a:prstGeom prst="rect">
              <a:avLst/>
            </a:prstGeom>
            <a:noFill/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A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9916" y="2160787"/>
              <a:ext cx="1117601" cy="9861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B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84487" y="3866216"/>
              <a:ext cx="1117601" cy="9861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C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9913" y="3866216"/>
              <a:ext cx="1117601" cy="9861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87533" y="1530411"/>
            <a:ext cx="2314989" cy="745866"/>
            <a:chOff x="3756821" y="3667045"/>
            <a:chExt cx="3086652" cy="994488"/>
          </a:xfrm>
        </p:grpSpPr>
        <p:sp>
          <p:nvSpPr>
            <p:cNvPr id="28" name="文本框 27"/>
            <p:cNvSpPr txBox="1"/>
            <p:nvPr/>
          </p:nvSpPr>
          <p:spPr>
            <a:xfrm>
              <a:off x="3756821" y="3667046"/>
              <a:ext cx="308665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1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62897" y="4128053"/>
              <a:ext cx="2303336" cy="52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26074" y="2662471"/>
            <a:ext cx="2314989" cy="745866"/>
            <a:chOff x="3756821" y="3667045"/>
            <a:chExt cx="3086652" cy="994488"/>
          </a:xfrm>
        </p:grpSpPr>
        <p:sp>
          <p:nvSpPr>
            <p:cNvPr id="31" name="文本框 30"/>
            <p:cNvSpPr txBox="1"/>
            <p:nvPr/>
          </p:nvSpPr>
          <p:spPr>
            <a:xfrm>
              <a:off x="3756821" y="3667045"/>
              <a:ext cx="308665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1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62897" y="4128053"/>
              <a:ext cx="2303336" cy="52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38830" y="376325"/>
            <a:ext cx="2314989" cy="745866"/>
            <a:chOff x="3756821" y="3667045"/>
            <a:chExt cx="3086652" cy="994488"/>
          </a:xfrm>
        </p:grpSpPr>
        <p:sp>
          <p:nvSpPr>
            <p:cNvPr id="34" name="文本框 33"/>
            <p:cNvSpPr txBox="1"/>
            <p:nvPr/>
          </p:nvSpPr>
          <p:spPr>
            <a:xfrm>
              <a:off x="3756821" y="3667045"/>
              <a:ext cx="308665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1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897" y="4128053"/>
              <a:ext cx="2303336" cy="52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90763" y="3783867"/>
            <a:ext cx="2314989" cy="745866"/>
            <a:chOff x="3756821" y="3667045"/>
            <a:chExt cx="3086652" cy="994488"/>
          </a:xfrm>
        </p:grpSpPr>
        <p:sp>
          <p:nvSpPr>
            <p:cNvPr id="37" name="文本框 36"/>
            <p:cNvSpPr txBox="1"/>
            <p:nvPr/>
          </p:nvSpPr>
          <p:spPr>
            <a:xfrm>
              <a:off x="3756821" y="3667046"/>
              <a:ext cx="308665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1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62897" y="4128053"/>
              <a:ext cx="2303336" cy="52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369456" y="794103"/>
            <a:ext cx="1321214" cy="1283402"/>
          </a:xfrm>
          <a:prstGeom prst="roundRect">
            <a:avLst>
              <a:gd fmla="val 7843" name="adj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65659" y="1317025"/>
            <a:ext cx="1321214" cy="1283402"/>
          </a:xfrm>
          <a:prstGeom prst="roundRect">
            <a:avLst>
              <a:gd fmla="val 7843" name="adj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63677" y="3194369"/>
            <a:ext cx="1263137" cy="1179593"/>
          </a:xfrm>
          <a:prstGeom prst="roundRect">
            <a:avLst>
              <a:gd fmla="val 7843" name="adj"/>
            </a:avLst>
          </a:prstGeom>
          <a:solidFill>
            <a:schemeClr val="accent3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264" y="2548910"/>
            <a:ext cx="1616406" cy="1637442"/>
          </a:xfrm>
          <a:prstGeom prst="roundRect">
            <a:avLst>
              <a:gd fmla="val 7843" name="adj"/>
            </a:avLst>
          </a:prstGeom>
          <a:solidFill>
            <a:schemeClr val="accent4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4737" y="1052123"/>
            <a:ext cx="597087" cy="598686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409671" y="3570238"/>
            <a:ext cx="411090" cy="412190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265533" y="3574666"/>
            <a:ext cx="597087" cy="598686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66512" y="2688500"/>
            <a:ext cx="790936" cy="793053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10011" y="922908"/>
            <a:ext cx="411090" cy="412190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55814" y="577337"/>
            <a:ext cx="619424" cy="621082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046863" y="1823527"/>
            <a:ext cx="411090" cy="412190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628413" y="1847730"/>
            <a:ext cx="518738" cy="520126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490222" y="2671800"/>
            <a:ext cx="705645" cy="707534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35419" y="1752777"/>
            <a:ext cx="1616406" cy="1728776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49252" y="577337"/>
            <a:ext cx="1108898" cy="1073471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16355" y="3481554"/>
            <a:ext cx="1011598" cy="1129270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966179" y="3570238"/>
            <a:ext cx="1191269" cy="1129270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130506" y="920498"/>
            <a:ext cx="790936" cy="793053"/>
          </a:xfrm>
          <a:prstGeom prst="roundRect">
            <a:avLst>
              <a:gd fmla="val 7843" name="adj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482600" dir="2700000" dist="139700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84341" y="1890180"/>
            <a:ext cx="716789" cy="5715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3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70992" y="3672470"/>
            <a:ext cx="716789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7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04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60595" y="3585386"/>
            <a:ext cx="716789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7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145305" y="633292"/>
            <a:ext cx="716789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7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72721" y="4136275"/>
            <a:ext cx="1272923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57181" y="4086563"/>
            <a:ext cx="127292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007187" y="1082506"/>
            <a:ext cx="1002551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03281" y="2513871"/>
            <a:ext cx="1120387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07408" y="2753306"/>
            <a:ext cx="1341517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480945" y="2753305"/>
            <a:ext cx="9201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1"/>
          <p:cNvGrpSpPr>
            <a:grpSpLocks noChangeAspect="1"/>
          </p:cNvGrpSpPr>
          <p:nvPr/>
        </p:nvGrpSpPr>
        <p:grpSpPr>
          <a:xfrm>
            <a:off x="4329497" y="1063166"/>
            <a:ext cx="405664" cy="496586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fmla="*/ 8 w 8" name="T0"/>
                <a:gd fmla="*/ 0 h 4" name="T1"/>
                <a:gd fmla="*/ 1 w 8" name="T2"/>
                <a:gd fmla="*/ 0 h 4" name="T3"/>
                <a:gd fmla="*/ 0 w 8" name="T4"/>
                <a:gd fmla="*/ 0 h 4" name="T5"/>
                <a:gd fmla="*/ 0 w 8" name="T6"/>
                <a:gd fmla="*/ 4 h 4" name="T7"/>
                <a:gd fmla="*/ 1 w 8" name="T8"/>
                <a:gd fmla="*/ 4 h 4" name="T9"/>
                <a:gd fmla="*/ 8 w 8" name="T10"/>
                <a:gd fmla="*/ 4 h 4" name="T11"/>
                <a:gd fmla="*/ 8 w 8" name="T12"/>
                <a:gd fmla="*/ 4 h 4" name="T13"/>
                <a:gd fmla="*/ 8 w 8" name="T14"/>
                <a:gd fmla="*/ 0 h 4" name="T15"/>
                <a:gd fmla="*/ 8 w 8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fmla="*/ 8 w 9" name="T0"/>
                <a:gd fmla="*/ 0 h 9" name="T1"/>
                <a:gd fmla="*/ 1 w 9" name="T2"/>
                <a:gd fmla="*/ 0 h 9" name="T3"/>
                <a:gd fmla="*/ 0 w 9" name="T4"/>
                <a:gd fmla="*/ 1 h 9" name="T5"/>
                <a:gd fmla="*/ 0 w 9" name="T6"/>
                <a:gd fmla="*/ 9 h 9" name="T7"/>
                <a:gd fmla="*/ 1 w 9" name="T8"/>
                <a:gd fmla="*/ 9 h 9" name="T9"/>
                <a:gd fmla="*/ 8 w 9" name="T10"/>
                <a:gd fmla="*/ 9 h 9" name="T11"/>
                <a:gd fmla="*/ 9 w 9" name="T12"/>
                <a:gd fmla="*/ 9 h 9" name="T13"/>
                <a:gd fmla="*/ 9 w 9" name="T14"/>
                <a:gd fmla="*/ 1 h 9" name="T15"/>
                <a:gd fmla="*/ 8 w 9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fmla="*/ 7 w 8" name="T0"/>
                <a:gd fmla="*/ 0 h 19" name="T1"/>
                <a:gd fmla="*/ 0 w 8" name="T2"/>
                <a:gd fmla="*/ 0 h 19" name="T3"/>
                <a:gd fmla="*/ 0 w 8" name="T4"/>
                <a:gd fmla="*/ 1 h 19" name="T5"/>
                <a:gd fmla="*/ 0 w 8" name="T6"/>
                <a:gd fmla="*/ 19 h 19" name="T7"/>
                <a:gd fmla="*/ 0 w 8" name="T8"/>
                <a:gd fmla="*/ 19 h 19" name="T9"/>
                <a:gd fmla="*/ 7 w 8" name="T10"/>
                <a:gd fmla="*/ 19 h 19" name="T11"/>
                <a:gd fmla="*/ 8 w 8" name="T12"/>
                <a:gd fmla="*/ 19 h 19" name="T13"/>
                <a:gd fmla="*/ 8 w 8" name="T14"/>
                <a:gd fmla="*/ 1 h 19" name="T15"/>
                <a:gd fmla="*/ 7 w 8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fmla="*/ 8 w 9" name="T0"/>
                <a:gd fmla="*/ 0 h 28" name="T1"/>
                <a:gd fmla="*/ 1 w 9" name="T2"/>
                <a:gd fmla="*/ 0 h 28" name="T3"/>
                <a:gd fmla="*/ 0 w 9" name="T4"/>
                <a:gd fmla="*/ 1 h 28" name="T5"/>
                <a:gd fmla="*/ 0 w 9" name="T6"/>
                <a:gd fmla="*/ 28 h 28" name="T7"/>
                <a:gd fmla="*/ 1 w 9" name="T8"/>
                <a:gd fmla="*/ 28 h 28" name="T9"/>
                <a:gd fmla="*/ 8 w 9" name="T10"/>
                <a:gd fmla="*/ 28 h 28" name="T11"/>
                <a:gd fmla="*/ 9 w 9" name="T12"/>
                <a:gd fmla="*/ 28 h 28" name="T13"/>
                <a:gd fmla="*/ 9 w 9" name="T14"/>
                <a:gd fmla="*/ 1 h 28" name="T15"/>
                <a:gd fmla="*/ 8 w 9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fmla="*/ 5 w 9" name="T0"/>
                <a:gd fmla="*/ 10 h 11" name="T1"/>
                <a:gd fmla="*/ 8 w 9" name="T2"/>
                <a:gd fmla="*/ 4 h 11" name="T3"/>
                <a:gd fmla="*/ 5 w 9" name="T4"/>
                <a:gd fmla="*/ 0 h 11" name="T5"/>
                <a:gd fmla="*/ 0 w 9" name="T6"/>
                <a:gd fmla="*/ 4 h 11" name="T7"/>
                <a:gd fmla="*/ 5 w 9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fmla="*/ 12 w 14" name="T0"/>
                <a:gd fmla="*/ 1 h 18" name="T1"/>
                <a:gd fmla="*/ 10 w 14" name="T2"/>
                <a:gd fmla="*/ 0 h 18" name="T3"/>
                <a:gd fmla="*/ 8 w 14" name="T4"/>
                <a:gd fmla="*/ 6 h 18" name="T5"/>
                <a:gd fmla="*/ 1 w 14" name="T6"/>
                <a:gd fmla="*/ 14 h 18" name="T7"/>
                <a:gd fmla="*/ 1 w 14" name="T8"/>
                <a:gd fmla="*/ 17 h 18" name="T9"/>
                <a:gd fmla="*/ 4 w 14" name="T10"/>
                <a:gd fmla="*/ 17 h 18" name="T11"/>
                <a:gd fmla="*/ 12 w 14" name="T12"/>
                <a:gd fmla="*/ 9 h 18" name="T13"/>
                <a:gd fmla="*/ 13 w 14" name="T14"/>
                <a:gd fmla="*/ 8 h 18" name="T15"/>
                <a:gd fmla="*/ 14 w 14" name="T16"/>
                <a:gd fmla="*/ 3 h 18" name="T17"/>
                <a:gd fmla="*/ 12 w 14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fmla="*/ 6 w 13" name="T0"/>
                <a:gd fmla="*/ 8 h 8" name="T1"/>
                <a:gd fmla="*/ 12 w 13" name="T2"/>
                <a:gd fmla="*/ 4 h 8" name="T3"/>
                <a:gd fmla="*/ 12 w 13" name="T4"/>
                <a:gd fmla="*/ 1 h 8" name="T5"/>
                <a:gd fmla="*/ 10 w 13" name="T6"/>
                <a:gd fmla="*/ 1 h 8" name="T7"/>
                <a:gd fmla="*/ 5 w 13" name="T8"/>
                <a:gd fmla="*/ 4 h 8" name="T9"/>
                <a:gd fmla="*/ 1 w 13" name="T10"/>
                <a:gd fmla="*/ 3 h 8" name="T11"/>
                <a:gd fmla="*/ 1 w 13" name="T12"/>
                <a:gd fmla="*/ 5 h 8" name="T13"/>
                <a:gd fmla="*/ 0 w 13" name="T14"/>
                <a:gd fmla="*/ 7 h 8" name="T15"/>
                <a:gd fmla="*/ 5 w 13" name="T16"/>
                <a:gd fmla="*/ 8 h 8" name="T17"/>
                <a:gd fmla="*/ 6 w 13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fmla="*/ 18 w 23" name="T0"/>
                <a:gd fmla="*/ 17 h 35" name="T1"/>
                <a:gd fmla="*/ 21 w 23" name="T2"/>
                <a:gd fmla="*/ 5 h 35" name="T3"/>
                <a:gd fmla="*/ 21 w 23" name="T4"/>
                <a:gd fmla="*/ 2 h 35" name="T5"/>
                <a:gd fmla="*/ 20 w 23" name="T6"/>
                <a:gd fmla="*/ 2 h 35" name="T7"/>
                <a:gd fmla="*/ 19 w 23" name="T8"/>
                <a:gd fmla="*/ 7 h 35" name="T9"/>
                <a:gd fmla="*/ 20 w 23" name="T10"/>
                <a:gd fmla="*/ 3 h 35" name="T11"/>
                <a:gd fmla="*/ 20 w 23" name="T12"/>
                <a:gd fmla="*/ 2 h 35" name="T13"/>
                <a:gd fmla="*/ 20 w 23" name="T14"/>
                <a:gd fmla="*/ 1 h 35" name="T15"/>
                <a:gd fmla="*/ 19 w 23" name="T16"/>
                <a:gd fmla="*/ 1 h 35" name="T17"/>
                <a:gd fmla="*/ 18 w 23" name="T18"/>
                <a:gd fmla="*/ 2 h 35" name="T19"/>
                <a:gd fmla="*/ 19 w 23" name="T20"/>
                <a:gd fmla="*/ 3 h 35" name="T21"/>
                <a:gd fmla="*/ 18 w 23" name="T22"/>
                <a:gd fmla="*/ 6 h 35" name="T23"/>
                <a:gd fmla="*/ 17 w 23" name="T24"/>
                <a:gd fmla="*/ 0 h 35" name="T25"/>
                <a:gd fmla="*/ 17 w 23" name="T26"/>
                <a:gd fmla="*/ 0 h 35" name="T27"/>
                <a:gd fmla="*/ 17 w 23" name="T28"/>
                <a:gd fmla="*/ 0 h 35" name="T29"/>
                <a:gd fmla="*/ 15 w 23" name="T30"/>
                <a:gd fmla="*/ 0 h 35" name="T31"/>
                <a:gd fmla="*/ 8 w 23" name="T32"/>
                <a:gd fmla="*/ 0 h 35" name="T33"/>
                <a:gd fmla="*/ 1 w 23" name="T34"/>
                <a:gd fmla="*/ 5 h 35" name="T35"/>
                <a:gd fmla="*/ 1 w 23" name="T36"/>
                <a:gd fmla="*/ 8 h 35" name="T37"/>
                <a:gd fmla="*/ 4 w 23" name="T38"/>
                <a:gd fmla="*/ 8 h 35" name="T39"/>
                <a:gd fmla="*/ 4 w 23" name="T40"/>
                <a:gd fmla="*/ 8 h 35" name="T41"/>
                <a:gd fmla="*/ 9 w 23" name="T42"/>
                <a:gd fmla="*/ 4 h 35" name="T43"/>
                <a:gd fmla="*/ 13 w 23" name="T44"/>
                <a:gd fmla="*/ 4 h 35" name="T45"/>
                <a:gd fmla="*/ 12 w 23" name="T46"/>
                <a:gd fmla="*/ 4 h 35" name="T47"/>
                <a:gd fmla="*/ 9 w 23" name="T48"/>
                <a:gd fmla="*/ 15 h 35" name="T49"/>
                <a:gd fmla="*/ 10 w 23" name="T50"/>
                <a:gd fmla="*/ 16 h 35" name="T51"/>
                <a:gd fmla="*/ 14 w 23" name="T52"/>
                <a:gd fmla="*/ 20 h 35" name="T53"/>
                <a:gd fmla="*/ 18 w 23" name="T54"/>
                <a:gd fmla="*/ 24 h 35" name="T55"/>
                <a:gd fmla="*/ 17 w 23" name="T56"/>
                <a:gd fmla="*/ 32 h 35" name="T57"/>
                <a:gd fmla="*/ 19 w 23" name="T58"/>
                <a:gd fmla="*/ 35 h 35" name="T59"/>
                <a:gd fmla="*/ 22 w 23" name="T60"/>
                <a:gd fmla="*/ 33 h 35" name="T61"/>
                <a:gd fmla="*/ 23 w 23" name="T62"/>
                <a:gd fmla="*/ 24 h 35" name="T63"/>
                <a:gd fmla="*/ 23 w 23" name="T64"/>
                <a:gd fmla="*/ 22 h 35" name="T65"/>
                <a:gd fmla="*/ 18 w 23" name="T66"/>
                <a:gd fmla="*/ 17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>
          <a:xfrm>
            <a:off x="6363069" y="1144306"/>
            <a:ext cx="386719" cy="38338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fmla="*/ 1 w 3" name="T0"/>
                <a:gd fmla="*/ 4 h 4" name="T1"/>
                <a:gd fmla="*/ 1 w 3" name="T2"/>
                <a:gd fmla="*/ 4 h 4" name="T3"/>
                <a:gd fmla="*/ 3 w 3" name="T4"/>
                <a:gd fmla="*/ 3 h 4" name="T5"/>
                <a:gd fmla="*/ 3 w 3" name="T6"/>
                <a:gd fmla="*/ 0 h 4" name="T7"/>
                <a:gd fmla="*/ 1 w 3" name="T8"/>
                <a:gd fmla="*/ 0 h 4" name="T9"/>
                <a:gd fmla="*/ 0 w 3" name="T10"/>
                <a:gd fmla="*/ 0 h 4" name="T11"/>
                <a:gd fmla="*/ 0 w 3" name="T12"/>
                <a:gd fmla="*/ 3 h 4" name="T13"/>
                <a:gd fmla="*/ 1 w 3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1 h 4" name="T5"/>
                <a:gd fmla="*/ 0 w 3" name="T6"/>
                <a:gd fmla="*/ 4 h 4" name="T7"/>
                <a:gd fmla="*/ 1 w 3" name="T8"/>
                <a:gd fmla="*/ 4 h 4" name="T9"/>
                <a:gd fmla="*/ 3 w 3" name="T10"/>
                <a:gd fmla="*/ 4 h 4" name="T11"/>
                <a:gd fmla="*/ 3 w 3" name="T12"/>
                <a:gd fmla="*/ 1 h 4" name="T13"/>
                <a:gd fmla="*/ 1 w 3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fmla="*/ 3 w 4" name="T0"/>
                <a:gd fmla="*/ 0 h 4" name="T1"/>
                <a:gd fmla="*/ 0 w 4" name="T2"/>
                <a:gd fmla="*/ 0 h 4" name="T3"/>
                <a:gd fmla="*/ 0 w 4" name="T4"/>
                <a:gd fmla="*/ 2 h 4" name="T5"/>
                <a:gd fmla="*/ 0 w 4" name="T6"/>
                <a:gd fmla="*/ 4 h 4" name="T7"/>
                <a:gd fmla="*/ 3 w 4" name="T8"/>
                <a:gd fmla="*/ 4 h 4" name="T9"/>
                <a:gd fmla="*/ 4 w 4" name="T10"/>
                <a:gd fmla="*/ 2 h 4" name="T11"/>
                <a:gd fmla="*/ 4 w 4" name="T12"/>
                <a:gd fmla="*/ 2 h 4" name="T13"/>
                <a:gd fmla="*/ 3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fmla="*/ 4 w 4" name="T0"/>
                <a:gd fmla="*/ 0 h 4" name="T1"/>
                <a:gd fmla="*/ 2 w 4" name="T2"/>
                <a:gd fmla="*/ 0 h 4" name="T3"/>
                <a:gd fmla="*/ 0 w 4" name="T4"/>
                <a:gd fmla="*/ 2 h 4" name="T5"/>
                <a:gd fmla="*/ 0 w 4" name="T6"/>
                <a:gd fmla="*/ 2 h 4" name="T7"/>
                <a:gd fmla="*/ 2 w 4" name="T8"/>
                <a:gd fmla="*/ 4 h 4" name="T9"/>
                <a:gd fmla="*/ 4 w 4" name="T10"/>
                <a:gd fmla="*/ 4 h 4" name="T11"/>
                <a:gd fmla="*/ 4 w 4" name="T12"/>
                <a:gd fmla="*/ 2 h 4" name="T13"/>
                <a:gd fmla="*/ 4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fmla="*/ 11 w 13" name="T0"/>
                <a:gd fmla="*/ 0 h 15" name="T1"/>
                <a:gd fmla="*/ 10 w 13" name="T2"/>
                <a:gd fmla="*/ 2 h 15" name="T3"/>
                <a:gd fmla="*/ 10 w 13" name="T4"/>
                <a:gd fmla="*/ 11 h 15" name="T5"/>
                <a:gd fmla="*/ 9 w 13" name="T6"/>
                <a:gd fmla="*/ 12 h 15" name="T7"/>
                <a:gd fmla="*/ 2 w 13" name="T8"/>
                <a:gd fmla="*/ 12 h 15" name="T9"/>
                <a:gd fmla="*/ 0 w 13" name="T10"/>
                <a:gd fmla="*/ 14 h 15" name="T11"/>
                <a:gd fmla="*/ 2 w 13" name="T12"/>
                <a:gd fmla="*/ 15 h 15" name="T13"/>
                <a:gd fmla="*/ 11 w 13" name="T14"/>
                <a:gd fmla="*/ 15 h 15" name="T15"/>
                <a:gd fmla="*/ 12 w 13" name="T16"/>
                <a:gd fmla="*/ 15 h 15" name="T17"/>
                <a:gd fmla="*/ 12 w 13" name="T18"/>
                <a:gd fmla="*/ 15 h 15" name="T19"/>
                <a:gd fmla="*/ 13 w 13" name="T20"/>
                <a:gd fmla="*/ 13 h 15" name="T21"/>
                <a:gd fmla="*/ 13 w 13" name="T22"/>
                <a:gd fmla="*/ 2 h 15" name="T23"/>
                <a:gd fmla="*/ 11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>
          <a:xfrm>
            <a:off x="7620592" y="2842846"/>
            <a:ext cx="453623" cy="36219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fmla="*/ 5 w 16" name="T0"/>
                <a:gd fmla="*/ 0 h 14" name="T1"/>
                <a:gd fmla="*/ 0 w 16" name="T2"/>
                <a:gd fmla="*/ 4 h 14" name="T3"/>
                <a:gd fmla="*/ 10 w 16" name="T4"/>
                <a:gd fmla="*/ 14 h 14" name="T5"/>
                <a:gd fmla="*/ 16 w 16" name="T6"/>
                <a:gd fmla="*/ 9 h 14" name="T7"/>
                <a:gd fmla="*/ 5 w 1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fmla="*/ 37 w 44" name="T0"/>
                <a:gd fmla="*/ 4 h 16" name="T1"/>
                <a:gd fmla="*/ 29 w 44" name="T2"/>
                <a:gd fmla="*/ 9 h 16" name="T3"/>
                <a:gd fmla="*/ 18 w 44" name="T4"/>
                <a:gd fmla="*/ 8 h 16" name="T5"/>
                <a:gd fmla="*/ 25 w 44" name="T6"/>
                <a:gd fmla="*/ 7 h 16" name="T7"/>
                <a:gd fmla="*/ 31 w 44" name="T8"/>
                <a:gd fmla="*/ 2 h 16" name="T9"/>
                <a:gd fmla="*/ 20 w 44" name="T10"/>
                <a:gd fmla="*/ 2 h 16" name="T11"/>
                <a:gd fmla="*/ 9 w 44" name="T12"/>
                <a:gd fmla="*/ 2 h 16" name="T13"/>
                <a:gd fmla="*/ 0 w 44" name="T14"/>
                <a:gd fmla="*/ 7 h 16" name="T15"/>
                <a:gd fmla="*/ 9 w 44" name="T16"/>
                <a:gd fmla="*/ 16 h 16" name="T17"/>
                <a:gd fmla="*/ 13 w 44" name="T18"/>
                <a:gd fmla="*/ 14 h 16" name="T19"/>
                <a:gd fmla="*/ 29 w 44" name="T20"/>
                <a:gd fmla="*/ 14 h 16" name="T21"/>
                <a:gd fmla="*/ 44 w 44" name="T22"/>
                <a:gd fmla="*/ 2 h 16" name="T23"/>
                <a:gd fmla="*/ 37 w 44" name="T24"/>
                <a:gd fmla="*/ 4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fmla="*/ 38 w 38" name="T0"/>
                <a:gd fmla="*/ 0 h 16" name="T1"/>
                <a:gd fmla="*/ 34 w 38" name="T2"/>
                <a:gd fmla="*/ 0 h 16" name="T3"/>
                <a:gd fmla="*/ 34 w 38" name="T4"/>
                <a:gd fmla="*/ 6 h 16" name="T5"/>
                <a:gd fmla="*/ 32 w 38" name="T6"/>
                <a:gd fmla="*/ 6 h 16" name="T7"/>
                <a:gd fmla="*/ 32 w 38" name="T8"/>
                <a:gd fmla="*/ 0 h 16" name="T9"/>
                <a:gd fmla="*/ 28 w 38" name="T10"/>
                <a:gd fmla="*/ 0 h 16" name="T11"/>
                <a:gd fmla="*/ 28 w 38" name="T12"/>
                <a:gd fmla="*/ 6 h 16" name="T13"/>
                <a:gd fmla="*/ 12 w 38" name="T14"/>
                <a:gd fmla="*/ 6 h 16" name="T15"/>
                <a:gd fmla="*/ 12 w 38" name="T16"/>
                <a:gd fmla="*/ 3 h 16" name="T17"/>
                <a:gd fmla="*/ 12 w 38" name="T18"/>
                <a:gd fmla="*/ 1 h 16" name="T19"/>
                <a:gd fmla="*/ 11 w 38" name="T20"/>
                <a:gd fmla="*/ 0 h 16" name="T21"/>
                <a:gd fmla="*/ 9 w 38" name="T22"/>
                <a:gd fmla="*/ 0 h 16" name="T23"/>
                <a:gd fmla="*/ 3 w 38" name="T24"/>
                <a:gd fmla="*/ 0 h 16" name="T25"/>
                <a:gd fmla="*/ 1 w 38" name="T26"/>
                <a:gd fmla="*/ 0 h 16" name="T27"/>
                <a:gd fmla="*/ 0 w 38" name="T28"/>
                <a:gd fmla="*/ 2 h 16" name="T29"/>
                <a:gd fmla="*/ 0 w 38" name="T30"/>
                <a:gd fmla="*/ 3 h 16" name="T31"/>
                <a:gd fmla="*/ 0 w 38" name="T32"/>
                <a:gd fmla="*/ 13 h 16" name="T33"/>
                <a:gd fmla="*/ 0 w 38" name="T34"/>
                <a:gd fmla="*/ 15 h 16" name="T35"/>
                <a:gd fmla="*/ 2 w 38" name="T36"/>
                <a:gd fmla="*/ 16 h 16" name="T37"/>
                <a:gd fmla="*/ 3 w 38" name="T38"/>
                <a:gd fmla="*/ 16 h 16" name="T39"/>
                <a:gd fmla="*/ 9 w 38" name="T40"/>
                <a:gd fmla="*/ 16 h 16" name="T41"/>
                <a:gd fmla="*/ 11 w 38" name="T42"/>
                <a:gd fmla="*/ 16 h 16" name="T43"/>
                <a:gd fmla="*/ 12 w 38" name="T44"/>
                <a:gd fmla="*/ 14 h 16" name="T45"/>
                <a:gd fmla="*/ 12 w 38" name="T46"/>
                <a:gd fmla="*/ 13 h 16" name="T47"/>
                <a:gd fmla="*/ 12 w 38" name="T48"/>
                <a:gd fmla="*/ 10 h 16" name="T49"/>
                <a:gd fmla="*/ 38 w 38" name="T50"/>
                <a:gd fmla="*/ 10 h 16" name="T51"/>
                <a:gd fmla="*/ 38 w 38" name="T52"/>
                <a:gd fmla="*/ 0 h 16" name="T53"/>
                <a:gd fmla="*/ 3 w 38" name="T54"/>
                <a:gd fmla="*/ 3 h 16" name="T55"/>
                <a:gd fmla="*/ 9 w 38" name="T56"/>
                <a:gd fmla="*/ 3 h 16" name="T57"/>
                <a:gd fmla="*/ 9 w 38" name="T58"/>
                <a:gd fmla="*/ 13 h 16" name="T59"/>
                <a:gd fmla="*/ 3 w 38" name="T60"/>
                <a:gd fmla="*/ 13 h 16" name="T61"/>
                <a:gd fmla="*/ 3 w 38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>
          <a:xfrm>
            <a:off x="4576795" y="2927687"/>
            <a:ext cx="367862" cy="354438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gdLst>
                <a:gd fmla="*/ 52 w 55" name="T0"/>
                <a:gd fmla="*/ 6 h 15" name="T1"/>
                <a:gd fmla="*/ 38 w 55" name="T2"/>
                <a:gd fmla="*/ 6 h 15" name="T3"/>
                <a:gd fmla="*/ 37 w 55" name="T4"/>
                <a:gd fmla="*/ 6 h 15" name="T5"/>
                <a:gd fmla="*/ 37 w 55" name="T6"/>
                <a:gd fmla="*/ 3 h 15" name="T7"/>
                <a:gd fmla="*/ 37 w 55" name="T8"/>
                <a:gd fmla="*/ 1 h 15" name="T9"/>
                <a:gd fmla="*/ 35 w 55" name="T10"/>
                <a:gd fmla="*/ 0 h 15" name="T11"/>
                <a:gd fmla="*/ 20 w 55" name="T12"/>
                <a:gd fmla="*/ 0 h 15" name="T13"/>
                <a:gd fmla="*/ 18 w 55" name="T14"/>
                <a:gd fmla="*/ 3 h 15" name="T15"/>
                <a:gd fmla="*/ 18 w 55" name="T16"/>
                <a:gd fmla="*/ 6 h 15" name="T17"/>
                <a:gd fmla="*/ 18 w 55" name="T18"/>
                <a:gd fmla="*/ 6 h 15" name="T19"/>
                <a:gd fmla="*/ 3 w 55" name="T20"/>
                <a:gd fmla="*/ 6 h 15" name="T21"/>
                <a:gd fmla="*/ 0 w 55" name="T22"/>
                <a:gd fmla="*/ 8 h 15" name="T23"/>
                <a:gd fmla="*/ 0 w 55" name="T24"/>
                <a:gd fmla="*/ 14 h 15" name="T25"/>
                <a:gd fmla="*/ 1 w 55" name="T26"/>
                <a:gd fmla="*/ 15 h 15" name="T27"/>
                <a:gd fmla="*/ 2 w 55" name="T28"/>
                <a:gd fmla="*/ 14 h 15" name="T29"/>
                <a:gd fmla="*/ 2 w 55" name="T30"/>
                <a:gd fmla="*/ 8 h 15" name="T31"/>
                <a:gd fmla="*/ 3 w 55" name="T32"/>
                <a:gd fmla="*/ 8 h 15" name="T33"/>
                <a:gd fmla="*/ 18 w 55" name="T34"/>
                <a:gd fmla="*/ 8 h 15" name="T35"/>
                <a:gd fmla="*/ 18 w 55" name="T36"/>
                <a:gd fmla="*/ 8 h 15" name="T37"/>
                <a:gd fmla="*/ 18 w 55" name="T38"/>
                <a:gd fmla="*/ 9 h 15" name="T39"/>
                <a:gd fmla="*/ 19 w 55" name="T40"/>
                <a:gd fmla="*/ 9 h 15" name="T41"/>
                <a:gd fmla="*/ 20 w 55" name="T42"/>
                <a:gd fmla="*/ 9 h 15" name="T43"/>
                <a:gd fmla="*/ 20 w 55" name="T44"/>
                <a:gd fmla="*/ 8 h 15" name="T45"/>
                <a:gd fmla="*/ 20 w 55" name="T46"/>
                <a:gd fmla="*/ 3 h 15" name="T47"/>
                <a:gd fmla="*/ 20 w 55" name="T48"/>
                <a:gd fmla="*/ 2 h 15" name="T49"/>
                <a:gd fmla="*/ 35 w 55" name="T50"/>
                <a:gd fmla="*/ 2 h 15" name="T51"/>
                <a:gd fmla="*/ 35 w 55" name="T52"/>
                <a:gd fmla="*/ 3 h 15" name="T53"/>
                <a:gd fmla="*/ 35 w 55" name="T54"/>
                <a:gd fmla="*/ 8 h 15" name="T55"/>
                <a:gd fmla="*/ 36 w 55" name="T56"/>
                <a:gd fmla="*/ 9 h 15" name="T57"/>
                <a:gd fmla="*/ 36 w 55" name="T58"/>
                <a:gd fmla="*/ 9 h 15" name="T59"/>
                <a:gd fmla="*/ 37 w 55" name="T60"/>
                <a:gd fmla="*/ 9 h 15" name="T61"/>
                <a:gd fmla="*/ 37 w 55" name="T62"/>
                <a:gd fmla="*/ 8 h 15" name="T63"/>
                <a:gd fmla="*/ 38 w 55" name="T64"/>
                <a:gd fmla="*/ 8 h 15" name="T65"/>
                <a:gd fmla="*/ 52 w 55" name="T66"/>
                <a:gd fmla="*/ 8 h 15" name="T67"/>
                <a:gd fmla="*/ 53 w 55" name="T68"/>
                <a:gd fmla="*/ 8 h 15" name="T69"/>
                <a:gd fmla="*/ 53 w 55" name="T70"/>
                <a:gd fmla="*/ 14 h 15" name="T71"/>
                <a:gd fmla="*/ 54 w 55" name="T72"/>
                <a:gd fmla="*/ 15 h 15" name="T73"/>
                <a:gd fmla="*/ 55 w 55" name="T74"/>
                <a:gd fmla="*/ 14 h 15" name="T75"/>
                <a:gd fmla="*/ 55 w 55" name="T76"/>
                <a:gd fmla="*/ 8 h 15" name="T77"/>
                <a:gd fmla="*/ 52 w 55" name="T78"/>
                <a:gd fmla="*/ 6 h 1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" w="5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gdLst>
                <a:gd fmla="*/ 2 w 15" name="T0"/>
                <a:gd fmla="*/ 14 h 28" name="T1"/>
                <a:gd fmla="*/ 3 w 15" name="T2"/>
                <a:gd fmla="*/ 13 h 28" name="T3"/>
                <a:gd fmla="*/ 3 w 15" name="T4"/>
                <a:gd fmla="*/ 8 h 28" name="T5"/>
                <a:gd fmla="*/ 4 w 15" name="T6"/>
                <a:gd fmla="*/ 4 h 28" name="T7"/>
                <a:gd fmla="*/ 4 w 15" name="T8"/>
                <a:gd fmla="*/ 4 h 28" name="T9"/>
                <a:gd fmla="*/ 4 w 15" name="T10"/>
                <a:gd fmla="*/ 12 h 28" name="T11"/>
                <a:gd fmla="*/ 4 w 15" name="T12"/>
                <a:gd fmla="*/ 13 h 28" name="T13"/>
                <a:gd fmla="*/ 4 w 15" name="T14"/>
                <a:gd fmla="*/ 26 h 28" name="T15"/>
                <a:gd fmla="*/ 5 w 15" name="T16"/>
                <a:gd fmla="*/ 28 h 28" name="T17"/>
                <a:gd fmla="*/ 5 w 15" name="T18"/>
                <a:gd fmla="*/ 28 h 28" name="T19"/>
                <a:gd fmla="*/ 5 w 15" name="T20"/>
                <a:gd fmla="*/ 28 h 28" name="T21"/>
                <a:gd fmla="*/ 7 w 15" name="T22"/>
                <a:gd fmla="*/ 26 h 28" name="T23"/>
                <a:gd fmla="*/ 7 w 15" name="T24"/>
                <a:gd fmla="*/ 14 h 28" name="T25"/>
                <a:gd fmla="*/ 8 w 15" name="T26"/>
                <a:gd fmla="*/ 14 h 28" name="T27"/>
                <a:gd fmla="*/ 8 w 15" name="T28"/>
                <a:gd fmla="*/ 26 h 28" name="T29"/>
                <a:gd fmla="*/ 10 w 15" name="T30"/>
                <a:gd fmla="*/ 28 h 28" name="T31"/>
                <a:gd fmla="*/ 10 w 15" name="T32"/>
                <a:gd fmla="*/ 28 h 28" name="T33"/>
                <a:gd fmla="*/ 10 w 15" name="T34"/>
                <a:gd fmla="*/ 28 h 28" name="T35"/>
                <a:gd fmla="*/ 12 w 15" name="T36"/>
                <a:gd fmla="*/ 26 h 28" name="T37"/>
                <a:gd fmla="*/ 12 w 15" name="T38"/>
                <a:gd fmla="*/ 13 h 28" name="T39"/>
                <a:gd fmla="*/ 12 w 15" name="T40"/>
                <a:gd fmla="*/ 12 h 28" name="T41"/>
                <a:gd fmla="*/ 12 w 15" name="T42"/>
                <a:gd fmla="*/ 4 h 28" name="T43"/>
                <a:gd fmla="*/ 12 w 15" name="T44"/>
                <a:gd fmla="*/ 4 h 28" name="T45"/>
                <a:gd fmla="*/ 12 w 15" name="T46"/>
                <a:gd fmla="*/ 8 h 28" name="T47"/>
                <a:gd fmla="*/ 12 w 15" name="T48"/>
                <a:gd fmla="*/ 13 h 28" name="T49"/>
                <a:gd fmla="*/ 14 w 15" name="T50"/>
                <a:gd fmla="*/ 14 h 28" name="T51"/>
                <a:gd fmla="*/ 15 w 15" name="T52"/>
                <a:gd fmla="*/ 13 h 28" name="T53"/>
                <a:gd fmla="*/ 15 w 15" name="T54"/>
                <a:gd fmla="*/ 8 h 28" name="T55"/>
                <a:gd fmla="*/ 13 w 15" name="T56"/>
                <a:gd fmla="*/ 1 h 28" name="T57"/>
                <a:gd fmla="*/ 10 w 15" name="T58"/>
                <a:gd fmla="*/ 0 h 28" name="T59"/>
                <a:gd fmla="*/ 10 w 15" name="T60"/>
                <a:gd fmla="*/ 0 h 28" name="T61"/>
                <a:gd fmla="*/ 10 w 15" name="T62"/>
                <a:gd fmla="*/ 0 h 28" name="T63"/>
                <a:gd fmla="*/ 10 w 15" name="T64"/>
                <a:gd fmla="*/ 0 h 28" name="T65"/>
                <a:gd fmla="*/ 8 w 15" name="T66"/>
                <a:gd fmla="*/ 4 h 28" name="T67"/>
                <a:gd fmla="*/ 8 w 15" name="T68"/>
                <a:gd fmla="*/ 1 h 28" name="T69"/>
                <a:gd fmla="*/ 8 w 15" name="T70"/>
                <a:gd fmla="*/ 1 h 28" name="T71"/>
                <a:gd fmla="*/ 8 w 15" name="T72"/>
                <a:gd fmla="*/ 0 h 28" name="T73"/>
                <a:gd fmla="*/ 8 w 15" name="T74"/>
                <a:gd fmla="*/ 0 h 28" name="T75"/>
                <a:gd fmla="*/ 7 w 15" name="T76"/>
                <a:gd fmla="*/ 0 h 28" name="T77"/>
                <a:gd fmla="*/ 7 w 15" name="T78"/>
                <a:gd fmla="*/ 0 h 28" name="T79"/>
                <a:gd fmla="*/ 7 w 15" name="T80"/>
                <a:gd fmla="*/ 1 h 28" name="T81"/>
                <a:gd fmla="*/ 7 w 15" name="T82"/>
                <a:gd fmla="*/ 1 h 28" name="T83"/>
                <a:gd fmla="*/ 7 w 15" name="T84"/>
                <a:gd fmla="*/ 4 h 28" name="T85"/>
                <a:gd fmla="*/ 6 w 15" name="T86"/>
                <a:gd fmla="*/ 0 h 28" name="T87"/>
                <a:gd fmla="*/ 6 w 15" name="T88"/>
                <a:gd fmla="*/ 0 h 28" name="T89"/>
                <a:gd fmla="*/ 6 w 15" name="T90"/>
                <a:gd fmla="*/ 0 h 28" name="T91"/>
                <a:gd fmla="*/ 5 w 15" name="T92"/>
                <a:gd fmla="*/ 0 h 28" name="T93"/>
                <a:gd fmla="*/ 2 w 15" name="T94"/>
                <a:gd fmla="*/ 1 h 28" name="T95"/>
                <a:gd fmla="*/ 0 w 15" name="T96"/>
                <a:gd fmla="*/ 8 h 28" name="T97"/>
                <a:gd fmla="*/ 0 w 15" name="T98"/>
                <a:gd fmla="*/ 13 h 28" name="T99"/>
                <a:gd fmla="*/ 2 w 15" name="T100"/>
                <a:gd fmla="*/ 14 h 2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8" w="15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gdLst>
                <a:gd fmla="*/ 1 w 7" name="T0"/>
                <a:gd fmla="*/ 5 h 8" name="T1"/>
                <a:gd fmla="*/ 4 w 7" name="T2"/>
                <a:gd fmla="*/ 8 h 8" name="T3"/>
                <a:gd fmla="*/ 7 w 7" name="T4"/>
                <a:gd fmla="*/ 5 h 8" name="T5"/>
                <a:gd fmla="*/ 7 w 7" name="T6"/>
                <a:gd fmla="*/ 4 h 8" name="T7"/>
                <a:gd fmla="*/ 7 w 7" name="T8"/>
                <a:gd fmla="*/ 4 h 8" name="T9"/>
                <a:gd fmla="*/ 4 w 7" name="T10"/>
                <a:gd fmla="*/ 0 h 8" name="T11"/>
                <a:gd fmla="*/ 1 w 7" name="T12"/>
                <a:gd fmla="*/ 4 h 8" name="T13"/>
                <a:gd fmla="*/ 0 w 7" name="T14"/>
                <a:gd fmla="*/ 4 h 8" name="T15"/>
                <a:gd fmla="*/ 1 w 7" name="T16"/>
                <a:gd fmla="*/ 5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3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8 w 14" name="T60"/>
                <a:gd fmla="*/ 0 h 26" name="T61"/>
                <a:gd fmla="*/ 8 w 14" name="T62"/>
                <a:gd fmla="*/ 0 h 26" name="T63"/>
                <a:gd fmla="*/ 8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1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6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4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9 w 14" name="T60"/>
                <a:gd fmla="*/ 0 h 26" name="T61"/>
                <a:gd fmla="*/ 9 w 14" name="T62"/>
                <a:gd fmla="*/ 0 h 26" name="T63"/>
                <a:gd fmla="*/ 9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2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7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85115" y="1631731"/>
            <a:ext cx="3177148" cy="1950212"/>
            <a:chOff x="6860708" y="2537593"/>
            <a:chExt cx="4459510" cy="2600283"/>
          </a:xfrm>
        </p:grpSpPr>
        <p:sp>
          <p:nvSpPr>
            <p:cNvPr id="63" name="文本框 62"/>
            <p:cNvSpPr txBox="1"/>
            <p:nvPr/>
          </p:nvSpPr>
          <p:spPr>
            <a:xfrm>
              <a:off x="6870215" y="2537593"/>
              <a:ext cx="4450003" cy="609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958315" y="3105777"/>
              <a:ext cx="299965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6860708" y="3168104"/>
              <a:ext cx="3234304" cy="1950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2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在此录入图表的综合描述说明。在此录入在此在此在此在此录入图表的综合描述说明。在此录入在此在此在此在此录入图表的综合描述说明。在此录入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 nodeType="clickPar">
                      <p:stCondLst>
                        <p:cond delay="indefinite"/>
                      </p:stCondLst>
                      <p:childTnLst>
                        <p:par>
                          <p:cTn fill="hold" id="1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</a:gradFill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3175">
                <a:solidFill>
                  <a:schemeClr val="accent3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itchFamily="34" typeface="微软雅黑"/>
                <a:cs charset="0" typeface="Bebas Neue"/>
                <a:sym charset="0" typeface="Bebas Neue"/>
              </a:rPr>
              <a:t>标题文字内容</a:t>
            </a: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950">
                <a:latin charset="-122" panose="020b0503020204020204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6000">
                <a:solidFill>
                  <a:schemeClr val="accent3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  <a:cs charset="0" typeface="Bebas Neue"/>
                <a:sym charset="0" typeface="Bebas Neue"/>
              </a:rPr>
              <a:t>03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饼形 4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fmla="val 3414187" name="adj1"/>
              <a:gd fmla="val 8844368" name="adj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fmla="val 20312866" name="adj1"/>
              <a:gd fmla="val 3428489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fmla="val 16193055" name="adj1"/>
              <a:gd fmla="val 20306643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fmla="val 8835302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68965" y="1295806"/>
            <a:ext cx="2343707" cy="2343707"/>
          </a:xfrm>
          <a:prstGeom prst="ellipse">
            <a:avLst/>
          </a:prstGeom>
          <a:gradFill>
            <a:gsLst>
              <a:gs pos="100000">
                <a:srgbClr val="F7F7F7"/>
              </a:gs>
              <a:gs pos="0">
                <a:srgbClr val="B0B0B0"/>
              </a:gs>
            </a:gsLst>
            <a:lin ang="2700000" scaled="1"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1397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76631" y="1282489"/>
            <a:ext cx="878003" cy="878003"/>
            <a:chOff x="2586038" y="2761615"/>
            <a:chExt cx="1334770" cy="1334770"/>
          </a:xfrm>
        </p:grpSpPr>
        <p:sp>
          <p:nvSpPr>
            <p:cNvPr id="14" name="椭圆 13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23369" y="3561833"/>
            <a:ext cx="878003" cy="878003"/>
            <a:chOff x="2586038" y="2761615"/>
            <a:chExt cx="1334770" cy="1334770"/>
          </a:xfrm>
        </p:grpSpPr>
        <p:sp>
          <p:nvSpPr>
            <p:cNvPr id="17" name="椭圆 16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89366" y="2814776"/>
            <a:ext cx="878003" cy="878003"/>
            <a:chOff x="2586038" y="2761615"/>
            <a:chExt cx="1334770" cy="1334770"/>
          </a:xfrm>
        </p:grpSpPr>
        <p:sp>
          <p:nvSpPr>
            <p:cNvPr id="20" name="椭圆 19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55287" y="703664"/>
            <a:ext cx="878003" cy="878003"/>
            <a:chOff x="2586038" y="2761615"/>
            <a:chExt cx="1334770" cy="1334770"/>
          </a:xfrm>
        </p:grpSpPr>
        <p:sp>
          <p:nvSpPr>
            <p:cNvPr id="23" name="椭圆 2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algn="tl" blurRad="889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8309" y="1189252"/>
            <a:ext cx="1257692" cy="831096"/>
            <a:chOff x="1434550" y="1585669"/>
            <a:chExt cx="1676922" cy="1108127"/>
          </a:xfrm>
        </p:grpSpPr>
        <p:sp>
          <p:nvSpPr>
            <p:cNvPr id="26" name="文本框 25"/>
            <p:cNvSpPr txBox="1"/>
            <p:nvPr/>
          </p:nvSpPr>
          <p:spPr>
            <a:xfrm>
              <a:off x="1434550" y="1585669"/>
              <a:ext cx="1090116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36%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2561" y="3842305"/>
                <a:ext cx="151186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latin charset="-122" panose="020b0503020204020204" pitchFamily="34" typeface="微软雅黑"/>
                    <a:ea charset="-122" pitchFamily="34" typeface="微软雅黑"/>
                  </a:rPr>
                  <a:t>在此添加标题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28724" y="4098526"/>
                <a:ext cx="1604116" cy="447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lang="zh-CN" sz="800">
                    <a:latin charset="-122" panose="020b0503020204020204" pitchFamily="34" typeface="微软雅黑"/>
                    <a:ea charset="-122" pitchFamily="34" typeface="微软雅黑"/>
                    <a:sym charset="-122" panose="02000000000000000000" pitchFamily="2" typeface="方正兰亭黑_GBK"/>
                  </a:rPr>
                  <a:t>在此录入图表的综合描述说明。在此录入在此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879132" y="3533326"/>
            <a:ext cx="1257692" cy="831096"/>
            <a:chOff x="1434550" y="1585669"/>
            <a:chExt cx="1676922" cy="1108127"/>
          </a:xfrm>
        </p:grpSpPr>
        <p:sp>
          <p:nvSpPr>
            <p:cNvPr id="31" name="文本框 30"/>
            <p:cNvSpPr txBox="1"/>
            <p:nvPr/>
          </p:nvSpPr>
          <p:spPr>
            <a:xfrm>
              <a:off x="1434550" y="1585669"/>
              <a:ext cx="106728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24%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22561" y="3842305"/>
                <a:ext cx="151186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latin charset="-122" panose="020b0503020204020204" pitchFamily="34" typeface="微软雅黑"/>
                    <a:ea charset="-122" pitchFamily="34" typeface="微软雅黑"/>
                  </a:rPr>
                  <a:t>在此添加标题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28723" y="4098528"/>
                <a:ext cx="1604116" cy="447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lang="zh-CN" sz="800">
                    <a:latin charset="-122" panose="020b0503020204020204" pitchFamily="34" typeface="微软雅黑"/>
                    <a:ea charset="-122" pitchFamily="34" typeface="微软雅黑"/>
                    <a:sym charset="-122" panose="02000000000000000000" pitchFamily="2" typeface="方正兰亭黑_GBK"/>
                  </a:rPr>
                  <a:t>在此录入图表的综合描述说明。在此录入在此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647026" y="2825662"/>
            <a:ext cx="1257692" cy="831096"/>
            <a:chOff x="1434550" y="1585669"/>
            <a:chExt cx="1676922" cy="1108127"/>
          </a:xfrm>
        </p:grpSpPr>
        <p:sp>
          <p:nvSpPr>
            <p:cNvPr id="36" name="文本框 35"/>
            <p:cNvSpPr txBox="1"/>
            <p:nvPr/>
          </p:nvSpPr>
          <p:spPr>
            <a:xfrm>
              <a:off x="1434551" y="1585669"/>
              <a:ext cx="1088198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20%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22561" y="3842304"/>
                <a:ext cx="151186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latin charset="-122" panose="020b0503020204020204" pitchFamily="34" typeface="微软雅黑"/>
                    <a:ea charset="-122" pitchFamily="34" typeface="微软雅黑"/>
                  </a:rPr>
                  <a:t>在此添加标题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28723" y="4098528"/>
                <a:ext cx="1604116" cy="447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lang="zh-CN" sz="800">
                    <a:latin charset="-122" panose="020b0503020204020204" pitchFamily="34" typeface="微软雅黑"/>
                    <a:ea charset="-122" pitchFamily="34" typeface="微软雅黑"/>
                    <a:sym charset="-122" panose="02000000000000000000" pitchFamily="2" typeface="方正兰亭黑_GBK"/>
                  </a:rPr>
                  <a:t>在此录入图表的综合描述说明。在此录入在此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05483" y="671333"/>
            <a:ext cx="1257692" cy="831096"/>
            <a:chOff x="1434550" y="1585669"/>
            <a:chExt cx="1676922" cy="1108127"/>
          </a:xfrm>
        </p:grpSpPr>
        <p:sp>
          <p:nvSpPr>
            <p:cNvPr id="41" name="文本框 40"/>
            <p:cNvSpPr txBox="1"/>
            <p:nvPr/>
          </p:nvSpPr>
          <p:spPr>
            <a:xfrm>
              <a:off x="1434550" y="1585669"/>
              <a:ext cx="110701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19%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22561" y="3842305"/>
                <a:ext cx="151186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latin charset="-122" panose="020b0503020204020204" pitchFamily="34" typeface="微软雅黑"/>
                    <a:ea charset="-122" pitchFamily="34" typeface="微软雅黑"/>
                  </a:rPr>
                  <a:t>在此添加标题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28725" y="4098527"/>
                <a:ext cx="1604116" cy="447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lang="zh-CN" sz="800">
                    <a:latin charset="-122" panose="020b0503020204020204" pitchFamily="34" typeface="微软雅黑"/>
                    <a:ea charset="-122" pitchFamily="34" typeface="微软雅黑"/>
                    <a:sym charset="-122" panose="02000000000000000000" pitchFamily="2" typeface="方正兰亭黑_GBK"/>
                  </a:rPr>
                  <a:t>在此录入图表的综合描述说明。在此录入在此</a:t>
                </a:r>
              </a:p>
            </p:txBody>
          </p:sp>
        </p:grpSp>
      </p:grpSp>
      <p:grpSp>
        <p:nvGrpSpPr>
          <p:cNvPr id="45" name="Group 41"/>
          <p:cNvGrpSpPr>
            <a:grpSpLocks noChangeAspect="1"/>
          </p:cNvGrpSpPr>
          <p:nvPr/>
        </p:nvGrpSpPr>
        <p:grpSpPr>
          <a:xfrm>
            <a:off x="2887114" y="1547908"/>
            <a:ext cx="283601" cy="347165"/>
            <a:chOff x="3783" y="2089"/>
            <a:chExt cx="116" cy="142"/>
          </a:xfrm>
          <a:solidFill>
            <a:schemeClr val="accent2"/>
          </a:solidFill>
          <a:effectLst/>
        </p:grpSpPr>
        <p:sp>
          <p:nvSpPr>
            <p:cNvPr id="4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fmla="*/ 8 w 8" name="T0"/>
                <a:gd fmla="*/ 0 h 4" name="T1"/>
                <a:gd fmla="*/ 1 w 8" name="T2"/>
                <a:gd fmla="*/ 0 h 4" name="T3"/>
                <a:gd fmla="*/ 0 w 8" name="T4"/>
                <a:gd fmla="*/ 0 h 4" name="T5"/>
                <a:gd fmla="*/ 0 w 8" name="T6"/>
                <a:gd fmla="*/ 4 h 4" name="T7"/>
                <a:gd fmla="*/ 1 w 8" name="T8"/>
                <a:gd fmla="*/ 4 h 4" name="T9"/>
                <a:gd fmla="*/ 8 w 8" name="T10"/>
                <a:gd fmla="*/ 4 h 4" name="T11"/>
                <a:gd fmla="*/ 8 w 8" name="T12"/>
                <a:gd fmla="*/ 4 h 4" name="T13"/>
                <a:gd fmla="*/ 8 w 8" name="T14"/>
                <a:gd fmla="*/ 0 h 4" name="T15"/>
                <a:gd fmla="*/ 8 w 8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fmla="*/ 8 w 9" name="T0"/>
                <a:gd fmla="*/ 0 h 9" name="T1"/>
                <a:gd fmla="*/ 1 w 9" name="T2"/>
                <a:gd fmla="*/ 0 h 9" name="T3"/>
                <a:gd fmla="*/ 0 w 9" name="T4"/>
                <a:gd fmla="*/ 1 h 9" name="T5"/>
                <a:gd fmla="*/ 0 w 9" name="T6"/>
                <a:gd fmla="*/ 9 h 9" name="T7"/>
                <a:gd fmla="*/ 1 w 9" name="T8"/>
                <a:gd fmla="*/ 9 h 9" name="T9"/>
                <a:gd fmla="*/ 8 w 9" name="T10"/>
                <a:gd fmla="*/ 9 h 9" name="T11"/>
                <a:gd fmla="*/ 9 w 9" name="T12"/>
                <a:gd fmla="*/ 9 h 9" name="T13"/>
                <a:gd fmla="*/ 9 w 9" name="T14"/>
                <a:gd fmla="*/ 1 h 9" name="T15"/>
                <a:gd fmla="*/ 8 w 9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fmla="*/ 7 w 8" name="T0"/>
                <a:gd fmla="*/ 0 h 19" name="T1"/>
                <a:gd fmla="*/ 0 w 8" name="T2"/>
                <a:gd fmla="*/ 0 h 19" name="T3"/>
                <a:gd fmla="*/ 0 w 8" name="T4"/>
                <a:gd fmla="*/ 1 h 19" name="T5"/>
                <a:gd fmla="*/ 0 w 8" name="T6"/>
                <a:gd fmla="*/ 19 h 19" name="T7"/>
                <a:gd fmla="*/ 0 w 8" name="T8"/>
                <a:gd fmla="*/ 19 h 19" name="T9"/>
                <a:gd fmla="*/ 7 w 8" name="T10"/>
                <a:gd fmla="*/ 19 h 19" name="T11"/>
                <a:gd fmla="*/ 8 w 8" name="T12"/>
                <a:gd fmla="*/ 19 h 19" name="T13"/>
                <a:gd fmla="*/ 8 w 8" name="T14"/>
                <a:gd fmla="*/ 1 h 19" name="T15"/>
                <a:gd fmla="*/ 7 w 8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fmla="*/ 8 w 9" name="T0"/>
                <a:gd fmla="*/ 0 h 28" name="T1"/>
                <a:gd fmla="*/ 1 w 9" name="T2"/>
                <a:gd fmla="*/ 0 h 28" name="T3"/>
                <a:gd fmla="*/ 0 w 9" name="T4"/>
                <a:gd fmla="*/ 1 h 28" name="T5"/>
                <a:gd fmla="*/ 0 w 9" name="T6"/>
                <a:gd fmla="*/ 28 h 28" name="T7"/>
                <a:gd fmla="*/ 1 w 9" name="T8"/>
                <a:gd fmla="*/ 28 h 28" name="T9"/>
                <a:gd fmla="*/ 8 w 9" name="T10"/>
                <a:gd fmla="*/ 28 h 28" name="T11"/>
                <a:gd fmla="*/ 9 w 9" name="T12"/>
                <a:gd fmla="*/ 28 h 28" name="T13"/>
                <a:gd fmla="*/ 9 w 9" name="T14"/>
                <a:gd fmla="*/ 1 h 28" name="T15"/>
                <a:gd fmla="*/ 8 w 9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fmla="*/ 5 w 9" name="T0"/>
                <a:gd fmla="*/ 10 h 11" name="T1"/>
                <a:gd fmla="*/ 8 w 9" name="T2"/>
                <a:gd fmla="*/ 4 h 11" name="T3"/>
                <a:gd fmla="*/ 5 w 9" name="T4"/>
                <a:gd fmla="*/ 0 h 11" name="T5"/>
                <a:gd fmla="*/ 0 w 9" name="T6"/>
                <a:gd fmla="*/ 4 h 11" name="T7"/>
                <a:gd fmla="*/ 5 w 9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fmla="*/ 12 w 14" name="T0"/>
                <a:gd fmla="*/ 1 h 18" name="T1"/>
                <a:gd fmla="*/ 10 w 14" name="T2"/>
                <a:gd fmla="*/ 0 h 18" name="T3"/>
                <a:gd fmla="*/ 8 w 14" name="T4"/>
                <a:gd fmla="*/ 6 h 18" name="T5"/>
                <a:gd fmla="*/ 1 w 14" name="T6"/>
                <a:gd fmla="*/ 14 h 18" name="T7"/>
                <a:gd fmla="*/ 1 w 14" name="T8"/>
                <a:gd fmla="*/ 17 h 18" name="T9"/>
                <a:gd fmla="*/ 4 w 14" name="T10"/>
                <a:gd fmla="*/ 17 h 18" name="T11"/>
                <a:gd fmla="*/ 12 w 14" name="T12"/>
                <a:gd fmla="*/ 9 h 18" name="T13"/>
                <a:gd fmla="*/ 13 w 14" name="T14"/>
                <a:gd fmla="*/ 8 h 18" name="T15"/>
                <a:gd fmla="*/ 14 w 14" name="T16"/>
                <a:gd fmla="*/ 3 h 18" name="T17"/>
                <a:gd fmla="*/ 12 w 14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fmla="*/ 6 w 13" name="T0"/>
                <a:gd fmla="*/ 8 h 8" name="T1"/>
                <a:gd fmla="*/ 12 w 13" name="T2"/>
                <a:gd fmla="*/ 4 h 8" name="T3"/>
                <a:gd fmla="*/ 12 w 13" name="T4"/>
                <a:gd fmla="*/ 1 h 8" name="T5"/>
                <a:gd fmla="*/ 10 w 13" name="T6"/>
                <a:gd fmla="*/ 1 h 8" name="T7"/>
                <a:gd fmla="*/ 5 w 13" name="T8"/>
                <a:gd fmla="*/ 4 h 8" name="T9"/>
                <a:gd fmla="*/ 1 w 13" name="T10"/>
                <a:gd fmla="*/ 3 h 8" name="T11"/>
                <a:gd fmla="*/ 1 w 13" name="T12"/>
                <a:gd fmla="*/ 5 h 8" name="T13"/>
                <a:gd fmla="*/ 0 w 13" name="T14"/>
                <a:gd fmla="*/ 7 h 8" name="T15"/>
                <a:gd fmla="*/ 5 w 13" name="T16"/>
                <a:gd fmla="*/ 8 h 8" name="T17"/>
                <a:gd fmla="*/ 6 w 13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fmla="*/ 18 w 23" name="T0"/>
                <a:gd fmla="*/ 17 h 35" name="T1"/>
                <a:gd fmla="*/ 21 w 23" name="T2"/>
                <a:gd fmla="*/ 5 h 35" name="T3"/>
                <a:gd fmla="*/ 21 w 23" name="T4"/>
                <a:gd fmla="*/ 2 h 35" name="T5"/>
                <a:gd fmla="*/ 20 w 23" name="T6"/>
                <a:gd fmla="*/ 2 h 35" name="T7"/>
                <a:gd fmla="*/ 19 w 23" name="T8"/>
                <a:gd fmla="*/ 7 h 35" name="T9"/>
                <a:gd fmla="*/ 20 w 23" name="T10"/>
                <a:gd fmla="*/ 3 h 35" name="T11"/>
                <a:gd fmla="*/ 20 w 23" name="T12"/>
                <a:gd fmla="*/ 2 h 35" name="T13"/>
                <a:gd fmla="*/ 20 w 23" name="T14"/>
                <a:gd fmla="*/ 1 h 35" name="T15"/>
                <a:gd fmla="*/ 19 w 23" name="T16"/>
                <a:gd fmla="*/ 1 h 35" name="T17"/>
                <a:gd fmla="*/ 18 w 23" name="T18"/>
                <a:gd fmla="*/ 2 h 35" name="T19"/>
                <a:gd fmla="*/ 19 w 23" name="T20"/>
                <a:gd fmla="*/ 3 h 35" name="T21"/>
                <a:gd fmla="*/ 18 w 23" name="T22"/>
                <a:gd fmla="*/ 6 h 35" name="T23"/>
                <a:gd fmla="*/ 17 w 23" name="T24"/>
                <a:gd fmla="*/ 0 h 35" name="T25"/>
                <a:gd fmla="*/ 17 w 23" name="T26"/>
                <a:gd fmla="*/ 0 h 35" name="T27"/>
                <a:gd fmla="*/ 17 w 23" name="T28"/>
                <a:gd fmla="*/ 0 h 35" name="T29"/>
                <a:gd fmla="*/ 15 w 23" name="T30"/>
                <a:gd fmla="*/ 0 h 35" name="T31"/>
                <a:gd fmla="*/ 8 w 23" name="T32"/>
                <a:gd fmla="*/ 0 h 35" name="T33"/>
                <a:gd fmla="*/ 1 w 23" name="T34"/>
                <a:gd fmla="*/ 5 h 35" name="T35"/>
                <a:gd fmla="*/ 1 w 23" name="T36"/>
                <a:gd fmla="*/ 8 h 35" name="T37"/>
                <a:gd fmla="*/ 4 w 23" name="T38"/>
                <a:gd fmla="*/ 8 h 35" name="T39"/>
                <a:gd fmla="*/ 4 w 23" name="T40"/>
                <a:gd fmla="*/ 8 h 35" name="T41"/>
                <a:gd fmla="*/ 9 w 23" name="T42"/>
                <a:gd fmla="*/ 4 h 35" name="T43"/>
                <a:gd fmla="*/ 13 w 23" name="T44"/>
                <a:gd fmla="*/ 4 h 35" name="T45"/>
                <a:gd fmla="*/ 12 w 23" name="T46"/>
                <a:gd fmla="*/ 4 h 35" name="T47"/>
                <a:gd fmla="*/ 9 w 23" name="T48"/>
                <a:gd fmla="*/ 15 h 35" name="T49"/>
                <a:gd fmla="*/ 10 w 23" name="T50"/>
                <a:gd fmla="*/ 16 h 35" name="T51"/>
                <a:gd fmla="*/ 14 w 23" name="T52"/>
                <a:gd fmla="*/ 20 h 35" name="T53"/>
                <a:gd fmla="*/ 18 w 23" name="T54"/>
                <a:gd fmla="*/ 24 h 35" name="T55"/>
                <a:gd fmla="*/ 17 w 23" name="T56"/>
                <a:gd fmla="*/ 32 h 35" name="T57"/>
                <a:gd fmla="*/ 19 w 23" name="T58"/>
                <a:gd fmla="*/ 35 h 35" name="T59"/>
                <a:gd fmla="*/ 22 w 23" name="T60"/>
                <a:gd fmla="*/ 33 h 35" name="T61"/>
                <a:gd fmla="*/ 23 w 23" name="T62"/>
                <a:gd fmla="*/ 24 h 35" name="T63"/>
                <a:gd fmla="*/ 23 w 23" name="T64"/>
                <a:gd fmla="*/ 22 h 35" name="T65"/>
                <a:gd fmla="*/ 18 w 23" name="T66"/>
                <a:gd fmla="*/ 17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4" name="Group 52"/>
          <p:cNvGrpSpPr>
            <a:grpSpLocks noChangeAspect="1"/>
          </p:cNvGrpSpPr>
          <p:nvPr/>
        </p:nvGrpSpPr>
        <p:grpSpPr>
          <a:xfrm>
            <a:off x="3498179" y="3838680"/>
            <a:ext cx="327130" cy="324310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fmla="*/ 1 w 3" name="T0"/>
                <a:gd fmla="*/ 4 h 4" name="T1"/>
                <a:gd fmla="*/ 1 w 3" name="T2"/>
                <a:gd fmla="*/ 4 h 4" name="T3"/>
                <a:gd fmla="*/ 3 w 3" name="T4"/>
                <a:gd fmla="*/ 3 h 4" name="T5"/>
                <a:gd fmla="*/ 3 w 3" name="T6"/>
                <a:gd fmla="*/ 0 h 4" name="T7"/>
                <a:gd fmla="*/ 1 w 3" name="T8"/>
                <a:gd fmla="*/ 0 h 4" name="T9"/>
                <a:gd fmla="*/ 0 w 3" name="T10"/>
                <a:gd fmla="*/ 0 h 4" name="T11"/>
                <a:gd fmla="*/ 0 w 3" name="T12"/>
                <a:gd fmla="*/ 3 h 4" name="T13"/>
                <a:gd fmla="*/ 1 w 3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1 h 4" name="T5"/>
                <a:gd fmla="*/ 0 w 3" name="T6"/>
                <a:gd fmla="*/ 4 h 4" name="T7"/>
                <a:gd fmla="*/ 1 w 3" name="T8"/>
                <a:gd fmla="*/ 4 h 4" name="T9"/>
                <a:gd fmla="*/ 3 w 3" name="T10"/>
                <a:gd fmla="*/ 4 h 4" name="T11"/>
                <a:gd fmla="*/ 3 w 3" name="T12"/>
                <a:gd fmla="*/ 1 h 4" name="T13"/>
                <a:gd fmla="*/ 1 w 3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fmla="*/ 3 w 4" name="T0"/>
                <a:gd fmla="*/ 0 h 4" name="T1"/>
                <a:gd fmla="*/ 0 w 4" name="T2"/>
                <a:gd fmla="*/ 0 h 4" name="T3"/>
                <a:gd fmla="*/ 0 w 4" name="T4"/>
                <a:gd fmla="*/ 2 h 4" name="T5"/>
                <a:gd fmla="*/ 0 w 4" name="T6"/>
                <a:gd fmla="*/ 4 h 4" name="T7"/>
                <a:gd fmla="*/ 3 w 4" name="T8"/>
                <a:gd fmla="*/ 4 h 4" name="T9"/>
                <a:gd fmla="*/ 4 w 4" name="T10"/>
                <a:gd fmla="*/ 2 h 4" name="T11"/>
                <a:gd fmla="*/ 4 w 4" name="T12"/>
                <a:gd fmla="*/ 2 h 4" name="T13"/>
                <a:gd fmla="*/ 3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fmla="*/ 4 w 4" name="T0"/>
                <a:gd fmla="*/ 0 h 4" name="T1"/>
                <a:gd fmla="*/ 2 w 4" name="T2"/>
                <a:gd fmla="*/ 0 h 4" name="T3"/>
                <a:gd fmla="*/ 0 w 4" name="T4"/>
                <a:gd fmla="*/ 2 h 4" name="T5"/>
                <a:gd fmla="*/ 0 w 4" name="T6"/>
                <a:gd fmla="*/ 2 h 4" name="T7"/>
                <a:gd fmla="*/ 2 w 4" name="T8"/>
                <a:gd fmla="*/ 4 h 4" name="T9"/>
                <a:gd fmla="*/ 4 w 4" name="T10"/>
                <a:gd fmla="*/ 4 h 4" name="T11"/>
                <a:gd fmla="*/ 4 w 4" name="T12"/>
                <a:gd fmla="*/ 2 h 4" name="T13"/>
                <a:gd fmla="*/ 4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fmla="*/ 11 w 13" name="T0"/>
                <a:gd fmla="*/ 0 h 15" name="T1"/>
                <a:gd fmla="*/ 10 w 13" name="T2"/>
                <a:gd fmla="*/ 2 h 15" name="T3"/>
                <a:gd fmla="*/ 10 w 13" name="T4"/>
                <a:gd fmla="*/ 11 h 15" name="T5"/>
                <a:gd fmla="*/ 9 w 13" name="T6"/>
                <a:gd fmla="*/ 12 h 15" name="T7"/>
                <a:gd fmla="*/ 2 w 13" name="T8"/>
                <a:gd fmla="*/ 12 h 15" name="T9"/>
                <a:gd fmla="*/ 0 w 13" name="T10"/>
                <a:gd fmla="*/ 14 h 15" name="T11"/>
                <a:gd fmla="*/ 2 w 13" name="T12"/>
                <a:gd fmla="*/ 15 h 15" name="T13"/>
                <a:gd fmla="*/ 11 w 13" name="T14"/>
                <a:gd fmla="*/ 15 h 15" name="T15"/>
                <a:gd fmla="*/ 12 w 13" name="T16"/>
                <a:gd fmla="*/ 15 h 15" name="T17"/>
                <a:gd fmla="*/ 12 w 13" name="T18"/>
                <a:gd fmla="*/ 15 h 15" name="T19"/>
                <a:gd fmla="*/ 13 w 13" name="T20"/>
                <a:gd fmla="*/ 13 h 15" name="T21"/>
                <a:gd fmla="*/ 13 w 13" name="T22"/>
                <a:gd fmla="*/ 2 h 15" name="T23"/>
                <a:gd fmla="*/ 11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5964052" y="3127315"/>
            <a:ext cx="348842" cy="278533"/>
            <a:chOff x="3775" y="2110"/>
            <a:chExt cx="129" cy="103"/>
          </a:xfrm>
          <a:solidFill>
            <a:schemeClr val="accent4"/>
          </a:solidFill>
          <a:effectLst/>
        </p:grpSpPr>
        <p:sp>
          <p:nvSpPr>
            <p:cNvPr id="6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fmla="*/ 5 w 16" name="T0"/>
                <a:gd fmla="*/ 0 h 14" name="T1"/>
                <a:gd fmla="*/ 0 w 16" name="T2"/>
                <a:gd fmla="*/ 4 h 14" name="T3"/>
                <a:gd fmla="*/ 10 w 16" name="T4"/>
                <a:gd fmla="*/ 14 h 14" name="T5"/>
                <a:gd fmla="*/ 16 w 16" name="T6"/>
                <a:gd fmla="*/ 9 h 14" name="T7"/>
                <a:gd fmla="*/ 5 w 1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fmla="*/ 37 w 44" name="T0"/>
                <a:gd fmla="*/ 4 h 16" name="T1"/>
                <a:gd fmla="*/ 29 w 44" name="T2"/>
                <a:gd fmla="*/ 9 h 16" name="T3"/>
                <a:gd fmla="*/ 18 w 44" name="T4"/>
                <a:gd fmla="*/ 8 h 16" name="T5"/>
                <a:gd fmla="*/ 25 w 44" name="T6"/>
                <a:gd fmla="*/ 7 h 16" name="T7"/>
                <a:gd fmla="*/ 31 w 44" name="T8"/>
                <a:gd fmla="*/ 2 h 16" name="T9"/>
                <a:gd fmla="*/ 20 w 44" name="T10"/>
                <a:gd fmla="*/ 2 h 16" name="T11"/>
                <a:gd fmla="*/ 9 w 44" name="T12"/>
                <a:gd fmla="*/ 2 h 16" name="T13"/>
                <a:gd fmla="*/ 0 w 44" name="T14"/>
                <a:gd fmla="*/ 7 h 16" name="T15"/>
                <a:gd fmla="*/ 9 w 44" name="T16"/>
                <a:gd fmla="*/ 16 h 16" name="T17"/>
                <a:gd fmla="*/ 13 w 44" name="T18"/>
                <a:gd fmla="*/ 14 h 16" name="T19"/>
                <a:gd fmla="*/ 29 w 44" name="T20"/>
                <a:gd fmla="*/ 14 h 16" name="T21"/>
                <a:gd fmla="*/ 44 w 44" name="T22"/>
                <a:gd fmla="*/ 2 h 16" name="T23"/>
                <a:gd fmla="*/ 37 w 44" name="T24"/>
                <a:gd fmla="*/ 4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fmla="*/ 38 w 38" name="T0"/>
                <a:gd fmla="*/ 0 h 16" name="T1"/>
                <a:gd fmla="*/ 34 w 38" name="T2"/>
                <a:gd fmla="*/ 0 h 16" name="T3"/>
                <a:gd fmla="*/ 34 w 38" name="T4"/>
                <a:gd fmla="*/ 6 h 16" name="T5"/>
                <a:gd fmla="*/ 32 w 38" name="T6"/>
                <a:gd fmla="*/ 6 h 16" name="T7"/>
                <a:gd fmla="*/ 32 w 38" name="T8"/>
                <a:gd fmla="*/ 0 h 16" name="T9"/>
                <a:gd fmla="*/ 28 w 38" name="T10"/>
                <a:gd fmla="*/ 0 h 16" name="T11"/>
                <a:gd fmla="*/ 28 w 38" name="T12"/>
                <a:gd fmla="*/ 6 h 16" name="T13"/>
                <a:gd fmla="*/ 12 w 38" name="T14"/>
                <a:gd fmla="*/ 6 h 16" name="T15"/>
                <a:gd fmla="*/ 12 w 38" name="T16"/>
                <a:gd fmla="*/ 3 h 16" name="T17"/>
                <a:gd fmla="*/ 12 w 38" name="T18"/>
                <a:gd fmla="*/ 1 h 16" name="T19"/>
                <a:gd fmla="*/ 11 w 38" name="T20"/>
                <a:gd fmla="*/ 0 h 16" name="T21"/>
                <a:gd fmla="*/ 9 w 38" name="T22"/>
                <a:gd fmla="*/ 0 h 16" name="T23"/>
                <a:gd fmla="*/ 3 w 38" name="T24"/>
                <a:gd fmla="*/ 0 h 16" name="T25"/>
                <a:gd fmla="*/ 1 w 38" name="T26"/>
                <a:gd fmla="*/ 0 h 16" name="T27"/>
                <a:gd fmla="*/ 0 w 38" name="T28"/>
                <a:gd fmla="*/ 2 h 16" name="T29"/>
                <a:gd fmla="*/ 0 w 38" name="T30"/>
                <a:gd fmla="*/ 3 h 16" name="T31"/>
                <a:gd fmla="*/ 0 w 38" name="T32"/>
                <a:gd fmla="*/ 13 h 16" name="T33"/>
                <a:gd fmla="*/ 0 w 38" name="T34"/>
                <a:gd fmla="*/ 15 h 16" name="T35"/>
                <a:gd fmla="*/ 2 w 38" name="T36"/>
                <a:gd fmla="*/ 16 h 16" name="T37"/>
                <a:gd fmla="*/ 3 w 38" name="T38"/>
                <a:gd fmla="*/ 16 h 16" name="T39"/>
                <a:gd fmla="*/ 9 w 38" name="T40"/>
                <a:gd fmla="*/ 16 h 16" name="T41"/>
                <a:gd fmla="*/ 11 w 38" name="T42"/>
                <a:gd fmla="*/ 16 h 16" name="T43"/>
                <a:gd fmla="*/ 12 w 38" name="T44"/>
                <a:gd fmla="*/ 14 h 16" name="T45"/>
                <a:gd fmla="*/ 12 w 38" name="T46"/>
                <a:gd fmla="*/ 13 h 16" name="T47"/>
                <a:gd fmla="*/ 12 w 38" name="T48"/>
                <a:gd fmla="*/ 10 h 16" name="T49"/>
                <a:gd fmla="*/ 38 w 38" name="T50"/>
                <a:gd fmla="*/ 10 h 16" name="T51"/>
                <a:gd fmla="*/ 38 w 38" name="T52"/>
                <a:gd fmla="*/ 0 h 16" name="T53"/>
                <a:gd fmla="*/ 3 w 38" name="T54"/>
                <a:gd fmla="*/ 3 h 16" name="T55"/>
                <a:gd fmla="*/ 9 w 38" name="T56"/>
                <a:gd fmla="*/ 3 h 16" name="T57"/>
                <a:gd fmla="*/ 9 w 38" name="T58"/>
                <a:gd fmla="*/ 13 h 16" name="T59"/>
                <a:gd fmla="*/ 3 w 38" name="T60"/>
                <a:gd fmla="*/ 13 h 16" name="T61"/>
                <a:gd fmla="*/ 3 w 38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6" name="Group 68"/>
          <p:cNvGrpSpPr>
            <a:grpSpLocks noChangeAspect="1"/>
          </p:cNvGrpSpPr>
          <p:nvPr/>
        </p:nvGrpSpPr>
        <p:grpSpPr>
          <a:xfrm>
            <a:off x="5528290" y="1013963"/>
            <a:ext cx="311180" cy="299823"/>
            <a:chOff x="3770" y="2095"/>
            <a:chExt cx="137" cy="132"/>
          </a:xfrm>
          <a:solidFill>
            <a:schemeClr val="accent3"/>
          </a:solidFill>
          <a:effectLst/>
        </p:grpSpPr>
        <p:sp>
          <p:nvSpPr>
            <p:cNvPr id="67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gdLst>
                <a:gd fmla="*/ 52 w 55" name="T0"/>
                <a:gd fmla="*/ 6 h 15" name="T1"/>
                <a:gd fmla="*/ 38 w 55" name="T2"/>
                <a:gd fmla="*/ 6 h 15" name="T3"/>
                <a:gd fmla="*/ 37 w 55" name="T4"/>
                <a:gd fmla="*/ 6 h 15" name="T5"/>
                <a:gd fmla="*/ 37 w 55" name="T6"/>
                <a:gd fmla="*/ 3 h 15" name="T7"/>
                <a:gd fmla="*/ 37 w 55" name="T8"/>
                <a:gd fmla="*/ 1 h 15" name="T9"/>
                <a:gd fmla="*/ 35 w 55" name="T10"/>
                <a:gd fmla="*/ 0 h 15" name="T11"/>
                <a:gd fmla="*/ 20 w 55" name="T12"/>
                <a:gd fmla="*/ 0 h 15" name="T13"/>
                <a:gd fmla="*/ 18 w 55" name="T14"/>
                <a:gd fmla="*/ 3 h 15" name="T15"/>
                <a:gd fmla="*/ 18 w 55" name="T16"/>
                <a:gd fmla="*/ 6 h 15" name="T17"/>
                <a:gd fmla="*/ 18 w 55" name="T18"/>
                <a:gd fmla="*/ 6 h 15" name="T19"/>
                <a:gd fmla="*/ 3 w 55" name="T20"/>
                <a:gd fmla="*/ 6 h 15" name="T21"/>
                <a:gd fmla="*/ 0 w 55" name="T22"/>
                <a:gd fmla="*/ 8 h 15" name="T23"/>
                <a:gd fmla="*/ 0 w 55" name="T24"/>
                <a:gd fmla="*/ 14 h 15" name="T25"/>
                <a:gd fmla="*/ 1 w 55" name="T26"/>
                <a:gd fmla="*/ 15 h 15" name="T27"/>
                <a:gd fmla="*/ 2 w 55" name="T28"/>
                <a:gd fmla="*/ 14 h 15" name="T29"/>
                <a:gd fmla="*/ 2 w 55" name="T30"/>
                <a:gd fmla="*/ 8 h 15" name="T31"/>
                <a:gd fmla="*/ 3 w 55" name="T32"/>
                <a:gd fmla="*/ 8 h 15" name="T33"/>
                <a:gd fmla="*/ 18 w 55" name="T34"/>
                <a:gd fmla="*/ 8 h 15" name="T35"/>
                <a:gd fmla="*/ 18 w 55" name="T36"/>
                <a:gd fmla="*/ 8 h 15" name="T37"/>
                <a:gd fmla="*/ 18 w 55" name="T38"/>
                <a:gd fmla="*/ 9 h 15" name="T39"/>
                <a:gd fmla="*/ 19 w 55" name="T40"/>
                <a:gd fmla="*/ 9 h 15" name="T41"/>
                <a:gd fmla="*/ 20 w 55" name="T42"/>
                <a:gd fmla="*/ 9 h 15" name="T43"/>
                <a:gd fmla="*/ 20 w 55" name="T44"/>
                <a:gd fmla="*/ 8 h 15" name="T45"/>
                <a:gd fmla="*/ 20 w 55" name="T46"/>
                <a:gd fmla="*/ 3 h 15" name="T47"/>
                <a:gd fmla="*/ 20 w 55" name="T48"/>
                <a:gd fmla="*/ 2 h 15" name="T49"/>
                <a:gd fmla="*/ 35 w 55" name="T50"/>
                <a:gd fmla="*/ 2 h 15" name="T51"/>
                <a:gd fmla="*/ 35 w 55" name="T52"/>
                <a:gd fmla="*/ 3 h 15" name="T53"/>
                <a:gd fmla="*/ 35 w 55" name="T54"/>
                <a:gd fmla="*/ 8 h 15" name="T55"/>
                <a:gd fmla="*/ 36 w 55" name="T56"/>
                <a:gd fmla="*/ 9 h 15" name="T57"/>
                <a:gd fmla="*/ 36 w 55" name="T58"/>
                <a:gd fmla="*/ 9 h 15" name="T59"/>
                <a:gd fmla="*/ 37 w 55" name="T60"/>
                <a:gd fmla="*/ 9 h 15" name="T61"/>
                <a:gd fmla="*/ 37 w 55" name="T62"/>
                <a:gd fmla="*/ 8 h 15" name="T63"/>
                <a:gd fmla="*/ 38 w 55" name="T64"/>
                <a:gd fmla="*/ 8 h 15" name="T65"/>
                <a:gd fmla="*/ 52 w 55" name="T66"/>
                <a:gd fmla="*/ 8 h 15" name="T67"/>
                <a:gd fmla="*/ 53 w 55" name="T68"/>
                <a:gd fmla="*/ 8 h 15" name="T69"/>
                <a:gd fmla="*/ 53 w 55" name="T70"/>
                <a:gd fmla="*/ 14 h 15" name="T71"/>
                <a:gd fmla="*/ 54 w 55" name="T72"/>
                <a:gd fmla="*/ 15 h 15" name="T73"/>
                <a:gd fmla="*/ 55 w 55" name="T74"/>
                <a:gd fmla="*/ 14 h 15" name="T75"/>
                <a:gd fmla="*/ 55 w 55" name="T76"/>
                <a:gd fmla="*/ 8 h 15" name="T77"/>
                <a:gd fmla="*/ 52 w 55" name="T78"/>
                <a:gd fmla="*/ 6 h 1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" w="5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gdLst>
                <a:gd fmla="*/ 2 w 15" name="T0"/>
                <a:gd fmla="*/ 14 h 28" name="T1"/>
                <a:gd fmla="*/ 3 w 15" name="T2"/>
                <a:gd fmla="*/ 13 h 28" name="T3"/>
                <a:gd fmla="*/ 3 w 15" name="T4"/>
                <a:gd fmla="*/ 8 h 28" name="T5"/>
                <a:gd fmla="*/ 4 w 15" name="T6"/>
                <a:gd fmla="*/ 4 h 28" name="T7"/>
                <a:gd fmla="*/ 4 w 15" name="T8"/>
                <a:gd fmla="*/ 4 h 28" name="T9"/>
                <a:gd fmla="*/ 4 w 15" name="T10"/>
                <a:gd fmla="*/ 12 h 28" name="T11"/>
                <a:gd fmla="*/ 4 w 15" name="T12"/>
                <a:gd fmla="*/ 13 h 28" name="T13"/>
                <a:gd fmla="*/ 4 w 15" name="T14"/>
                <a:gd fmla="*/ 26 h 28" name="T15"/>
                <a:gd fmla="*/ 5 w 15" name="T16"/>
                <a:gd fmla="*/ 28 h 28" name="T17"/>
                <a:gd fmla="*/ 5 w 15" name="T18"/>
                <a:gd fmla="*/ 28 h 28" name="T19"/>
                <a:gd fmla="*/ 5 w 15" name="T20"/>
                <a:gd fmla="*/ 28 h 28" name="T21"/>
                <a:gd fmla="*/ 7 w 15" name="T22"/>
                <a:gd fmla="*/ 26 h 28" name="T23"/>
                <a:gd fmla="*/ 7 w 15" name="T24"/>
                <a:gd fmla="*/ 14 h 28" name="T25"/>
                <a:gd fmla="*/ 8 w 15" name="T26"/>
                <a:gd fmla="*/ 14 h 28" name="T27"/>
                <a:gd fmla="*/ 8 w 15" name="T28"/>
                <a:gd fmla="*/ 26 h 28" name="T29"/>
                <a:gd fmla="*/ 10 w 15" name="T30"/>
                <a:gd fmla="*/ 28 h 28" name="T31"/>
                <a:gd fmla="*/ 10 w 15" name="T32"/>
                <a:gd fmla="*/ 28 h 28" name="T33"/>
                <a:gd fmla="*/ 10 w 15" name="T34"/>
                <a:gd fmla="*/ 28 h 28" name="T35"/>
                <a:gd fmla="*/ 12 w 15" name="T36"/>
                <a:gd fmla="*/ 26 h 28" name="T37"/>
                <a:gd fmla="*/ 12 w 15" name="T38"/>
                <a:gd fmla="*/ 13 h 28" name="T39"/>
                <a:gd fmla="*/ 12 w 15" name="T40"/>
                <a:gd fmla="*/ 12 h 28" name="T41"/>
                <a:gd fmla="*/ 12 w 15" name="T42"/>
                <a:gd fmla="*/ 4 h 28" name="T43"/>
                <a:gd fmla="*/ 12 w 15" name="T44"/>
                <a:gd fmla="*/ 4 h 28" name="T45"/>
                <a:gd fmla="*/ 12 w 15" name="T46"/>
                <a:gd fmla="*/ 8 h 28" name="T47"/>
                <a:gd fmla="*/ 12 w 15" name="T48"/>
                <a:gd fmla="*/ 13 h 28" name="T49"/>
                <a:gd fmla="*/ 14 w 15" name="T50"/>
                <a:gd fmla="*/ 14 h 28" name="T51"/>
                <a:gd fmla="*/ 15 w 15" name="T52"/>
                <a:gd fmla="*/ 13 h 28" name="T53"/>
                <a:gd fmla="*/ 15 w 15" name="T54"/>
                <a:gd fmla="*/ 8 h 28" name="T55"/>
                <a:gd fmla="*/ 13 w 15" name="T56"/>
                <a:gd fmla="*/ 1 h 28" name="T57"/>
                <a:gd fmla="*/ 10 w 15" name="T58"/>
                <a:gd fmla="*/ 0 h 28" name="T59"/>
                <a:gd fmla="*/ 10 w 15" name="T60"/>
                <a:gd fmla="*/ 0 h 28" name="T61"/>
                <a:gd fmla="*/ 10 w 15" name="T62"/>
                <a:gd fmla="*/ 0 h 28" name="T63"/>
                <a:gd fmla="*/ 10 w 15" name="T64"/>
                <a:gd fmla="*/ 0 h 28" name="T65"/>
                <a:gd fmla="*/ 8 w 15" name="T66"/>
                <a:gd fmla="*/ 4 h 28" name="T67"/>
                <a:gd fmla="*/ 8 w 15" name="T68"/>
                <a:gd fmla="*/ 1 h 28" name="T69"/>
                <a:gd fmla="*/ 8 w 15" name="T70"/>
                <a:gd fmla="*/ 1 h 28" name="T71"/>
                <a:gd fmla="*/ 8 w 15" name="T72"/>
                <a:gd fmla="*/ 0 h 28" name="T73"/>
                <a:gd fmla="*/ 8 w 15" name="T74"/>
                <a:gd fmla="*/ 0 h 28" name="T75"/>
                <a:gd fmla="*/ 7 w 15" name="T76"/>
                <a:gd fmla="*/ 0 h 28" name="T77"/>
                <a:gd fmla="*/ 7 w 15" name="T78"/>
                <a:gd fmla="*/ 0 h 28" name="T79"/>
                <a:gd fmla="*/ 7 w 15" name="T80"/>
                <a:gd fmla="*/ 1 h 28" name="T81"/>
                <a:gd fmla="*/ 7 w 15" name="T82"/>
                <a:gd fmla="*/ 1 h 28" name="T83"/>
                <a:gd fmla="*/ 7 w 15" name="T84"/>
                <a:gd fmla="*/ 4 h 28" name="T85"/>
                <a:gd fmla="*/ 6 w 15" name="T86"/>
                <a:gd fmla="*/ 0 h 28" name="T87"/>
                <a:gd fmla="*/ 6 w 15" name="T88"/>
                <a:gd fmla="*/ 0 h 28" name="T89"/>
                <a:gd fmla="*/ 6 w 15" name="T90"/>
                <a:gd fmla="*/ 0 h 28" name="T91"/>
                <a:gd fmla="*/ 5 w 15" name="T92"/>
                <a:gd fmla="*/ 0 h 28" name="T93"/>
                <a:gd fmla="*/ 2 w 15" name="T94"/>
                <a:gd fmla="*/ 1 h 28" name="T95"/>
                <a:gd fmla="*/ 0 w 15" name="T96"/>
                <a:gd fmla="*/ 8 h 28" name="T97"/>
                <a:gd fmla="*/ 0 w 15" name="T98"/>
                <a:gd fmla="*/ 13 h 28" name="T99"/>
                <a:gd fmla="*/ 2 w 15" name="T100"/>
                <a:gd fmla="*/ 14 h 2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8" w="15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gdLst>
                <a:gd fmla="*/ 1 w 7" name="T0"/>
                <a:gd fmla="*/ 5 h 8" name="T1"/>
                <a:gd fmla="*/ 4 w 7" name="T2"/>
                <a:gd fmla="*/ 8 h 8" name="T3"/>
                <a:gd fmla="*/ 7 w 7" name="T4"/>
                <a:gd fmla="*/ 5 h 8" name="T5"/>
                <a:gd fmla="*/ 7 w 7" name="T6"/>
                <a:gd fmla="*/ 4 h 8" name="T7"/>
                <a:gd fmla="*/ 7 w 7" name="T8"/>
                <a:gd fmla="*/ 4 h 8" name="T9"/>
                <a:gd fmla="*/ 4 w 7" name="T10"/>
                <a:gd fmla="*/ 0 h 8" name="T11"/>
                <a:gd fmla="*/ 1 w 7" name="T12"/>
                <a:gd fmla="*/ 4 h 8" name="T13"/>
                <a:gd fmla="*/ 0 w 7" name="T14"/>
                <a:gd fmla="*/ 4 h 8" name="T15"/>
                <a:gd fmla="*/ 1 w 7" name="T16"/>
                <a:gd fmla="*/ 5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3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8 w 14" name="T60"/>
                <a:gd fmla="*/ 0 h 26" name="T61"/>
                <a:gd fmla="*/ 8 w 14" name="T62"/>
                <a:gd fmla="*/ 0 h 26" name="T63"/>
                <a:gd fmla="*/ 8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1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6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4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9 w 14" name="T60"/>
                <a:gd fmla="*/ 0 h 26" name="T61"/>
                <a:gd fmla="*/ 9 w 14" name="T62"/>
                <a:gd fmla="*/ 0 h 26" name="T63"/>
                <a:gd fmla="*/ 9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2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0" panose="020b0604020202020204" pitchFamily="34" typeface="Arial"/>
                <a:ea charset="-122" pitchFamily="34" typeface="微软雅黑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7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235073" y="2284104"/>
            <a:ext cx="2650994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100">
                <a:effectLst>
                  <a:innerShdw blurRad="38100" dir="13500000" dist="50800">
                    <a:prstClr val="black">
                      <a:alpha val="60000"/>
                    </a:prstClr>
                  </a:innerShdw>
                </a:effectLst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sp>
        <p:nvSpPr>
          <p:cNvPr id="75" name="椭圆 74"/>
          <p:cNvSpPr/>
          <p:nvPr/>
        </p:nvSpPr>
        <p:spPr>
          <a:xfrm>
            <a:off x="2424968" y="4451433"/>
            <a:ext cx="4294065" cy="37967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1"/>
      <p:bldP grpId="0" spid="12"/>
      <p:bldP grpId="0" spid="7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7829" y="1449414"/>
            <a:ext cx="6727541" cy="2426898"/>
            <a:chOff x="1275068" y="2211288"/>
            <a:chExt cx="9897218" cy="3570332"/>
          </a:xfrm>
        </p:grpSpPr>
        <p:sp>
          <p:nvSpPr>
            <p:cNvPr id="6" name="椭圆 5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gdLst>
                <a:gd fmla="*/ 371475 w 8134350" name="connsiteX0"/>
                <a:gd fmla="*/ 0 h 3473725" name="connsiteY0"/>
                <a:gd fmla="*/ 3680363 w 8134350" name="connsiteX1"/>
                <a:gd fmla="*/ 0 h 3473725" name="connsiteY1"/>
                <a:gd fmla="*/ 4051838 w 8134350" name="connsiteX2"/>
                <a:gd fmla="*/ 371475 h 3473725" name="connsiteY2"/>
                <a:gd fmla="*/ 4051838 w 8134350" name="connsiteX3"/>
                <a:gd fmla="*/ 371477 h 3473725" name="connsiteY3"/>
                <a:gd fmla="*/ 4051838 w 8134350" name="connsiteX4"/>
                <a:gd fmla="*/ 2267624 h 3473725" name="connsiteY4"/>
                <a:gd fmla="*/ 6989250 w 8134350" name="connsiteX5"/>
                <a:gd fmla="*/ 2267624 h 3473725" name="connsiteY5"/>
                <a:gd fmla="*/ 7009698 w 8134350" name="connsiteX6"/>
                <a:gd fmla="*/ 2269686 h 3473725" name="connsiteY6"/>
                <a:gd fmla="*/ 7009698 w 8134350" name="connsiteX7"/>
                <a:gd fmla="*/ 1961252 h 3473725" name="connsiteY7"/>
                <a:gd fmla="*/ 7012047 w 8134350" name="connsiteX8"/>
                <a:gd fmla="*/ 1930538 h 3473725" name="connsiteY8"/>
                <a:gd fmla="*/ 7015807 w 8134350" name="connsiteX9"/>
                <a:gd fmla="*/ 1914575 h 3473725" name="connsiteY9"/>
                <a:gd fmla="*/ 7016792 w 8134350" name="connsiteX10"/>
                <a:gd fmla="*/ 1908843 h 3473725" name="connsiteY10"/>
                <a:gd fmla="*/ 7017969 w 8134350" name="connsiteX11"/>
                <a:gd fmla="*/ 1905400 h 3473725" name="connsiteY11"/>
                <a:gd fmla="*/ 7018786 w 8134350" name="connsiteX12"/>
                <a:gd fmla="*/ 1901931 h 3473725" name="connsiteY12"/>
                <a:gd fmla="*/ 7020948 w 8134350" name="connsiteX13"/>
                <a:gd fmla="*/ 1896681 h 3473725" name="connsiteY13"/>
                <a:gd fmla="*/ 7026411 w 8134350" name="connsiteX14"/>
                <a:gd fmla="*/ 1880696 h 3473725" name="connsiteY14"/>
                <a:gd fmla="*/ 7140860 w 8134350" name="connsiteX15"/>
                <a:gd fmla="*/ 1805626 h 3473725" name="connsiteY15"/>
                <a:gd fmla="*/ 7184389 w 8134350" name="connsiteX16"/>
                <a:gd fmla="*/ 1824914 h 3473725" name="connsiteY16"/>
                <a:gd fmla="*/ 8076507 w 8134350" name="connsiteX17"/>
                <a:gd fmla="*/ 2503656 h 3473725" name="connsiteY17"/>
                <a:gd fmla="*/ 8134063 w 8134350" name="connsiteX18"/>
                <a:gd fmla="*/ 2625031 h 3473725" name="connsiteY18"/>
                <a:gd fmla="*/ 8134030 w 8134350" name="connsiteX19"/>
                <a:gd fmla="*/ 2647103 h 3473725" name="connsiteY19"/>
                <a:gd fmla="*/ 8133955 w 8134350" name="connsiteX20"/>
                <a:gd fmla="*/ 2647768 h 3473725" name="connsiteY20"/>
                <a:gd fmla="*/ 8134063 w 8134350" name="connsiteX21"/>
                <a:gd fmla="*/ 2653167 h 3473725" name="connsiteY21"/>
                <a:gd fmla="*/ 8076507 w 8134350" name="connsiteX22"/>
                <a:gd fmla="*/ 2774542 h 3473725" name="connsiteY22"/>
                <a:gd fmla="*/ 7184389 w 8134350" name="connsiteX23"/>
                <a:gd fmla="*/ 3453283 h 3473725" name="connsiteY23"/>
                <a:gd fmla="*/ 7040099 w 8134350" name="connsiteX24"/>
                <a:gd fmla="*/ 3422552 h 3473725" name="connsiteY24"/>
                <a:gd fmla="*/ 7033235 w 8134350" name="connsiteX25"/>
                <a:gd fmla="*/ 3409989 h 3473725" name="connsiteY25"/>
                <a:gd fmla="*/ 7029448 w 8134350" name="connsiteX26"/>
                <a:gd fmla="*/ 3403942 h 3473725" name="connsiteY26"/>
                <a:gd fmla="*/ 7027973 w 8134350" name="connsiteX27"/>
                <a:gd fmla="*/ 3400360 h 3473725" name="connsiteY27"/>
                <a:gd fmla="*/ 7026411 w 8134350" name="connsiteX28"/>
                <a:gd fmla="*/ 3397501 h 3473725" name="connsiteY28"/>
                <a:gd fmla="*/ 7024537 w 8134350" name="connsiteX29"/>
                <a:gd fmla="*/ 3392018 h 3473725" name="connsiteY29"/>
                <a:gd fmla="*/ 7018786 w 8134350" name="connsiteX30"/>
                <a:gd fmla="*/ 3378055 h 3473725" name="connsiteY30"/>
                <a:gd fmla="*/ 7009698 w 8134350" name="connsiteX31"/>
                <a:gd fmla="*/ 3318734 h 3473725" name="connsiteY31"/>
                <a:gd fmla="*/ 7009698 w 8134350" name="connsiteX32"/>
                <a:gd fmla="*/ 3008513 h 3473725" name="connsiteY32"/>
                <a:gd fmla="*/ 6989250 w 8134350" name="connsiteX33"/>
                <a:gd fmla="*/ 3010574 h 3473725" name="connsiteY33"/>
                <a:gd fmla="*/ 3680362 w 8134350" name="connsiteX34"/>
                <a:gd fmla="*/ 3010574 h 3473725" name="connsiteY34"/>
                <a:gd fmla="*/ 3308887 w 8134350" name="connsiteX35"/>
                <a:gd fmla="*/ 2639099 h 3473725" name="connsiteY35"/>
                <a:gd fmla="*/ 3308888 w 8134350" name="connsiteX36"/>
                <a:gd fmla="*/ 2639094 h 3473725" name="connsiteY36"/>
                <a:gd fmla="*/ 3308888 w 8134350" name="connsiteX37"/>
                <a:gd fmla="*/ 742950 h 3473725" name="connsiteY37"/>
                <a:gd fmla="*/ 371475 w 8134350" name="connsiteX38"/>
                <a:gd fmla="*/ 742950 h 3473725" name="connsiteY38"/>
                <a:gd fmla="*/ 0 w 8134350" name="connsiteX39"/>
                <a:gd fmla="*/ 371475 h 3473725" name="connsiteY39"/>
                <a:gd fmla="*/ 371475 w 8134350" name="connsiteX40"/>
                <a:gd fmla="*/ 0 h 3473725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3473725" w="8134350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dir="t" rig="threePt"/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794398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889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43189" y="1576750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889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6104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889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52795" y="1433796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algn="tl" blurRad="889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17573" y="2749738"/>
            <a:ext cx="5124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8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73701" y="1689711"/>
            <a:ext cx="53111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8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16616" y="2740070"/>
            <a:ext cx="5034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8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3306" y="1544905"/>
            <a:ext cx="466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8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04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430009" y="3742971"/>
            <a:ext cx="1349424" cy="745192"/>
            <a:chOff x="3451161" y="3849925"/>
            <a:chExt cx="1799232" cy="993588"/>
          </a:xfrm>
        </p:grpSpPr>
        <p:sp>
          <p:nvSpPr>
            <p:cNvPr id="17" name="文本框 16"/>
            <p:cNvSpPr txBox="1"/>
            <p:nvPr/>
          </p:nvSpPr>
          <p:spPr>
            <a:xfrm>
              <a:off x="3451161" y="3849926"/>
              <a:ext cx="1725052" cy="4267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57510" y="4166407"/>
              <a:ext cx="1792883" cy="6705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45254" y="3742971"/>
            <a:ext cx="1407839" cy="745192"/>
            <a:chOff x="3451161" y="3849925"/>
            <a:chExt cx="1877118" cy="993588"/>
          </a:xfrm>
        </p:grpSpPr>
        <p:sp>
          <p:nvSpPr>
            <p:cNvPr id="20" name="文本框 19"/>
            <p:cNvSpPr txBox="1"/>
            <p:nvPr/>
          </p:nvSpPr>
          <p:spPr>
            <a:xfrm>
              <a:off x="3451161" y="3849926"/>
              <a:ext cx="1725051" cy="4267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7510" y="4166407"/>
              <a:ext cx="1870769" cy="6705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1897" y="840352"/>
            <a:ext cx="1381803" cy="745192"/>
            <a:chOff x="3451161" y="3849925"/>
            <a:chExt cx="1842404" cy="993588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49925"/>
              <a:ext cx="1725052" cy="4267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510" y="4166406"/>
              <a:ext cx="1836055" cy="6705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97627" y="678427"/>
            <a:ext cx="1385679" cy="745192"/>
            <a:chOff x="3451161" y="3849925"/>
            <a:chExt cx="1847572" cy="993588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49925"/>
              <a:ext cx="1725052" cy="4267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510" y="4166406"/>
              <a:ext cx="1841223" cy="6705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4275" y="2521692"/>
            <a:ext cx="801644" cy="1398163"/>
            <a:chOff x="2499058" y="3318525"/>
            <a:chExt cx="1068858" cy="1864217"/>
          </a:xfrm>
        </p:grpSpPr>
        <p:sp>
          <p:nvSpPr>
            <p:cNvPr id="29" name="弧形 2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fmla="val 16200000" name="adj1"/>
                <a:gd fmla="val 5620576" name="adj2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055620" y="4434840"/>
              <a:ext cx="388620" cy="701040"/>
            </a:xfrm>
            <a:custGeom>
              <a:gdLst>
                <a:gd fmla="*/ 0 w 388620" name="connsiteX0"/>
                <a:gd fmla="*/ 0 h 701040" name="connsiteY0"/>
                <a:gd fmla="*/ 0 w 388620" name="connsiteX1"/>
                <a:gd fmla="*/ 701040 h 701040" name="connsiteY1"/>
                <a:gd fmla="*/ 388620 w 388620" name="connsiteX2"/>
                <a:gd fmla="*/ 701040 h 70104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01040" w="38862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1216" y="2521692"/>
            <a:ext cx="801644" cy="1398163"/>
            <a:chOff x="2499058" y="3318525"/>
            <a:chExt cx="1068858" cy="1864217"/>
          </a:xfrm>
        </p:grpSpPr>
        <p:sp>
          <p:nvSpPr>
            <p:cNvPr id="34" name="弧形 3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fmla="val 16200000" name="adj1"/>
                <a:gd fmla="val 5620576" name="adj2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55620" y="4434840"/>
              <a:ext cx="388620" cy="701040"/>
            </a:xfrm>
            <a:custGeom>
              <a:gdLst>
                <a:gd fmla="*/ 0 w 388620" name="connsiteX0"/>
                <a:gd fmla="*/ 0 h 701040" name="connsiteY0"/>
                <a:gd fmla="*/ 0 w 388620" name="connsiteX1"/>
                <a:gd fmla="*/ 701040 h 701040" name="connsiteY1"/>
                <a:gd fmla="*/ 388620 w 388620" name="connsiteX2"/>
                <a:gd fmla="*/ 701040 h 70104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01040" w="38862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3497611" y="961169"/>
            <a:ext cx="801644" cy="1398163"/>
            <a:chOff x="2499058" y="3318525"/>
            <a:chExt cx="1068858" cy="1864217"/>
          </a:xfrm>
        </p:grpSpPr>
        <p:sp>
          <p:nvSpPr>
            <p:cNvPr id="39" name="弧形 3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fmla="val 16200000" name="adj1"/>
                <a:gd fmla="val 5620576" name="adj2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5620" y="4434840"/>
              <a:ext cx="388620" cy="701040"/>
            </a:xfrm>
            <a:custGeom>
              <a:gdLst>
                <a:gd fmla="*/ 0 w 388620" name="connsiteX0"/>
                <a:gd fmla="*/ 0 h 701040" name="connsiteY0"/>
                <a:gd fmla="*/ 0 w 388620" name="connsiteX1"/>
                <a:gd fmla="*/ 701040 h 701040" name="connsiteY1"/>
                <a:gd fmla="*/ 388620 w 388620" name="connsiteX2"/>
                <a:gd fmla="*/ 701040 h 70104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01040" w="38862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 flipV="1">
            <a:off x="6086959" y="809247"/>
            <a:ext cx="801644" cy="1398163"/>
            <a:chOff x="2499058" y="3318525"/>
            <a:chExt cx="1068858" cy="1864217"/>
          </a:xfrm>
        </p:grpSpPr>
        <p:sp>
          <p:nvSpPr>
            <p:cNvPr id="44" name="弧形 4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fmla="val 16200000" name="adj1"/>
                <a:gd fmla="val 5620576" name="adj2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55620" y="4434840"/>
              <a:ext cx="388620" cy="701040"/>
            </a:xfrm>
            <a:custGeom>
              <a:gdLst>
                <a:gd fmla="*/ 0 w 388620" name="connsiteX0"/>
                <a:gd fmla="*/ 0 h 701040" name="connsiteY0"/>
                <a:gd fmla="*/ 0 w 388620" name="connsiteX1"/>
                <a:gd fmla="*/ 701040 h 701040" name="connsiteY1"/>
                <a:gd fmla="*/ 388620 w 388620" name="connsiteX2"/>
                <a:gd fmla="*/ 701040 h 70104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01040" w="38862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234406" y="1438277"/>
            <a:ext cx="1788863" cy="2228849"/>
            <a:chOff x="7380501" y="2927403"/>
            <a:chExt cx="2311884" cy="2880513"/>
          </a:xfrm>
        </p:grpSpPr>
        <p:sp>
          <p:nvSpPr>
            <p:cNvPr id="49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r="2700000" dist="1778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15581" y="1438277"/>
            <a:ext cx="1788863" cy="2228849"/>
            <a:chOff x="7380501" y="2927403"/>
            <a:chExt cx="2311884" cy="2880513"/>
          </a:xfrm>
        </p:grpSpPr>
        <p:sp>
          <p:nvSpPr>
            <p:cNvPr id="53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r="2700000" dist="1778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796756" y="1438277"/>
            <a:ext cx="1788863" cy="2228849"/>
            <a:chOff x="7380501" y="2927403"/>
            <a:chExt cx="2311884" cy="2880513"/>
          </a:xfrm>
        </p:grpSpPr>
        <p:sp>
          <p:nvSpPr>
            <p:cNvPr id="57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r="2700000" dist="1778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77931" y="1438277"/>
            <a:ext cx="1788863" cy="2228849"/>
            <a:chOff x="7380501" y="2927403"/>
            <a:chExt cx="2311884" cy="2880513"/>
          </a:xfrm>
        </p:grpSpPr>
        <p:sp>
          <p:nvSpPr>
            <p:cNvPr id="61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r="2700000" dist="1778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17565" y="2902722"/>
            <a:ext cx="2011519" cy="779665"/>
            <a:chOff x="7015886" y="725479"/>
            <a:chExt cx="2682025" cy="1039553"/>
          </a:xfrm>
        </p:grpSpPr>
        <p:sp>
          <p:nvSpPr>
            <p:cNvPr id="65" name="文本框 64"/>
            <p:cNvSpPr txBox="1"/>
            <p:nvPr/>
          </p:nvSpPr>
          <p:spPr>
            <a:xfrm>
              <a:off x="7015886" y="725479"/>
              <a:ext cx="268202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037155" y="1026369"/>
              <a:ext cx="200660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917612" y="2902722"/>
            <a:ext cx="2011519" cy="779665"/>
            <a:chOff x="7015886" y="725479"/>
            <a:chExt cx="2682025" cy="1039553"/>
          </a:xfrm>
        </p:grpSpPr>
        <p:sp>
          <p:nvSpPr>
            <p:cNvPr id="68" name="文本框 67"/>
            <p:cNvSpPr txBox="1"/>
            <p:nvPr/>
          </p:nvSpPr>
          <p:spPr>
            <a:xfrm>
              <a:off x="7015886" y="725479"/>
              <a:ext cx="268202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37155" y="1026369"/>
              <a:ext cx="200660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98787" y="2902722"/>
            <a:ext cx="2011519" cy="779667"/>
            <a:chOff x="7015886" y="725479"/>
            <a:chExt cx="2682025" cy="1039555"/>
          </a:xfrm>
        </p:grpSpPr>
        <p:sp>
          <p:nvSpPr>
            <p:cNvPr id="71" name="文本框 70"/>
            <p:cNvSpPr txBox="1"/>
            <p:nvPr/>
          </p:nvSpPr>
          <p:spPr>
            <a:xfrm>
              <a:off x="7015886" y="725479"/>
              <a:ext cx="268202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037155" y="1026371"/>
              <a:ext cx="2006602" cy="7315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79962" y="2902722"/>
            <a:ext cx="2011519" cy="779665"/>
            <a:chOff x="7015886" y="725479"/>
            <a:chExt cx="2682025" cy="1039553"/>
          </a:xfrm>
        </p:grpSpPr>
        <p:sp>
          <p:nvSpPr>
            <p:cNvPr id="74" name="文本框 73"/>
            <p:cNvSpPr txBox="1"/>
            <p:nvPr/>
          </p:nvSpPr>
          <p:spPr>
            <a:xfrm>
              <a:off x="7015887" y="725479"/>
              <a:ext cx="268202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37153" y="1026369"/>
              <a:ext cx="200660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76" name="Group 8"/>
          <p:cNvGrpSpPr>
            <a:grpSpLocks noChangeAspect="1"/>
          </p:cNvGrpSpPr>
          <p:nvPr/>
        </p:nvGrpSpPr>
        <p:grpSpPr>
          <a:xfrm>
            <a:off x="1596454" y="1849526"/>
            <a:ext cx="483743" cy="530051"/>
            <a:chOff x="3437" y="2282"/>
            <a:chExt cx="679" cy="744"/>
          </a:xfrm>
          <a:solidFill>
            <a:schemeClr val="accent1"/>
          </a:solidFill>
        </p:grpSpPr>
        <p:sp>
          <p:nvSpPr>
            <p:cNvPr id="7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gdLst>
                <a:gd fmla="*/ 50 w 152" name="T0"/>
                <a:gd fmla="*/ 147 h 159" name="T1"/>
                <a:gd fmla="*/ 39 w 152" name="T2"/>
                <a:gd fmla="*/ 147 h 159" name="T3"/>
                <a:gd fmla="*/ 76 w 152" name="T4"/>
                <a:gd fmla="*/ 159 h 159" name="T5"/>
                <a:gd fmla="*/ 114 w 152" name="T6"/>
                <a:gd fmla="*/ 147 h 159" name="T7"/>
                <a:gd fmla="*/ 103 w 152" name="T8"/>
                <a:gd fmla="*/ 147 h 159" name="T9"/>
                <a:gd fmla="*/ 152 w 152" name="T10"/>
                <a:gd fmla="*/ 76 h 159" name="T11"/>
                <a:gd fmla="*/ 76 w 152" name="T12"/>
                <a:gd fmla="*/ 0 h 159" name="T13"/>
                <a:gd fmla="*/ 0 w 152" name="T14"/>
                <a:gd fmla="*/ 76 h 159" name="T15"/>
                <a:gd fmla="*/ 50 w 152" name="T16"/>
                <a:gd fmla="*/ 147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gdLst>
                <a:gd fmla="*/ 222 w 284" name="T0"/>
                <a:gd fmla="*/ 0 h 165" name="T1"/>
                <a:gd fmla="*/ 188 w 284" name="T2"/>
                <a:gd fmla="*/ 0 h 165" name="T3"/>
                <a:gd fmla="*/ 154 w 284" name="T4"/>
                <a:gd fmla="*/ 19 h 165" name="T5"/>
                <a:gd fmla="*/ 154 w 284" name="T6"/>
                <a:gd fmla="*/ 134 h 165" name="T7"/>
                <a:gd fmla="*/ 143 w 284" name="T8"/>
                <a:gd fmla="*/ 146 h 165" name="T9"/>
                <a:gd fmla="*/ 131 w 284" name="T10"/>
                <a:gd fmla="*/ 134 h 165" name="T11"/>
                <a:gd fmla="*/ 131 w 284" name="T12"/>
                <a:gd fmla="*/ 19 h 165" name="T13"/>
                <a:gd fmla="*/ 97 w 284" name="T14"/>
                <a:gd fmla="*/ 0 h 165" name="T15"/>
                <a:gd fmla="*/ 63 w 284" name="T16"/>
                <a:gd fmla="*/ 0 h 165" name="T17"/>
                <a:gd fmla="*/ 0 w 284" name="T18"/>
                <a:gd fmla="*/ 86 h 165" name="T19"/>
                <a:gd fmla="*/ 0 w 284" name="T20"/>
                <a:gd fmla="*/ 165 h 165" name="T21"/>
                <a:gd fmla="*/ 284 w 284" name="T22"/>
                <a:gd fmla="*/ 165 h 165" name="T23"/>
                <a:gd fmla="*/ 284 w 284" name="T24"/>
                <a:gd fmla="*/ 86 h 165" name="T25"/>
                <a:gd fmla="*/ 222 w 284" name="T26"/>
                <a:gd fmla="*/ 0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9" name="Group 13"/>
          <p:cNvGrpSpPr>
            <a:grpSpLocks noChangeAspect="1"/>
          </p:cNvGrpSpPr>
          <p:nvPr/>
        </p:nvGrpSpPr>
        <p:grpSpPr>
          <a:xfrm>
            <a:off x="3376495" y="1846192"/>
            <a:ext cx="530459" cy="536720"/>
            <a:chOff x="2426" y="2781"/>
            <a:chExt cx="593" cy="600"/>
          </a:xfrm>
          <a:solidFill>
            <a:schemeClr val="accent2"/>
          </a:solidFill>
        </p:grpSpPr>
        <p:sp>
          <p:nvSpPr>
            <p:cNvPr id="8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2" name="Group 18"/>
          <p:cNvGrpSpPr>
            <a:grpSpLocks noChangeAspect="1"/>
          </p:cNvGrpSpPr>
          <p:nvPr/>
        </p:nvGrpSpPr>
        <p:grpSpPr>
          <a:xfrm>
            <a:off x="5169608" y="1857821"/>
            <a:ext cx="551034" cy="513462"/>
            <a:chOff x="3802" y="2858"/>
            <a:chExt cx="616" cy="574"/>
          </a:xfrm>
          <a:solidFill>
            <a:schemeClr val="accent3"/>
          </a:solidFill>
        </p:grpSpPr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8" name="Group 26"/>
          <p:cNvGrpSpPr>
            <a:grpSpLocks noChangeAspect="1"/>
          </p:cNvGrpSpPr>
          <p:nvPr/>
        </p:nvGrpSpPr>
        <p:grpSpPr>
          <a:xfrm>
            <a:off x="6891988" y="1937795"/>
            <a:ext cx="713074" cy="353513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9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gdLst>
                <a:gd fmla="*/ 25 w 76" name="T0"/>
                <a:gd fmla="*/ 48 h 48" name="T1"/>
                <a:gd fmla="*/ 64 w 76" name="T2"/>
                <a:gd fmla="*/ 44 h 48" name="T3"/>
                <a:gd fmla="*/ 76 w 76" name="T4"/>
                <a:gd fmla="*/ 13 h 48" name="T5"/>
                <a:gd fmla="*/ 39 w 76" name="T6"/>
                <a:gd fmla="*/ 15 h 48" name="T7"/>
                <a:gd fmla="*/ 23 w 76" name="T8"/>
                <a:gd fmla="*/ 10 h 48" name="T9"/>
                <a:gd fmla="*/ 7 w 76" name="T10"/>
                <a:gd fmla="*/ 20 h 48" name="T11"/>
                <a:gd fmla="*/ 25 w 76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76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gdLst>
                <a:gd fmla="*/ 20 w 71" name="T0"/>
                <a:gd fmla="*/ 42 h 42" name="T1"/>
                <a:gd fmla="*/ 2 w 71" name="T2"/>
                <a:gd fmla="*/ 13 h 42" name="T3"/>
                <a:gd fmla="*/ 1 w 71" name="T4"/>
                <a:gd fmla="*/ 4 h 42" name="T5"/>
                <a:gd fmla="*/ 10 w 71" name="T6"/>
                <a:gd fmla="*/ 1 h 42" name="T7"/>
                <a:gd fmla="*/ 18 w 71" name="T8"/>
                <a:gd fmla="*/ 2 h 42" name="T9"/>
                <a:gd fmla="*/ 18 w 71" name="T10"/>
                <a:gd fmla="*/ 2 h 42" name="T11"/>
                <a:gd fmla="*/ 34 w 71" name="T12"/>
                <a:gd fmla="*/ 8 h 42" name="T13"/>
                <a:gd fmla="*/ 59 w 71" name="T14"/>
                <a:gd fmla="*/ 0 h 42" name="T15"/>
                <a:gd fmla="*/ 71 w 71" name="T16"/>
                <a:gd fmla="*/ 6 h 42" name="T17"/>
                <a:gd fmla="*/ 71 w 71" name="T18"/>
                <a:gd fmla="*/ 6 h 42" name="T19"/>
                <a:gd fmla="*/ 71 w 71" name="T20"/>
                <a:gd fmla="*/ 6 h 42" name="T21"/>
                <a:gd fmla="*/ 60 w 71" name="T22"/>
                <a:gd fmla="*/ 37 h 42" name="T23"/>
                <a:gd fmla="*/ 60 w 71" name="T24"/>
                <a:gd fmla="*/ 37 h 42" name="T25"/>
                <a:gd fmla="*/ 20 w 71" name="T26"/>
                <a:gd fmla="*/ 42 h 42" name="T27"/>
                <a:gd fmla="*/ 10 w 71" name="T28"/>
                <a:gd fmla="*/ 2 h 42" name="T29"/>
                <a:gd fmla="*/ 2 w 71" name="T30"/>
                <a:gd fmla="*/ 5 h 42" name="T31"/>
                <a:gd fmla="*/ 3 w 71" name="T32"/>
                <a:gd fmla="*/ 13 h 42" name="T33"/>
                <a:gd fmla="*/ 20 w 71" name="T34"/>
                <a:gd fmla="*/ 40 h 42" name="T35"/>
                <a:gd fmla="*/ 59 w 71" name="T36"/>
                <a:gd fmla="*/ 36 h 42" name="T37"/>
                <a:gd fmla="*/ 70 w 71" name="T38"/>
                <a:gd fmla="*/ 6 h 42" name="T39"/>
                <a:gd fmla="*/ 59 w 71" name="T40"/>
                <a:gd fmla="*/ 1 h 42" name="T41"/>
                <a:gd fmla="*/ 34 w 71" name="T42"/>
                <a:gd fmla="*/ 9 h 42" name="T43"/>
                <a:gd fmla="*/ 34 w 71" name="T44"/>
                <a:gd fmla="*/ 9 h 42" name="T45"/>
                <a:gd fmla="*/ 34 w 71" name="T46"/>
                <a:gd fmla="*/ 9 h 42" name="T47"/>
                <a:gd fmla="*/ 18 w 71" name="T48"/>
                <a:gd fmla="*/ 3 h 42" name="T49"/>
                <a:gd fmla="*/ 10 w 71" name="T50"/>
                <a:gd fmla="*/ 2 h 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2" w="71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gdLst>
                <a:gd fmla="*/ 41 w 50" name="T0"/>
                <a:gd fmla="*/ 0 h 18" name="T1"/>
                <a:gd fmla="*/ 7 w 50" name="T2"/>
                <a:gd fmla="*/ 4 h 18" name="T3"/>
                <a:gd fmla="*/ 1 w 50" name="T4"/>
                <a:gd fmla="*/ 12 h 18" name="T5"/>
                <a:gd fmla="*/ 8 w 50" name="T6"/>
                <a:gd fmla="*/ 17 h 18" name="T7"/>
                <a:gd fmla="*/ 43 w 50" name="T8"/>
                <a:gd fmla="*/ 14 h 18" name="T9"/>
                <a:gd fmla="*/ 49 w 50" name="T10"/>
                <a:gd fmla="*/ 6 h 18" name="T11"/>
                <a:gd fmla="*/ 41 w 50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50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gdLst>
                <a:gd fmla="*/ 8 w 50" name="T0"/>
                <a:gd fmla="*/ 19 h 19" name="T1"/>
                <a:gd fmla="*/ 0 w 50" name="T2"/>
                <a:gd fmla="*/ 13 h 19" name="T3"/>
                <a:gd fmla="*/ 2 w 50" name="T4"/>
                <a:gd fmla="*/ 7 h 19" name="T5"/>
                <a:gd fmla="*/ 7 w 50" name="T6"/>
                <a:gd fmla="*/ 5 h 19" name="T7"/>
                <a:gd fmla="*/ 41 w 50" name="T8"/>
                <a:gd fmla="*/ 1 h 19" name="T9"/>
                <a:gd fmla="*/ 50 w 50" name="T10"/>
                <a:gd fmla="*/ 7 h 19" name="T11"/>
                <a:gd fmla="*/ 48 w 50" name="T12"/>
                <a:gd fmla="*/ 12 h 19" name="T13"/>
                <a:gd fmla="*/ 43 w 50" name="T14"/>
                <a:gd fmla="*/ 15 h 19" name="T15"/>
                <a:gd fmla="*/ 9 w 50" name="T16"/>
                <a:gd fmla="*/ 19 h 19" name="T17"/>
                <a:gd fmla="*/ 8 w 50" name="T18"/>
                <a:gd fmla="*/ 19 h 19" name="T19"/>
                <a:gd fmla="*/ 42 w 50" name="T20"/>
                <a:gd fmla="*/ 2 h 19" name="T21"/>
                <a:gd fmla="*/ 41 w 50" name="T22"/>
                <a:gd fmla="*/ 2 h 19" name="T23"/>
                <a:gd fmla="*/ 7 w 50" name="T24"/>
                <a:gd fmla="*/ 6 h 19" name="T25"/>
                <a:gd fmla="*/ 3 w 50" name="T26"/>
                <a:gd fmla="*/ 8 h 19" name="T27"/>
                <a:gd fmla="*/ 1 w 50" name="T28"/>
                <a:gd fmla="*/ 12 h 19" name="T29"/>
                <a:gd fmla="*/ 8 w 50" name="T30"/>
                <a:gd fmla="*/ 18 h 19" name="T31"/>
                <a:gd fmla="*/ 43 w 50" name="T32"/>
                <a:gd fmla="*/ 14 h 19" name="T33"/>
                <a:gd fmla="*/ 47 w 50" name="T34"/>
                <a:gd fmla="*/ 12 h 19" name="T35"/>
                <a:gd fmla="*/ 49 w 50" name="T36"/>
                <a:gd fmla="*/ 7 h 19" name="T37"/>
                <a:gd fmla="*/ 42 w 50" name="T38"/>
                <a:gd fmla="*/ 2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50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gdLst>
                <a:gd fmla="*/ 153 w 178" name="T0"/>
                <a:gd fmla="*/ 137 h 155" name="T1"/>
                <a:gd fmla="*/ 157 w 178" name="T2"/>
                <a:gd fmla="*/ 137 h 155" name="T3"/>
                <a:gd fmla="*/ 165 w 178" name="T4"/>
                <a:gd fmla="*/ 138 h 155" name="T5"/>
                <a:gd fmla="*/ 168 w 178" name="T6"/>
                <a:gd fmla="*/ 139 h 155" name="T7"/>
                <a:gd fmla="*/ 176 w 178" name="T8"/>
                <a:gd fmla="*/ 135 h 155" name="T9"/>
                <a:gd fmla="*/ 172 w 178" name="T10"/>
                <a:gd fmla="*/ 128 h 155" name="T11"/>
                <a:gd fmla="*/ 166 w 178" name="T12"/>
                <a:gd fmla="*/ 105 h 155" name="T13"/>
                <a:gd fmla="*/ 134 w 178" name="T14"/>
                <a:gd fmla="*/ 34 h 155" name="T15"/>
                <a:gd fmla="*/ 95 w 178" name="T16"/>
                <a:gd fmla="*/ 2 h 155" name="T17"/>
                <a:gd fmla="*/ 94 w 178" name="T18"/>
                <a:gd fmla="*/ 0 h 155" name="T19"/>
                <a:gd fmla="*/ 58 w 178" name="T20"/>
                <a:gd fmla="*/ 4 h 155" name="T21"/>
                <a:gd fmla="*/ 35 w 178" name="T22"/>
                <a:gd fmla="*/ 37 h 155" name="T23"/>
                <a:gd fmla="*/ 21 w 178" name="T24"/>
                <a:gd fmla="*/ 133 h 155" name="T25"/>
                <a:gd fmla="*/ 15 w 178" name="T26"/>
                <a:gd fmla="*/ 148 h 155" name="T27"/>
                <a:gd fmla="*/ 15 w 178" name="T28"/>
                <a:gd fmla="*/ 153 h 155" name="T29"/>
                <a:gd fmla="*/ 24 w 178" name="T30"/>
                <a:gd fmla="*/ 153 h 155" name="T31"/>
                <a:gd fmla="*/ 36 w 178" name="T32"/>
                <a:gd fmla="*/ 150 h 155" name="T33"/>
                <a:gd fmla="*/ 36 w 178" name="T34"/>
                <a:gd fmla="*/ 150 h 155" name="T35"/>
                <a:gd fmla="*/ 36 w 178" name="T36"/>
                <a:gd fmla="*/ 150 h 155" name="T37"/>
                <a:gd fmla="*/ 68 w 178" name="T38"/>
                <a:gd fmla="*/ 153 h 155" name="T39"/>
                <a:gd fmla="*/ 153 w 178" name="T40"/>
                <a:gd fmla="*/ 137 h 155" name="T41"/>
                <a:gd fmla="*/ 67 w 178" name="T42"/>
                <a:gd fmla="*/ 57 h 155" name="T43"/>
                <a:gd fmla="*/ 81 w 178" name="T44"/>
                <a:gd fmla="*/ 50 h 155" name="T45"/>
                <a:gd fmla="*/ 80 w 178" name="T46"/>
                <a:gd fmla="*/ 42 h 155" name="T47"/>
                <a:gd fmla="*/ 86 w 178" name="T48"/>
                <a:gd fmla="*/ 41 h 155" name="T49"/>
                <a:gd fmla="*/ 88 w 178" name="T50"/>
                <a:gd fmla="*/ 49 h 155" name="T51"/>
                <a:gd fmla="*/ 102 w 178" name="T52"/>
                <a:gd fmla="*/ 50 h 155" name="T53"/>
                <a:gd fmla="*/ 100 w 178" name="T54"/>
                <a:gd fmla="*/ 55 h 155" name="T55"/>
                <a:gd fmla="*/ 75 w 178" name="T56"/>
                <a:gd fmla="*/ 62 h 155" name="T57"/>
                <a:gd fmla="*/ 92 w 178" name="T58"/>
                <a:gd fmla="*/ 70 h 155" name="T59"/>
                <a:gd fmla="*/ 106 w 178" name="T60"/>
                <a:gd fmla="*/ 92 h 155" name="T61"/>
                <a:gd fmla="*/ 93 w 178" name="T62"/>
                <a:gd fmla="*/ 98 h 155" name="T63"/>
                <a:gd fmla="*/ 94 w 178" name="T64"/>
                <a:gd fmla="*/ 106 h 155" name="T65"/>
                <a:gd fmla="*/ 87 w 178" name="T66"/>
                <a:gd fmla="*/ 107 h 155" name="T67"/>
                <a:gd fmla="*/ 86 w 178" name="T68"/>
                <a:gd fmla="*/ 99 h 155" name="T69"/>
                <a:gd fmla="*/ 69 w 178" name="T70"/>
                <a:gd fmla="*/ 97 h 155" name="T71"/>
                <a:gd fmla="*/ 70 w 178" name="T72"/>
                <a:gd fmla="*/ 92 h 155" name="T73"/>
                <a:gd fmla="*/ 97 w 178" name="T74"/>
                <a:gd fmla="*/ 90 h 155" name="T75"/>
                <a:gd fmla="*/ 93 w 178" name="T76"/>
                <a:gd fmla="*/ 78 h 155" name="T77"/>
                <a:gd fmla="*/ 78 w 178" name="T78"/>
                <a:gd fmla="*/ 74 h 155" name="T79"/>
                <a:gd fmla="*/ 67 w 178" name="T80"/>
                <a:gd fmla="*/ 57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78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4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gdLst>
                <a:gd fmla="*/ 21 w 74" name="T0"/>
                <a:gd fmla="*/ 45 h 45" name="T1"/>
                <a:gd fmla="*/ 60 w 74" name="T2"/>
                <a:gd fmla="*/ 44 h 45" name="T3"/>
                <a:gd fmla="*/ 74 w 74" name="T4"/>
                <a:gd fmla="*/ 15 h 45" name="T5"/>
                <a:gd fmla="*/ 38 w 74" name="T6"/>
                <a:gd fmla="*/ 14 h 45" name="T7"/>
                <a:gd fmla="*/ 23 w 74" name="T8"/>
                <a:gd fmla="*/ 8 h 45" name="T9"/>
                <a:gd fmla="*/ 6 w 74" name="T10"/>
                <a:gd fmla="*/ 17 h 45" name="T11"/>
                <a:gd fmla="*/ 21 w 74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74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gdLst>
                <a:gd fmla="*/ 17 w 70" name="T0"/>
                <a:gd fmla="*/ 40 h 40" name="T1"/>
                <a:gd fmla="*/ 2 w 70" name="T2"/>
                <a:gd fmla="*/ 11 h 40" name="T3"/>
                <a:gd fmla="*/ 2 w 70" name="T4"/>
                <a:gd fmla="*/ 2 h 40" name="T5"/>
                <a:gd fmla="*/ 9 w 70" name="T6"/>
                <a:gd fmla="*/ 0 h 40" name="T7"/>
                <a:gd fmla="*/ 19 w 70" name="T8"/>
                <a:gd fmla="*/ 1 h 40" name="T9"/>
                <a:gd fmla="*/ 19 w 70" name="T10"/>
                <a:gd fmla="*/ 1 h 40" name="T11"/>
                <a:gd fmla="*/ 34 w 70" name="T12"/>
                <a:gd fmla="*/ 8 h 40" name="T13"/>
                <a:gd fmla="*/ 56 w 70" name="T14"/>
                <a:gd fmla="*/ 2 h 40" name="T15"/>
                <a:gd fmla="*/ 70 w 70" name="T16"/>
                <a:gd fmla="*/ 9 h 40" name="T17"/>
                <a:gd fmla="*/ 70 w 70" name="T18"/>
                <a:gd fmla="*/ 9 h 40" name="T19"/>
                <a:gd fmla="*/ 70 w 70" name="T20"/>
                <a:gd fmla="*/ 10 h 40" name="T21"/>
                <a:gd fmla="*/ 56 w 70" name="T22"/>
                <a:gd fmla="*/ 39 h 40" name="T23"/>
                <a:gd fmla="*/ 56 w 70" name="T24"/>
                <a:gd fmla="*/ 39 h 40" name="T25"/>
                <a:gd fmla="*/ 17 w 70" name="T26"/>
                <a:gd fmla="*/ 40 h 40" name="T27"/>
                <a:gd fmla="*/ 9 w 70" name="T28"/>
                <a:gd fmla="*/ 1 h 40" name="T29"/>
                <a:gd fmla="*/ 3 w 70" name="T30"/>
                <a:gd fmla="*/ 3 h 40" name="T31"/>
                <a:gd fmla="*/ 3 w 70" name="T32"/>
                <a:gd fmla="*/ 11 h 40" name="T33"/>
                <a:gd fmla="*/ 17 w 70" name="T34"/>
                <a:gd fmla="*/ 39 h 40" name="T35"/>
                <a:gd fmla="*/ 55 w 70" name="T36"/>
                <a:gd fmla="*/ 38 h 40" name="T37"/>
                <a:gd fmla="*/ 69 w 70" name="T38"/>
                <a:gd fmla="*/ 9 h 40" name="T39"/>
                <a:gd fmla="*/ 56 w 70" name="T40"/>
                <a:gd fmla="*/ 4 h 40" name="T41"/>
                <a:gd fmla="*/ 34 w 70" name="T42"/>
                <a:gd fmla="*/ 9 h 40" name="T43"/>
                <a:gd fmla="*/ 34 w 70" name="T44"/>
                <a:gd fmla="*/ 9 h 40" name="T45"/>
                <a:gd fmla="*/ 34 w 70" name="T46"/>
                <a:gd fmla="*/ 9 h 40" name="T47"/>
                <a:gd fmla="*/ 18 w 70" name="T48"/>
                <a:gd fmla="*/ 2 h 40" name="T49"/>
                <a:gd fmla="*/ 9 w 70" name="T50"/>
                <a:gd fmla="*/ 1 h 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0" w="7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6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gdLst>
                <a:gd fmla="*/ 40 w 48" name="T0"/>
                <a:gd fmla="*/ 0 h 14" name="T1"/>
                <a:gd fmla="*/ 6 w 48" name="T2"/>
                <a:gd fmla="*/ 1 h 14" name="T3"/>
                <a:gd fmla="*/ 0 w 48" name="T4"/>
                <a:gd fmla="*/ 7 h 14" name="T5"/>
                <a:gd fmla="*/ 7 w 48" name="T6"/>
                <a:gd fmla="*/ 14 h 14" name="T7"/>
                <a:gd fmla="*/ 41 w 48" name="T8"/>
                <a:gd fmla="*/ 13 h 14" name="T9"/>
                <a:gd fmla="*/ 48 w 48" name="T10"/>
                <a:gd fmla="*/ 6 h 14" name="T11"/>
                <a:gd fmla="*/ 40 w 48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7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gdLst>
                <a:gd fmla="*/ 8 w 49" name="T0"/>
                <a:gd fmla="*/ 15 h 15" name="T1"/>
                <a:gd fmla="*/ 0 w 49" name="T2"/>
                <a:gd fmla="*/ 8 h 15" name="T3"/>
                <a:gd fmla="*/ 2 w 49" name="T4"/>
                <a:gd fmla="*/ 3 h 15" name="T5"/>
                <a:gd fmla="*/ 7 w 49" name="T6"/>
                <a:gd fmla="*/ 1 h 15" name="T7"/>
                <a:gd fmla="*/ 42 w 49" name="T8"/>
                <a:gd fmla="*/ 0 h 15" name="T9"/>
                <a:gd fmla="*/ 49 w 49" name="T10"/>
                <a:gd fmla="*/ 7 h 15" name="T11"/>
                <a:gd fmla="*/ 42 w 49" name="T12"/>
                <a:gd fmla="*/ 14 h 15" name="T13"/>
                <a:gd fmla="*/ 8 w 49" name="T14"/>
                <a:gd fmla="*/ 15 h 15" name="T15"/>
                <a:gd fmla="*/ 42 w 49" name="T16"/>
                <a:gd fmla="*/ 1 h 15" name="T17"/>
                <a:gd fmla="*/ 41 w 49" name="T18"/>
                <a:gd fmla="*/ 1 h 15" name="T19"/>
                <a:gd fmla="*/ 7 w 49" name="T20"/>
                <a:gd fmla="*/ 2 h 15" name="T21"/>
                <a:gd fmla="*/ 3 w 49" name="T22"/>
                <a:gd fmla="*/ 4 h 15" name="T23"/>
                <a:gd fmla="*/ 1 w 49" name="T24"/>
                <a:gd fmla="*/ 8 h 15" name="T25"/>
                <a:gd fmla="*/ 8 w 49" name="T26"/>
                <a:gd fmla="*/ 14 h 15" name="T27"/>
                <a:gd fmla="*/ 8 w 49" name="T28"/>
                <a:gd fmla="*/ 14 h 15" name="T29"/>
                <a:gd fmla="*/ 42 w 49" name="T30"/>
                <a:gd fmla="*/ 13 h 15" name="T31"/>
                <a:gd fmla="*/ 48 w 49" name="T32"/>
                <a:gd fmla="*/ 7 h 15" name="T33"/>
                <a:gd fmla="*/ 42 w 49" name="T34"/>
                <a:gd fmla="*/ 1 h 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" w="49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gdLst>
                <a:gd fmla="*/ 163 w 169" name="T0"/>
                <a:gd fmla="*/ 131 h 148" name="T1"/>
                <a:gd fmla="*/ 159 w 169" name="T2"/>
                <a:gd fmla="*/ 108 h 148" name="T3"/>
                <a:gd fmla="*/ 135 w 169" name="T4"/>
                <a:gd fmla="*/ 36 h 148" name="T5"/>
                <a:gd fmla="*/ 99 w 169" name="T6"/>
                <a:gd fmla="*/ 2 h 148" name="T7"/>
                <a:gd fmla="*/ 99 w 169" name="T8"/>
                <a:gd fmla="*/ 0 h 148" name="T9"/>
                <a:gd fmla="*/ 63 w 169" name="T10"/>
                <a:gd fmla="*/ 1 h 148" name="T11"/>
                <a:gd fmla="*/ 38 w 169" name="T12"/>
                <a:gd fmla="*/ 31 h 148" name="T13"/>
                <a:gd fmla="*/ 15 w 169" name="T14"/>
                <a:gd fmla="*/ 124 h 148" name="T15"/>
                <a:gd fmla="*/ 8 w 169" name="T16"/>
                <a:gd fmla="*/ 139 h 148" name="T17"/>
                <a:gd fmla="*/ 8 w 169" name="T18"/>
                <a:gd fmla="*/ 139 h 148" name="T19"/>
                <a:gd fmla="*/ 7 w 169" name="T20"/>
                <a:gd fmla="*/ 143 h 148" name="T21"/>
                <a:gd fmla="*/ 16 w 169" name="T22"/>
                <a:gd fmla="*/ 144 h 148" name="T23"/>
                <a:gd fmla="*/ 28 w 169" name="T24"/>
                <a:gd fmla="*/ 142 h 148" name="T25"/>
                <a:gd fmla="*/ 28 w 169" name="T26"/>
                <a:gd fmla="*/ 142 h 148" name="T27"/>
                <a:gd fmla="*/ 29 w 169" name="T28"/>
                <a:gd fmla="*/ 142 h 148" name="T29"/>
                <a:gd fmla="*/ 78 w 169" name="T30"/>
                <a:gd fmla="*/ 148 h 148" name="T31"/>
                <a:gd fmla="*/ 143 w 169" name="T32"/>
                <a:gd fmla="*/ 139 h 148" name="T33"/>
                <a:gd fmla="*/ 155 w 169" name="T34"/>
                <a:gd fmla="*/ 141 h 148" name="T35"/>
                <a:gd fmla="*/ 159 w 169" name="T36"/>
                <a:gd fmla="*/ 142 h 148" name="T37"/>
                <a:gd fmla="*/ 167 w 169" name="T38"/>
                <a:gd fmla="*/ 138 h 148" name="T39"/>
                <a:gd fmla="*/ 163 w 169" name="T40"/>
                <a:gd fmla="*/ 131 h 148" name="T41"/>
                <a:gd fmla="*/ 107 w 169" name="T42"/>
                <a:gd fmla="*/ 101 h 148" name="T43"/>
                <a:gd fmla="*/ 56 w 169" name="T44"/>
                <a:gd fmla="*/ 100 h 148" name="T45"/>
                <a:gd fmla="*/ 56 w 169" name="T46"/>
                <a:gd fmla="*/ 96 h 148" name="T47"/>
                <a:gd fmla="*/ 70 w 169" name="T48"/>
                <a:gd fmla="*/ 79 h 148" name="T49"/>
                <a:gd fmla="*/ 70 w 169" name="T50"/>
                <a:gd fmla="*/ 73 h 148" name="T51"/>
                <a:gd fmla="*/ 57 w 169" name="T52"/>
                <a:gd fmla="*/ 73 h 148" name="T53"/>
                <a:gd fmla="*/ 57 w 169" name="T54"/>
                <a:gd fmla="*/ 67 h 148" name="T55"/>
                <a:gd fmla="*/ 68 w 169" name="T56"/>
                <a:gd fmla="*/ 67 h 148" name="T57"/>
                <a:gd fmla="*/ 67 w 169" name="T58"/>
                <a:gd fmla="*/ 57 h 148" name="T59"/>
                <a:gd fmla="*/ 91 w 169" name="T60"/>
                <a:gd fmla="*/ 39 h 148" name="T61"/>
                <a:gd fmla="*/ 104 w 169" name="T62"/>
                <a:gd fmla="*/ 41 h 148" name="T63"/>
                <a:gd fmla="*/ 102 w 169" name="T64"/>
                <a:gd fmla="*/ 47 h 148" name="T65"/>
                <a:gd fmla="*/ 91 w 169" name="T66"/>
                <a:gd fmla="*/ 45 h 148" name="T67"/>
                <a:gd fmla="*/ 77 w 169" name="T68"/>
                <a:gd fmla="*/ 57 h 148" name="T69"/>
                <a:gd fmla="*/ 79 w 169" name="T70"/>
                <a:gd fmla="*/ 67 h 148" name="T71"/>
                <a:gd fmla="*/ 97 w 169" name="T72"/>
                <a:gd fmla="*/ 67 h 148" name="T73"/>
                <a:gd fmla="*/ 96 w 169" name="T74"/>
                <a:gd fmla="*/ 73 h 148" name="T75"/>
                <a:gd fmla="*/ 80 w 169" name="T76"/>
                <a:gd fmla="*/ 73 h 148" name="T77"/>
                <a:gd fmla="*/ 79 w 169" name="T78"/>
                <a:gd fmla="*/ 83 h 148" name="T79"/>
                <a:gd fmla="*/ 71 w 169" name="T80"/>
                <a:gd fmla="*/ 93 h 148" name="T81"/>
                <a:gd fmla="*/ 71 w 169" name="T82"/>
                <a:gd fmla="*/ 94 h 148" name="T83"/>
                <a:gd fmla="*/ 107 w 169" name="T84"/>
                <a:gd fmla="*/ 94 h 148" name="T85"/>
                <a:gd fmla="*/ 107 w 169" name="T86"/>
                <a:gd fmla="*/ 101 h 14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8" w="169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9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gdLst>
                <a:gd fmla="*/ 14 w 54" name="T0"/>
                <a:gd fmla="*/ 34 h 34" name="T1"/>
                <a:gd fmla="*/ 43 w 54" name="T2"/>
                <a:gd fmla="*/ 34 h 34" name="T3"/>
                <a:gd fmla="*/ 54 w 54" name="T4"/>
                <a:gd fmla="*/ 13 h 34" name="T5"/>
                <a:gd fmla="*/ 28 w 54" name="T6"/>
                <a:gd fmla="*/ 12 h 34" name="T7"/>
                <a:gd fmla="*/ 16 w 54" name="T8"/>
                <a:gd fmla="*/ 6 h 34" name="T9"/>
                <a:gd fmla="*/ 4 w 54" name="T10"/>
                <a:gd fmla="*/ 13 h 34" name="T11"/>
                <a:gd fmla="*/ 14 w 54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5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gdLst>
                <a:gd fmla="*/ 12 w 53" name="T0"/>
                <a:gd fmla="*/ 31 h 31" name="T1"/>
                <a:gd fmla="*/ 1 w 53" name="T2"/>
                <a:gd fmla="*/ 9 h 31" name="T3"/>
                <a:gd fmla="*/ 2 w 53" name="T4"/>
                <a:gd fmla="*/ 2 h 31" name="T5"/>
                <a:gd fmla="*/ 7 w 53" name="T6"/>
                <a:gd fmla="*/ 0 h 31" name="T7"/>
                <a:gd fmla="*/ 15 w 53" name="T8"/>
                <a:gd fmla="*/ 2 h 31" name="T9"/>
                <a:gd fmla="*/ 15 w 53" name="T10"/>
                <a:gd fmla="*/ 2 h 31" name="T11"/>
                <a:gd fmla="*/ 25 w 53" name="T12"/>
                <a:gd fmla="*/ 7 h 31" name="T13"/>
                <a:gd fmla="*/ 42 w 53" name="T14"/>
                <a:gd fmla="*/ 3 h 31" name="T15"/>
                <a:gd fmla="*/ 53 w 53" name="T16"/>
                <a:gd fmla="*/ 9 h 31" name="T17"/>
                <a:gd fmla="*/ 53 w 53" name="T18"/>
                <a:gd fmla="*/ 9 h 31" name="T19"/>
                <a:gd fmla="*/ 53 w 53" name="T20"/>
                <a:gd fmla="*/ 9 h 31" name="T21"/>
                <a:gd fmla="*/ 42 w 53" name="T22"/>
                <a:gd fmla="*/ 31 h 31" name="T23"/>
                <a:gd fmla="*/ 42 w 53" name="T24"/>
                <a:gd fmla="*/ 31 h 31" name="T25"/>
                <a:gd fmla="*/ 12 w 53" name="T26"/>
                <a:gd fmla="*/ 31 h 31" name="T27"/>
                <a:gd fmla="*/ 7 w 53" name="T28"/>
                <a:gd fmla="*/ 1 h 31" name="T29"/>
                <a:gd fmla="*/ 2 w 53" name="T30"/>
                <a:gd fmla="*/ 3 h 31" name="T31"/>
                <a:gd fmla="*/ 2 w 53" name="T32"/>
                <a:gd fmla="*/ 9 h 31" name="T33"/>
                <a:gd fmla="*/ 13 w 53" name="T34"/>
                <a:gd fmla="*/ 30 h 31" name="T35"/>
                <a:gd fmla="*/ 41 w 53" name="T36"/>
                <a:gd fmla="*/ 30 h 31" name="T37"/>
                <a:gd fmla="*/ 52 w 53" name="T38"/>
                <a:gd fmla="*/ 9 h 31" name="T39"/>
                <a:gd fmla="*/ 42 w 53" name="T40"/>
                <a:gd fmla="*/ 4 h 31" name="T41"/>
                <a:gd fmla="*/ 26 w 53" name="T42"/>
                <a:gd fmla="*/ 8 h 31" name="T43"/>
                <a:gd fmla="*/ 26 w 53" name="T44"/>
                <a:gd fmla="*/ 8 h 31" name="T45"/>
                <a:gd fmla="*/ 25 w 53" name="T46"/>
                <a:gd fmla="*/ 8 h 31" name="T47"/>
                <a:gd fmla="*/ 14 w 53" name="T48"/>
                <a:gd fmla="*/ 3 h 31" name="T49"/>
                <a:gd fmla="*/ 7 w 53" name="T50"/>
                <a:gd fmla="*/ 1 h 3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1" w="52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gdLst>
                <a:gd fmla="*/ 31 w 36" name="T0"/>
                <a:gd fmla="*/ 0 h 10" name="T1"/>
                <a:gd fmla="*/ 5 w 36" name="T2"/>
                <a:gd fmla="*/ 0 h 10" name="T3"/>
                <a:gd fmla="*/ 0 w 36" name="T4"/>
                <a:gd fmla="*/ 5 h 10" name="T5"/>
                <a:gd fmla="*/ 5 w 36" name="T6"/>
                <a:gd fmla="*/ 10 h 10" name="T7"/>
                <a:gd fmla="*/ 31 w 36" name="T8"/>
                <a:gd fmla="*/ 10 h 10" name="T9"/>
                <a:gd fmla="*/ 36 w 36" name="T10"/>
                <a:gd fmla="*/ 5 h 10" name="T11"/>
                <a:gd fmla="*/ 31 w 36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36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gdLst>
                <a:gd fmla="*/ 5 w 36" name="T0"/>
                <a:gd fmla="*/ 11 h 11" name="T1"/>
                <a:gd fmla="*/ 0 w 36" name="T2"/>
                <a:gd fmla="*/ 6 h 11" name="T3"/>
                <a:gd fmla="*/ 1 w 36" name="T4"/>
                <a:gd fmla="*/ 2 h 11" name="T5"/>
                <a:gd fmla="*/ 5 w 36" name="T6"/>
                <a:gd fmla="*/ 0 h 11" name="T7"/>
                <a:gd fmla="*/ 31 w 36" name="T8"/>
                <a:gd fmla="*/ 0 h 11" name="T9"/>
                <a:gd fmla="*/ 36 w 36" name="T10"/>
                <a:gd fmla="*/ 6 h 11" name="T11"/>
                <a:gd fmla="*/ 31 w 36" name="T12"/>
                <a:gd fmla="*/ 11 h 11" name="T13"/>
                <a:gd fmla="*/ 5 w 36" name="T14"/>
                <a:gd fmla="*/ 11 h 11" name="T15"/>
                <a:gd fmla="*/ 31 w 36" name="T16"/>
                <a:gd fmla="*/ 1 h 11" name="T17"/>
                <a:gd fmla="*/ 5 w 36" name="T18"/>
                <a:gd fmla="*/ 1 h 11" name="T19"/>
                <a:gd fmla="*/ 2 w 36" name="T20"/>
                <a:gd fmla="*/ 3 h 11" name="T21"/>
                <a:gd fmla="*/ 1 w 36" name="T22"/>
                <a:gd fmla="*/ 6 h 11" name="T23"/>
                <a:gd fmla="*/ 5 w 36" name="T24"/>
                <a:gd fmla="*/ 10 h 11" name="T25"/>
                <a:gd fmla="*/ 5 w 36" name="T26"/>
                <a:gd fmla="*/ 11 h 11" name="T27"/>
                <a:gd fmla="*/ 5 w 36" name="T28"/>
                <a:gd fmla="*/ 10 h 11" name="T29"/>
                <a:gd fmla="*/ 31 w 36" name="T30"/>
                <a:gd fmla="*/ 10 h 11" name="T31"/>
                <a:gd fmla="*/ 35 w 36" name="T32"/>
                <a:gd fmla="*/ 6 h 11" name="T33"/>
                <a:gd fmla="*/ 31 w 36" name="T34"/>
                <a:gd fmla="*/ 1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36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gdLst>
                <a:gd fmla="*/ 120 w 126" name="T0"/>
                <a:gd fmla="*/ 99 h 110" name="T1"/>
                <a:gd fmla="*/ 118 w 126" name="T2"/>
                <a:gd fmla="*/ 82 h 110" name="T3"/>
                <a:gd fmla="*/ 101 w 126" name="T4"/>
                <a:gd fmla="*/ 28 h 110" name="T5"/>
                <a:gd fmla="*/ 76 w 126" name="T6"/>
                <a:gd fmla="*/ 2 h 110" name="T7"/>
                <a:gd fmla="*/ 75 w 126" name="T8"/>
                <a:gd fmla="*/ 0 h 110" name="T9"/>
                <a:gd fmla="*/ 48 w 126" name="T10"/>
                <a:gd fmla="*/ 0 h 110" name="T11"/>
                <a:gd fmla="*/ 29 w 126" name="T12"/>
                <a:gd fmla="*/ 22 h 110" name="T13"/>
                <a:gd fmla="*/ 10 w 126" name="T14"/>
                <a:gd fmla="*/ 91 h 110" name="T15"/>
                <a:gd fmla="*/ 4 w 126" name="T16"/>
                <a:gd fmla="*/ 102 h 110" name="T17"/>
                <a:gd fmla="*/ 4 w 126" name="T18"/>
                <a:gd fmla="*/ 105 h 110" name="T19"/>
                <a:gd fmla="*/ 10 w 126" name="T20"/>
                <a:gd fmla="*/ 106 h 110" name="T21"/>
                <a:gd fmla="*/ 19 w 126" name="T22"/>
                <a:gd fmla="*/ 105 h 110" name="T23"/>
                <a:gd fmla="*/ 19 w 126" name="T24"/>
                <a:gd fmla="*/ 105 h 110" name="T25"/>
                <a:gd fmla="*/ 20 w 126" name="T26"/>
                <a:gd fmla="*/ 105 h 110" name="T27"/>
                <a:gd fmla="*/ 61 w 126" name="T28"/>
                <a:gd fmla="*/ 110 h 110" name="T29"/>
                <a:gd fmla="*/ 105 w 126" name="T30"/>
                <a:gd fmla="*/ 104 h 110" name="T31"/>
                <a:gd fmla="*/ 107 w 126" name="T32"/>
                <a:gd fmla="*/ 104 h 110" name="T33"/>
                <a:gd fmla="*/ 114 w 126" name="T34"/>
                <a:gd fmla="*/ 106 h 110" name="T35"/>
                <a:gd fmla="*/ 118 w 126" name="T36"/>
                <a:gd fmla="*/ 107 h 110" name="T37"/>
                <a:gd fmla="*/ 123 w 126" name="T38"/>
                <a:gd fmla="*/ 104 h 110" name="T39"/>
                <a:gd fmla="*/ 120 w 126" name="T40"/>
                <a:gd fmla="*/ 99 h 110" name="T41"/>
                <a:gd fmla="*/ 81 w 126" name="T42"/>
                <a:gd fmla="*/ 55 h 110" name="T43"/>
                <a:gd fmla="*/ 81 w 126" name="T44"/>
                <a:gd fmla="*/ 58 h 110" name="T45"/>
                <a:gd fmla="*/ 53 w 126" name="T46"/>
                <a:gd fmla="*/ 57 h 110" name="T47"/>
                <a:gd fmla="*/ 53 w 126" name="T48"/>
                <a:gd fmla="*/ 62 h 110" name="T49"/>
                <a:gd fmla="*/ 81 w 126" name="T50"/>
                <a:gd fmla="*/ 62 h 110" name="T51"/>
                <a:gd fmla="*/ 81 w 126" name="T52"/>
                <a:gd fmla="*/ 66 h 110" name="T53"/>
                <a:gd fmla="*/ 53 w 126" name="T54"/>
                <a:gd fmla="*/ 65 h 110" name="T55"/>
                <a:gd fmla="*/ 67 w 126" name="T56"/>
                <a:gd fmla="*/ 80 h 110" name="T57"/>
                <a:gd fmla="*/ 83 w 126" name="T58"/>
                <a:gd fmla="*/ 78 h 110" name="T59"/>
                <a:gd fmla="*/ 85 w 126" name="T60"/>
                <a:gd fmla="*/ 83 h 110" name="T61"/>
                <a:gd fmla="*/ 54 w 126" name="T62"/>
                <a:gd fmla="*/ 81 h 110" name="T63"/>
                <a:gd fmla="*/ 45 w 126" name="T64"/>
                <a:gd fmla="*/ 65 h 110" name="T65"/>
                <a:gd fmla="*/ 38 w 126" name="T66"/>
                <a:gd fmla="*/ 65 h 110" name="T67"/>
                <a:gd fmla="*/ 39 w 126" name="T68"/>
                <a:gd fmla="*/ 61 h 110" name="T69"/>
                <a:gd fmla="*/ 44 w 126" name="T70"/>
                <a:gd fmla="*/ 61 h 110" name="T71"/>
                <a:gd fmla="*/ 45 w 126" name="T72"/>
                <a:gd fmla="*/ 58 h 110" name="T73"/>
                <a:gd fmla="*/ 39 w 126" name="T74"/>
                <a:gd fmla="*/ 57 h 110" name="T75"/>
                <a:gd fmla="*/ 39 w 126" name="T76"/>
                <a:gd fmla="*/ 53 h 110" name="T77"/>
                <a:gd fmla="*/ 45 w 126" name="T78"/>
                <a:gd fmla="*/ 53 h 110" name="T79"/>
                <a:gd fmla="*/ 67 w 126" name="T80"/>
                <a:gd fmla="*/ 35 h 110" name="T81"/>
                <a:gd fmla="*/ 86 w 126" name="T82"/>
                <a:gd fmla="*/ 38 h 110" name="T83"/>
                <a:gd fmla="*/ 83 w 126" name="T84"/>
                <a:gd fmla="*/ 43 h 110" name="T85"/>
                <a:gd fmla="*/ 54 w 126" name="T86"/>
                <a:gd fmla="*/ 54 h 110" name="T87"/>
                <a:gd fmla="*/ 81 w 126" name="T88"/>
                <a:gd fmla="*/ 55 h 11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10" w="125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任意多边形 45"/>
          <p:cNvSpPr/>
          <p:nvPr/>
        </p:nvSpPr>
        <p:spPr>
          <a:xfrm>
            <a:off x="1815840" y="222863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482600" dir="81000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1698970" y="2228636"/>
            <a:ext cx="956264" cy="2426606"/>
          </a:xfrm>
          <a:custGeom>
            <a:gdLst>
              <a:gd fmla="*/ 0 w 1437125" name="connsiteX0"/>
              <a:gd fmla="*/ 0 h 3646834" name="connsiteY0"/>
              <a:gd fmla="*/ 174963 w 1437125" name="connsiteX1"/>
              <a:gd fmla="*/ 0 h 3646834" name="connsiteY1"/>
              <a:gd fmla="*/ 174963 w 1437125" name="connsiteX2"/>
              <a:gd fmla="*/ 2893667 h 3646834" name="connsiteY2"/>
              <a:gd fmla="*/ 175894 w 1437125" name="connsiteX3"/>
              <a:gd fmla="*/ 2893667 h 3646834" name="connsiteY3"/>
              <a:gd fmla="*/ 174963 w 1437125" name="connsiteX4"/>
              <a:gd fmla="*/ 2902904 h 3646834" name="connsiteY4"/>
              <a:gd fmla="*/ 718563 w 1437125" name="connsiteX5"/>
              <a:gd fmla="*/ 3446504 h 3646834" name="connsiteY5"/>
              <a:gd fmla="*/ 1262163 w 1437125" name="connsiteX6"/>
              <a:gd fmla="*/ 2902904 h 3646834" name="connsiteY6"/>
              <a:gd fmla="*/ 1260813 w 1437125" name="connsiteX7"/>
              <a:gd fmla="*/ 2889512 h 3646834" name="connsiteY7"/>
              <a:gd fmla="*/ 1260813 w 1437125" name="connsiteX8"/>
              <a:gd fmla="*/ 0 h 3646834" name="connsiteY8"/>
              <a:gd fmla="*/ 1435341 w 1437125" name="connsiteX9"/>
              <a:gd fmla="*/ 0 h 3646834" name="connsiteY9"/>
              <a:gd fmla="*/ 1435341 w 1437125" name="connsiteX10"/>
              <a:gd fmla="*/ 2910569 h 3646834" name="connsiteY10"/>
              <a:gd fmla="*/ 1437125 w 1437125" name="connsiteX11"/>
              <a:gd fmla="*/ 2928272 h 3646834" name="connsiteY11"/>
              <a:gd fmla="*/ 718563 w 1437125" name="connsiteX12"/>
              <a:gd fmla="*/ 3646834 h 3646834" name="connsiteY12"/>
              <a:gd fmla="*/ 0 w 1437125" name="connsiteX13"/>
              <a:gd fmla="*/ 2928272 h 3646834" name="connsiteY13"/>
              <a:gd fmla="*/ 1231 w 1437125" name="connsiteX14"/>
              <a:gd fmla="*/ 2916062 h 3646834" name="connsiteY14"/>
              <a:gd fmla="*/ 0 w 1437125" name="connsiteX15"/>
              <a:gd fmla="*/ 2916062 h 3646834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46834" w="1437125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1819122" y="214811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</a:gradFill>
          </a:ln>
          <a:effectLst>
            <a:innerShdw blurRad="457200" dir="81000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69763" y="1205109"/>
            <a:ext cx="1750880" cy="2181524"/>
            <a:chOff x="7380501" y="2927403"/>
            <a:chExt cx="2311885" cy="2880513"/>
          </a:xfrm>
        </p:grpSpPr>
        <p:sp>
          <p:nvSpPr>
            <p:cNvPr id="50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r="2700000" dist="2413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26865" y="1497800"/>
            <a:ext cx="485687" cy="236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100">
                <a:solidFill>
                  <a:schemeClr val="accent1"/>
                </a:solidFill>
                <a:effectLst>
                  <a:innerShdw blurRad="25400" dir="13500000" dist="254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tittle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764081" y="1642297"/>
            <a:ext cx="811256" cy="5715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300">
                <a:solidFill>
                  <a:schemeClr val="accent1"/>
                </a:solidFill>
                <a:effectLst>
                  <a:innerShdw blurRad="25400" dir="13500000" dist="254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01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3399560" y="222863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482600" dir="8100000" dist="2286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3282690" y="2228636"/>
            <a:ext cx="956264" cy="2426606"/>
          </a:xfrm>
          <a:custGeom>
            <a:gdLst>
              <a:gd fmla="*/ 0 w 1437125" name="connsiteX0"/>
              <a:gd fmla="*/ 0 h 3646834" name="connsiteY0"/>
              <a:gd fmla="*/ 174963 w 1437125" name="connsiteX1"/>
              <a:gd fmla="*/ 0 h 3646834" name="connsiteY1"/>
              <a:gd fmla="*/ 174963 w 1437125" name="connsiteX2"/>
              <a:gd fmla="*/ 2893667 h 3646834" name="connsiteY2"/>
              <a:gd fmla="*/ 175894 w 1437125" name="connsiteX3"/>
              <a:gd fmla="*/ 2893667 h 3646834" name="connsiteY3"/>
              <a:gd fmla="*/ 174963 w 1437125" name="connsiteX4"/>
              <a:gd fmla="*/ 2902904 h 3646834" name="connsiteY4"/>
              <a:gd fmla="*/ 718563 w 1437125" name="connsiteX5"/>
              <a:gd fmla="*/ 3446504 h 3646834" name="connsiteY5"/>
              <a:gd fmla="*/ 1262163 w 1437125" name="connsiteX6"/>
              <a:gd fmla="*/ 2902904 h 3646834" name="connsiteY6"/>
              <a:gd fmla="*/ 1260813 w 1437125" name="connsiteX7"/>
              <a:gd fmla="*/ 2889512 h 3646834" name="connsiteY7"/>
              <a:gd fmla="*/ 1260813 w 1437125" name="connsiteX8"/>
              <a:gd fmla="*/ 0 h 3646834" name="connsiteY8"/>
              <a:gd fmla="*/ 1435341 w 1437125" name="connsiteX9"/>
              <a:gd fmla="*/ 0 h 3646834" name="connsiteY9"/>
              <a:gd fmla="*/ 1435341 w 1437125" name="connsiteX10"/>
              <a:gd fmla="*/ 2910569 h 3646834" name="connsiteY10"/>
              <a:gd fmla="*/ 1437125 w 1437125" name="connsiteX11"/>
              <a:gd fmla="*/ 2928272 h 3646834" name="connsiteY11"/>
              <a:gd fmla="*/ 718563 w 1437125" name="connsiteX12"/>
              <a:gd fmla="*/ 3646834 h 3646834" name="connsiteY12"/>
              <a:gd fmla="*/ 0 w 1437125" name="connsiteX13"/>
              <a:gd fmla="*/ 2928272 h 3646834" name="connsiteY13"/>
              <a:gd fmla="*/ 1231 w 1437125" name="connsiteX14"/>
              <a:gd fmla="*/ 2916062 h 3646834" name="connsiteY14"/>
              <a:gd fmla="*/ 0 w 1437125" name="connsiteX15"/>
              <a:gd fmla="*/ 2916062 h 3646834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46834" w="1437125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3402841" y="214811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</a:gradFill>
          </a:ln>
          <a:effectLst>
            <a:innerShdw blurRad="457200" dir="81000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154134" y="1205109"/>
            <a:ext cx="1750880" cy="2181524"/>
            <a:chOff x="7380501" y="2927403"/>
            <a:chExt cx="2311885" cy="2880513"/>
          </a:xfrm>
        </p:grpSpPr>
        <p:sp>
          <p:nvSpPr>
            <p:cNvPr id="59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r="2700000" dist="2413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3510585" y="1497800"/>
            <a:ext cx="485687" cy="236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100">
                <a:solidFill>
                  <a:schemeClr val="accent2"/>
                </a:solidFill>
                <a:effectLst>
                  <a:innerShdw blurRad="25400" dir="13500000" dist="254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tittle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347801" y="1642297"/>
            <a:ext cx="811256" cy="5715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300">
                <a:solidFill>
                  <a:schemeClr val="accent2"/>
                </a:solidFill>
                <a:effectLst>
                  <a:innerShdw blurRad="25400" dir="13500000" dist="254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02</a:t>
            </a:r>
          </a:p>
        </p:txBody>
      </p:sp>
      <p:sp>
        <p:nvSpPr>
          <p:cNvPr id="64" name="任意多边形 63"/>
          <p:cNvSpPr/>
          <p:nvPr/>
        </p:nvSpPr>
        <p:spPr>
          <a:xfrm>
            <a:off x="4976675" y="222863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482600" dir="81000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859805" y="2228636"/>
            <a:ext cx="956264" cy="2426606"/>
          </a:xfrm>
          <a:custGeom>
            <a:gdLst>
              <a:gd fmla="*/ 0 w 1437125" name="connsiteX0"/>
              <a:gd fmla="*/ 0 h 3646834" name="connsiteY0"/>
              <a:gd fmla="*/ 174963 w 1437125" name="connsiteX1"/>
              <a:gd fmla="*/ 0 h 3646834" name="connsiteY1"/>
              <a:gd fmla="*/ 174963 w 1437125" name="connsiteX2"/>
              <a:gd fmla="*/ 2893667 h 3646834" name="connsiteY2"/>
              <a:gd fmla="*/ 175894 w 1437125" name="connsiteX3"/>
              <a:gd fmla="*/ 2893667 h 3646834" name="connsiteY3"/>
              <a:gd fmla="*/ 174963 w 1437125" name="connsiteX4"/>
              <a:gd fmla="*/ 2902904 h 3646834" name="connsiteY4"/>
              <a:gd fmla="*/ 718563 w 1437125" name="connsiteX5"/>
              <a:gd fmla="*/ 3446504 h 3646834" name="connsiteY5"/>
              <a:gd fmla="*/ 1262163 w 1437125" name="connsiteX6"/>
              <a:gd fmla="*/ 2902904 h 3646834" name="connsiteY6"/>
              <a:gd fmla="*/ 1260813 w 1437125" name="connsiteX7"/>
              <a:gd fmla="*/ 2889512 h 3646834" name="connsiteY7"/>
              <a:gd fmla="*/ 1260813 w 1437125" name="connsiteX8"/>
              <a:gd fmla="*/ 0 h 3646834" name="connsiteY8"/>
              <a:gd fmla="*/ 1435341 w 1437125" name="connsiteX9"/>
              <a:gd fmla="*/ 0 h 3646834" name="connsiteY9"/>
              <a:gd fmla="*/ 1435341 w 1437125" name="connsiteX10"/>
              <a:gd fmla="*/ 2910569 h 3646834" name="connsiteY10"/>
              <a:gd fmla="*/ 1437125 w 1437125" name="connsiteX11"/>
              <a:gd fmla="*/ 2928272 h 3646834" name="connsiteY11"/>
              <a:gd fmla="*/ 718563 w 1437125" name="connsiteX12"/>
              <a:gd fmla="*/ 3646834 h 3646834" name="connsiteY12"/>
              <a:gd fmla="*/ 0 w 1437125" name="connsiteX13"/>
              <a:gd fmla="*/ 2928272 h 3646834" name="connsiteY13"/>
              <a:gd fmla="*/ 1231 w 1437125" name="connsiteX14"/>
              <a:gd fmla="*/ 2916062 h 3646834" name="connsiteY14"/>
              <a:gd fmla="*/ 0 w 1437125" name="connsiteX15"/>
              <a:gd fmla="*/ 2916062 h 3646834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46834" w="1437125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4979956" y="214811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</a:gradFill>
          </a:ln>
          <a:effectLst>
            <a:innerShdw blurRad="457200" dir="81000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749042" y="1205109"/>
            <a:ext cx="1750880" cy="2181524"/>
            <a:chOff x="7380501" y="2927403"/>
            <a:chExt cx="2311885" cy="2880513"/>
          </a:xfrm>
        </p:grpSpPr>
        <p:sp>
          <p:nvSpPr>
            <p:cNvPr id="68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r="2700000" dist="2413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087700" y="1497800"/>
            <a:ext cx="485687" cy="236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100">
                <a:solidFill>
                  <a:schemeClr val="accent3"/>
                </a:solidFill>
                <a:effectLst>
                  <a:innerShdw blurRad="25400" dir="13500000" dist="25400">
                    <a:prstClr val="black">
                      <a:alpha val="4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tittle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924915" y="1642297"/>
            <a:ext cx="811256" cy="5715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300">
                <a:solidFill>
                  <a:schemeClr val="accent3"/>
                </a:solidFill>
                <a:effectLst>
                  <a:innerShdw blurRad="25400" dir="13500000" dist="25400">
                    <a:prstClr val="black">
                      <a:alpha val="4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03</a:t>
            </a:r>
          </a:p>
        </p:txBody>
      </p:sp>
      <p:sp>
        <p:nvSpPr>
          <p:cNvPr id="83" name="任意多边形 82"/>
          <p:cNvSpPr/>
          <p:nvPr/>
        </p:nvSpPr>
        <p:spPr>
          <a:xfrm>
            <a:off x="6546396" y="222863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482600" dir="81000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429526" y="2228636"/>
            <a:ext cx="956264" cy="2426606"/>
          </a:xfrm>
          <a:custGeom>
            <a:gdLst>
              <a:gd fmla="*/ 0 w 1437125" name="connsiteX0"/>
              <a:gd fmla="*/ 0 h 3646834" name="connsiteY0"/>
              <a:gd fmla="*/ 174963 w 1437125" name="connsiteX1"/>
              <a:gd fmla="*/ 0 h 3646834" name="connsiteY1"/>
              <a:gd fmla="*/ 174963 w 1437125" name="connsiteX2"/>
              <a:gd fmla="*/ 2893667 h 3646834" name="connsiteY2"/>
              <a:gd fmla="*/ 175894 w 1437125" name="connsiteX3"/>
              <a:gd fmla="*/ 2893667 h 3646834" name="connsiteY3"/>
              <a:gd fmla="*/ 174963 w 1437125" name="connsiteX4"/>
              <a:gd fmla="*/ 2902904 h 3646834" name="connsiteY4"/>
              <a:gd fmla="*/ 718563 w 1437125" name="connsiteX5"/>
              <a:gd fmla="*/ 3446504 h 3646834" name="connsiteY5"/>
              <a:gd fmla="*/ 1262163 w 1437125" name="connsiteX6"/>
              <a:gd fmla="*/ 2902904 h 3646834" name="connsiteY6"/>
              <a:gd fmla="*/ 1260813 w 1437125" name="connsiteX7"/>
              <a:gd fmla="*/ 2889512 h 3646834" name="connsiteY7"/>
              <a:gd fmla="*/ 1260813 w 1437125" name="connsiteX8"/>
              <a:gd fmla="*/ 0 h 3646834" name="connsiteY8"/>
              <a:gd fmla="*/ 1435341 w 1437125" name="connsiteX9"/>
              <a:gd fmla="*/ 0 h 3646834" name="connsiteY9"/>
              <a:gd fmla="*/ 1435341 w 1437125" name="connsiteX10"/>
              <a:gd fmla="*/ 2910569 h 3646834" name="connsiteY10"/>
              <a:gd fmla="*/ 1437125 w 1437125" name="connsiteX11"/>
              <a:gd fmla="*/ 2928272 h 3646834" name="connsiteY11"/>
              <a:gd fmla="*/ 718563 w 1437125" name="connsiteX12"/>
              <a:gd fmla="*/ 3646834 h 3646834" name="connsiteY12"/>
              <a:gd fmla="*/ 0 w 1437125" name="connsiteX13"/>
              <a:gd fmla="*/ 2928272 h 3646834" name="connsiteY13"/>
              <a:gd fmla="*/ 1231 w 1437125" name="connsiteX14"/>
              <a:gd fmla="*/ 2916062 h 3646834" name="connsiteY14"/>
              <a:gd fmla="*/ 0 w 1437125" name="connsiteX15"/>
              <a:gd fmla="*/ 2916062 h 3646834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46834" w="1437125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6549677" y="2148116"/>
            <a:ext cx="723424" cy="2383323"/>
          </a:xfrm>
          <a:custGeom>
            <a:gdLst>
              <a:gd fmla="*/ 0 w 1087200" name="connsiteX0"/>
              <a:gd fmla="*/ 0 h 3581787" name="connsiteY0"/>
              <a:gd fmla="*/ 1085850 w 1087200" name="connsiteX1"/>
              <a:gd fmla="*/ 0 h 3581787" name="connsiteY1"/>
              <a:gd fmla="*/ 1085850 w 1087200" name="connsiteX2"/>
              <a:gd fmla="*/ 3024795 h 3581787" name="connsiteY2"/>
              <a:gd fmla="*/ 1087200 w 1087200" name="connsiteX3"/>
              <a:gd fmla="*/ 3038187 h 3581787" name="connsiteY3"/>
              <a:gd fmla="*/ 543600 w 1087200" name="connsiteX4"/>
              <a:gd fmla="*/ 3581787 h 3581787" name="connsiteY4"/>
              <a:gd fmla="*/ 0 w 1087200" name="connsiteX5"/>
              <a:gd fmla="*/ 3038187 h 3581787" name="connsiteY5"/>
              <a:gd fmla="*/ 931 w 1087200" name="connsiteX6"/>
              <a:gd fmla="*/ 3028950 h 3581787" name="connsiteY6"/>
              <a:gd fmla="*/ 0 w 1087200" name="connsiteX7"/>
              <a:gd fmla="*/ 3028950 h 35817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581787" w="1087200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</a:gradFill>
          </a:ln>
          <a:effectLst>
            <a:innerShdw blurRad="457200" dir="81000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323933" y="1205109"/>
            <a:ext cx="1750880" cy="2181524"/>
            <a:chOff x="7380501" y="2927403"/>
            <a:chExt cx="2311885" cy="2880513"/>
          </a:xfrm>
        </p:grpSpPr>
        <p:sp>
          <p:nvSpPr>
            <p:cNvPr id="97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gdLst>
                <a:gd fmla="*/ 0 w 1674495" name="connsiteX0"/>
                <a:gd fmla="*/ 1035368 h 2070735" name="connsiteY0"/>
                <a:gd fmla="*/ 837248 w 1674495" name="connsiteX1"/>
                <a:gd fmla="*/ 0 h 2070735" name="connsiteY1"/>
                <a:gd fmla="*/ 1674496 w 1674495" name="connsiteX2"/>
                <a:gd fmla="*/ 1035368 h 2070735" name="connsiteY2"/>
                <a:gd fmla="*/ 837248 w 1674495" name="connsiteX3"/>
                <a:gd fmla="*/ 2070736 h 2070735" name="connsiteY3"/>
                <a:gd fmla="*/ 0 w 1674495" name="connsiteX4"/>
                <a:gd fmla="*/ 1035368 h 2070735" name="connsiteY4"/>
                <a:gd fmla="*/ 13249 w 1687745" name="connsiteX0-1"/>
                <a:gd fmla="*/ 1035368 h 2070736" name="connsiteY0-2"/>
                <a:gd fmla="*/ 850497 w 1687745" name="connsiteX1-3"/>
                <a:gd fmla="*/ 0 h 2070736" name="connsiteY1-4"/>
                <a:gd fmla="*/ 1687745 w 1687745" name="connsiteX2-5"/>
                <a:gd fmla="*/ 1035368 h 2070736" name="connsiteY2-6"/>
                <a:gd fmla="*/ 850497 w 1687745" name="connsiteX3-7"/>
                <a:gd fmla="*/ 2070736 h 2070736" name="connsiteY3-8"/>
                <a:gd fmla="*/ 13249 w 1687745" name="connsiteX4-9"/>
                <a:gd fmla="*/ 1035368 h 2070736" name="connsiteY4-10"/>
                <a:gd fmla="*/ 13249 w 1696474" name="connsiteX0-11"/>
                <a:gd fmla="*/ 1035368 h 2070736" name="connsiteY0-12"/>
                <a:gd fmla="*/ 850497 w 1696474" name="connsiteX1-13"/>
                <a:gd fmla="*/ 0 h 2070736" name="connsiteY1-14"/>
                <a:gd fmla="*/ 1687745 w 1696474" name="connsiteX2-15"/>
                <a:gd fmla="*/ 1035368 h 2070736" name="connsiteY2-16"/>
                <a:gd fmla="*/ 850497 w 1696474" name="connsiteX3-17"/>
                <a:gd fmla="*/ 2070736 h 2070736" name="connsiteY3-18"/>
                <a:gd fmla="*/ 13249 w 1696474" name="connsiteX4-19"/>
                <a:gd fmla="*/ 1035368 h 2070736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070736" w="1696474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algn="tl" blurRad="177800" dir="2700000" dist="139700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r="2700000" dist="2413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657422" y="1497800"/>
            <a:ext cx="485687" cy="236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100">
                <a:solidFill>
                  <a:schemeClr val="accent4"/>
                </a:solidFill>
                <a:effectLst>
                  <a:innerShdw blurRad="25400" dir="13500000" dist="25400">
                    <a:prstClr val="black">
                      <a:alpha val="4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tittle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494637" y="1642297"/>
            <a:ext cx="811256" cy="5715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300">
                <a:solidFill>
                  <a:schemeClr val="accent4"/>
                </a:solidFill>
                <a:effectLst>
                  <a:innerShdw blurRad="25400" dir="13500000" dist="25400">
                    <a:prstClr val="black">
                      <a:alpha val="4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</a:rPr>
              <a:t>04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989658" y="2509894"/>
            <a:ext cx="411480" cy="1528733"/>
          </a:xfrm>
          <a:prstGeom prst="rect">
            <a:avLst/>
          </a:prstGeom>
          <a:noFill/>
        </p:spPr>
        <p:txBody>
          <a:bodyPr bIns="34290" lIns="68580" rIns="68580" rtlCol="0" tIns="34290" vert="eaVert" wrap="square">
            <a:spAutoFit/>
          </a:bodyPr>
          <a:lstStyle/>
          <a:p>
            <a:pPr algn="ctr"/>
            <a:r>
              <a:rPr altLang="en-US" lang="zh-CN" sz="18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566098" y="2509894"/>
            <a:ext cx="411480" cy="1528733"/>
          </a:xfrm>
          <a:prstGeom prst="rect">
            <a:avLst/>
          </a:prstGeom>
          <a:noFill/>
        </p:spPr>
        <p:txBody>
          <a:bodyPr bIns="34290" lIns="68580" rIns="68580" rtlCol="0" tIns="34290" vert="eaVert" wrap="square">
            <a:spAutoFit/>
          </a:bodyPr>
          <a:lstStyle/>
          <a:p>
            <a:pPr algn="ctr"/>
            <a:r>
              <a:rPr altLang="en-US" lang="zh-CN" sz="18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147464" y="2509894"/>
            <a:ext cx="411480" cy="1528733"/>
          </a:xfrm>
          <a:prstGeom prst="rect">
            <a:avLst/>
          </a:prstGeom>
          <a:noFill/>
        </p:spPr>
        <p:txBody>
          <a:bodyPr bIns="34290" lIns="68580" rIns="68580" rtlCol="0" tIns="34290" vert="eaVert" wrap="square">
            <a:spAutoFit/>
          </a:bodyPr>
          <a:lstStyle/>
          <a:p>
            <a:pPr algn="ctr"/>
            <a:r>
              <a:rPr altLang="en-US" lang="zh-CN" sz="18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709502" y="2509894"/>
            <a:ext cx="411480" cy="1528733"/>
          </a:xfrm>
          <a:prstGeom prst="rect">
            <a:avLst/>
          </a:prstGeom>
          <a:noFill/>
        </p:spPr>
        <p:txBody>
          <a:bodyPr bIns="34290" lIns="68580" rIns="68580" rtlCol="0" tIns="34290" vert="eaVert" wrap="square">
            <a:spAutoFit/>
          </a:bodyPr>
          <a:lstStyle/>
          <a:p>
            <a:pPr algn="ctr"/>
            <a:r>
              <a:rPr altLang="en-US" lang="zh-CN" sz="18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09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目录标题</a:t>
            </a:r>
          </a:p>
        </p:txBody>
      </p:sp>
      <p:cxnSp>
        <p:nvCxnSpPr>
          <p:cNvPr id="11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53"/>
      <p:bldP grpId="0" spid="54"/>
      <p:bldP grpId="0" spid="55"/>
      <p:bldP grpId="0" spid="56"/>
      <p:bldP grpId="0" spid="57"/>
      <p:bldP grpId="0" spid="62"/>
      <p:bldP grpId="0" spid="63"/>
      <p:bldP grpId="0" spid="64"/>
      <p:bldP grpId="0" spid="65"/>
      <p:bldP grpId="0" spid="66"/>
      <p:bldP grpId="0" spid="79"/>
      <p:bldP grpId="0" spid="82"/>
      <p:bldP grpId="0" spid="83"/>
      <p:bldP grpId="0" spid="91"/>
      <p:bldP grpId="0" spid="92"/>
      <p:bldP grpId="0" spid="100"/>
      <p:bldP grpId="0" spid="101"/>
      <p:bldP grpId="0" spid="102"/>
      <p:bldP grpId="0" spid="103"/>
      <p:bldP grpId="0" spid="104"/>
      <p:bldP grpId="0" spid="10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4817607" y="2294817"/>
            <a:ext cx="1320464" cy="396524"/>
          </a:xfrm>
          <a:custGeom>
            <a:gdLst>
              <a:gd fmla="*/ 264349 w 1760619" name="connsiteX0"/>
              <a:gd fmla="*/ 0 h 528698" name="connsiteY0"/>
              <a:gd fmla="*/ 1760619 w 1760619" name="connsiteX1"/>
              <a:gd fmla="*/ 0 h 528698" name="connsiteY1"/>
              <a:gd fmla="*/ 1760619 w 1760619" name="connsiteX2"/>
              <a:gd fmla="*/ 528698 h 528698" name="connsiteY2"/>
              <a:gd fmla="*/ 264349 w 1760619" name="connsiteX3"/>
              <a:gd fmla="*/ 528698 h 528698" name="connsiteY3"/>
              <a:gd fmla="*/ 0 w 1760619" name="connsiteX4"/>
              <a:gd fmla="*/ 264349 h 528698" name="connsiteY4"/>
              <a:gd fmla="*/ 264349 w 1760619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176061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17607" y="1503765"/>
            <a:ext cx="709750" cy="396524"/>
          </a:xfrm>
          <a:custGeom>
            <a:gdLst>
              <a:gd fmla="*/ 264349 w 946333" name="connsiteX0"/>
              <a:gd fmla="*/ 0 h 528698" name="connsiteY0"/>
              <a:gd fmla="*/ 946333 w 946333" name="connsiteX1"/>
              <a:gd fmla="*/ 0 h 528698" name="connsiteY1"/>
              <a:gd fmla="*/ 946333 w 946333" name="connsiteX2"/>
              <a:gd fmla="*/ 528698 h 528698" name="connsiteY2"/>
              <a:gd fmla="*/ 264349 w 946333" name="connsiteX3"/>
              <a:gd fmla="*/ 528698 h 528698" name="connsiteY3"/>
              <a:gd fmla="*/ 0 w 946333" name="connsiteX4"/>
              <a:gd fmla="*/ 264349 h 528698" name="connsiteY4"/>
              <a:gd fmla="*/ 264349 w 946333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946333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41855" y="1153133"/>
            <a:ext cx="6726692" cy="3609232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fmla="val 5470" name="adj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762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050687" y="690450"/>
            <a:ext cx="1400175" cy="1400175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817607" y="3841828"/>
            <a:ext cx="1001147" cy="396524"/>
          </a:xfrm>
          <a:custGeom>
            <a:gdLst>
              <a:gd fmla="*/ 264349 w 1334863" name="connsiteX0"/>
              <a:gd fmla="*/ 0 h 528698" name="connsiteY0"/>
              <a:gd fmla="*/ 1334863 w 1334863" name="connsiteX1"/>
              <a:gd fmla="*/ 0 h 528698" name="connsiteY1"/>
              <a:gd fmla="*/ 1334863 w 1334863" name="connsiteX2"/>
              <a:gd fmla="*/ 528698 h 528698" name="connsiteY2"/>
              <a:gd fmla="*/ 264349 w 1334863" name="connsiteX3"/>
              <a:gd fmla="*/ 528698 h 528698" name="connsiteY3"/>
              <a:gd fmla="*/ 0 w 1334863" name="connsiteX4"/>
              <a:gd fmla="*/ 264349 h 528698" name="connsiteY4"/>
              <a:gd fmla="*/ 264349 w 1334863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1334863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817607" y="1495087"/>
            <a:ext cx="709750" cy="396524"/>
          </a:xfrm>
          <a:custGeom>
            <a:gdLst>
              <a:gd fmla="*/ 264349 w 946333" name="connsiteX0"/>
              <a:gd fmla="*/ 0 h 528698" name="connsiteY0"/>
              <a:gd fmla="*/ 946333 w 946333" name="connsiteX1"/>
              <a:gd fmla="*/ 0 h 528698" name="connsiteY1"/>
              <a:gd fmla="*/ 946333 w 946333" name="connsiteX2"/>
              <a:gd fmla="*/ 528698 h 528698" name="connsiteY2"/>
              <a:gd fmla="*/ 264349 w 946333" name="connsiteX3"/>
              <a:gd fmla="*/ 528698 h 528698" name="connsiteY3"/>
              <a:gd fmla="*/ 0 w 946333" name="connsiteX4"/>
              <a:gd fmla="*/ 264349 h 528698" name="connsiteY4"/>
              <a:gd fmla="*/ 264349 w 946333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946333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817606" y="3031425"/>
            <a:ext cx="1143138" cy="396524"/>
          </a:xfrm>
          <a:custGeom>
            <a:gdLst>
              <a:gd fmla="*/ 264349 w 1524184" name="connsiteX0"/>
              <a:gd fmla="*/ 0 h 528698" name="connsiteY0"/>
              <a:gd fmla="*/ 1524184 w 1524184" name="connsiteX1"/>
              <a:gd fmla="*/ 0 h 528698" name="connsiteY1"/>
              <a:gd fmla="*/ 1524184 w 1524184" name="connsiteX2"/>
              <a:gd fmla="*/ 528698 h 528698" name="connsiteY2"/>
              <a:gd fmla="*/ 264349 w 1524184" name="connsiteX3"/>
              <a:gd fmla="*/ 528698 h 528698" name="connsiteY3"/>
              <a:gd fmla="*/ 0 w 1524184" name="connsiteX4"/>
              <a:gd fmla="*/ 264349 h 528698" name="connsiteY4"/>
              <a:gd fmla="*/ 264349 w 1524184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1524184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817607" y="2286139"/>
            <a:ext cx="1320464" cy="396524"/>
          </a:xfrm>
          <a:custGeom>
            <a:gdLst>
              <a:gd fmla="*/ 264349 w 1760619" name="connsiteX0"/>
              <a:gd fmla="*/ 0 h 528698" name="connsiteY0"/>
              <a:gd fmla="*/ 1760619 w 1760619" name="connsiteX1"/>
              <a:gd fmla="*/ 0 h 528698" name="connsiteY1"/>
              <a:gd fmla="*/ 1760619 w 1760619" name="connsiteX2"/>
              <a:gd fmla="*/ 528698 h 528698" name="connsiteY2"/>
              <a:gd fmla="*/ 264349 w 1760619" name="connsiteX3"/>
              <a:gd fmla="*/ 528698 h 528698" name="connsiteY3"/>
              <a:gd fmla="*/ 0 w 1760619" name="connsiteX4"/>
              <a:gd fmla="*/ 264349 h 528698" name="connsiteY4"/>
              <a:gd fmla="*/ 264349 w 1760619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176061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817606" y="3040103"/>
            <a:ext cx="1143138" cy="396524"/>
          </a:xfrm>
          <a:custGeom>
            <a:gdLst>
              <a:gd fmla="*/ 264349 w 1524184" name="connsiteX0"/>
              <a:gd fmla="*/ 0 h 528698" name="connsiteY0"/>
              <a:gd fmla="*/ 1524184 w 1524184" name="connsiteX1"/>
              <a:gd fmla="*/ 0 h 528698" name="connsiteY1"/>
              <a:gd fmla="*/ 1524184 w 1524184" name="connsiteX2"/>
              <a:gd fmla="*/ 528698 h 528698" name="connsiteY2"/>
              <a:gd fmla="*/ 264349 w 1524184" name="connsiteX3"/>
              <a:gd fmla="*/ 528698 h 528698" name="connsiteY3"/>
              <a:gd fmla="*/ 0 w 1524184" name="connsiteX4"/>
              <a:gd fmla="*/ 264349 h 528698" name="connsiteY4"/>
              <a:gd fmla="*/ 264349 w 1524184" name="connsiteX5"/>
              <a:gd fmla="*/ 0 h 52869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28698" w="1524184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14769" y="854532"/>
            <a:ext cx="1072010" cy="10720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01600" dir="135000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3450" y="1438262"/>
            <a:ext cx="2434591" cy="529433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gdLst>
                <a:gd fmla="*/ 368297 w 3246120" name="connsiteX0"/>
                <a:gd fmla="*/ 88606 h 705910" name="connsiteY0"/>
                <a:gd fmla="*/ 103948 w 3246120" name="connsiteX1"/>
                <a:gd fmla="*/ 352955 h 705910" name="connsiteY1"/>
                <a:gd fmla="*/ 368297 w 3246120" name="connsiteX2"/>
                <a:gd fmla="*/ 617304 h 705910" name="connsiteY2"/>
                <a:gd fmla="*/ 2887968 w 3246120" name="connsiteX3"/>
                <a:gd fmla="*/ 617304 h 705910" name="connsiteY3"/>
                <a:gd fmla="*/ 3152317 w 3246120" name="connsiteX4"/>
                <a:gd fmla="*/ 352955 h 705910" name="connsiteY4"/>
                <a:gd fmla="*/ 2887968 w 3246120" name="connsiteX5"/>
                <a:gd fmla="*/ 88606 h 705910" name="connsiteY5"/>
                <a:gd fmla="*/ 352955 w 3246120" name="connsiteX6"/>
                <a:gd fmla="*/ 0 h 705910" name="connsiteY6"/>
                <a:gd fmla="*/ 2893165 w 3246120" name="connsiteX7"/>
                <a:gd fmla="*/ 0 h 705910" name="connsiteY7"/>
                <a:gd fmla="*/ 3246120 w 3246120" name="connsiteX8"/>
                <a:gd fmla="*/ 352955 h 705910" name="connsiteY8"/>
                <a:gd fmla="*/ 2893165 w 3246120" name="connsiteX9"/>
                <a:gd fmla="*/ 705910 h 705910" name="connsiteY9"/>
                <a:gd fmla="*/ 352955 w 3246120" name="connsiteX10"/>
                <a:gd fmla="*/ 705910 h 705910" name="connsiteY10"/>
                <a:gd fmla="*/ 0 w 3246120" name="connsiteX11"/>
                <a:gd fmla="*/ 352955 h 705910" name="connsiteY11"/>
                <a:gd fmla="*/ 352955 w 3246120" name="connsiteX12"/>
                <a:gd fmla="*/ 0 h 70591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705910" w="324612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016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3450" y="2229406"/>
            <a:ext cx="2434591" cy="529433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gdLst>
                <a:gd fmla="*/ 368297 w 3246120" name="connsiteX0"/>
                <a:gd fmla="*/ 88606 h 705910" name="connsiteY0"/>
                <a:gd fmla="*/ 103948 w 3246120" name="connsiteX1"/>
                <a:gd fmla="*/ 352955 h 705910" name="connsiteY1"/>
                <a:gd fmla="*/ 368297 w 3246120" name="connsiteX2"/>
                <a:gd fmla="*/ 617304 h 705910" name="connsiteY2"/>
                <a:gd fmla="*/ 2887968 w 3246120" name="connsiteX3"/>
                <a:gd fmla="*/ 617304 h 705910" name="connsiteY3"/>
                <a:gd fmla="*/ 3152317 w 3246120" name="connsiteX4"/>
                <a:gd fmla="*/ 352955 h 705910" name="connsiteY4"/>
                <a:gd fmla="*/ 2887968 w 3246120" name="connsiteX5"/>
                <a:gd fmla="*/ 88606 h 705910" name="connsiteY5"/>
                <a:gd fmla="*/ 352955 w 3246120" name="connsiteX6"/>
                <a:gd fmla="*/ 0 h 705910" name="connsiteY6"/>
                <a:gd fmla="*/ 2893165 w 3246120" name="connsiteX7"/>
                <a:gd fmla="*/ 0 h 705910" name="connsiteY7"/>
                <a:gd fmla="*/ 3246120 w 3246120" name="connsiteX8"/>
                <a:gd fmla="*/ 352955 h 705910" name="connsiteY8"/>
                <a:gd fmla="*/ 2893165 w 3246120" name="connsiteX9"/>
                <a:gd fmla="*/ 705910 h 705910" name="connsiteY9"/>
                <a:gd fmla="*/ 352955 w 3246120" name="connsiteX10"/>
                <a:gd fmla="*/ 705910 h 705910" name="connsiteY10"/>
                <a:gd fmla="*/ 0 w 3246120" name="connsiteX11"/>
                <a:gd fmla="*/ 352955 h 705910" name="connsiteY11"/>
                <a:gd fmla="*/ 352955 w 3246120" name="connsiteX12"/>
                <a:gd fmla="*/ 0 h 70591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705910" w="324612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016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43450" y="2974600"/>
            <a:ext cx="2434591" cy="529433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gdLst>
                <a:gd fmla="*/ 368297 w 3246120" name="connsiteX0"/>
                <a:gd fmla="*/ 88606 h 705910" name="connsiteY0"/>
                <a:gd fmla="*/ 103948 w 3246120" name="connsiteX1"/>
                <a:gd fmla="*/ 352955 h 705910" name="connsiteY1"/>
                <a:gd fmla="*/ 368297 w 3246120" name="connsiteX2"/>
                <a:gd fmla="*/ 617304 h 705910" name="connsiteY2"/>
                <a:gd fmla="*/ 2887968 w 3246120" name="connsiteX3"/>
                <a:gd fmla="*/ 617304 h 705910" name="connsiteY3"/>
                <a:gd fmla="*/ 3152317 w 3246120" name="connsiteX4"/>
                <a:gd fmla="*/ 352955 h 705910" name="connsiteY4"/>
                <a:gd fmla="*/ 2887968 w 3246120" name="connsiteX5"/>
                <a:gd fmla="*/ 88606 h 705910" name="connsiteY5"/>
                <a:gd fmla="*/ 352955 w 3246120" name="connsiteX6"/>
                <a:gd fmla="*/ 0 h 705910" name="connsiteY6"/>
                <a:gd fmla="*/ 2893165 w 3246120" name="connsiteX7"/>
                <a:gd fmla="*/ 0 h 705910" name="connsiteY7"/>
                <a:gd fmla="*/ 3246120 w 3246120" name="connsiteX8"/>
                <a:gd fmla="*/ 352955 h 705910" name="connsiteY8"/>
                <a:gd fmla="*/ 2893165 w 3246120" name="connsiteX9"/>
                <a:gd fmla="*/ 705910 h 705910" name="connsiteY9"/>
                <a:gd fmla="*/ 352955 w 3246120" name="connsiteX10"/>
                <a:gd fmla="*/ 705910 h 705910" name="connsiteY10"/>
                <a:gd fmla="*/ 0 w 3246120" name="connsiteX11"/>
                <a:gd fmla="*/ 352955 h 705910" name="connsiteY11"/>
                <a:gd fmla="*/ 352955 w 3246120" name="connsiteX12"/>
                <a:gd fmla="*/ 0 h 70591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705910" w="324612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016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43450" y="3765744"/>
            <a:ext cx="2434591" cy="529433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gdLst>
                <a:gd fmla="*/ 368297 w 3246120" name="connsiteX0"/>
                <a:gd fmla="*/ 88606 h 705910" name="connsiteY0"/>
                <a:gd fmla="*/ 103948 w 3246120" name="connsiteX1"/>
                <a:gd fmla="*/ 352955 h 705910" name="connsiteY1"/>
                <a:gd fmla="*/ 368297 w 3246120" name="connsiteX2"/>
                <a:gd fmla="*/ 617304 h 705910" name="connsiteY2"/>
                <a:gd fmla="*/ 2887968 w 3246120" name="connsiteX3"/>
                <a:gd fmla="*/ 617304 h 705910" name="connsiteY3"/>
                <a:gd fmla="*/ 3152317 w 3246120" name="connsiteX4"/>
                <a:gd fmla="*/ 352955 h 705910" name="connsiteY4"/>
                <a:gd fmla="*/ 2887968 w 3246120" name="connsiteX5"/>
                <a:gd fmla="*/ 88606 h 705910" name="connsiteY5"/>
                <a:gd fmla="*/ 352955 w 3246120" name="connsiteX6"/>
                <a:gd fmla="*/ 0 h 705910" name="connsiteY6"/>
                <a:gd fmla="*/ 2893165 w 3246120" name="connsiteX7"/>
                <a:gd fmla="*/ 0 h 705910" name="connsiteY7"/>
                <a:gd fmla="*/ 3246120 w 3246120" name="connsiteX8"/>
                <a:gd fmla="*/ 352955 h 705910" name="connsiteY8"/>
                <a:gd fmla="*/ 2893165 w 3246120" name="connsiteX9"/>
                <a:gd fmla="*/ 705910 h 705910" name="connsiteY9"/>
                <a:gd fmla="*/ 352955 w 3246120" name="connsiteX10"/>
                <a:gd fmla="*/ 705910 h 705910" name="connsiteY10"/>
                <a:gd fmla="*/ 0 w 3246120" name="connsiteX11"/>
                <a:gd fmla="*/ 352955 h 705910" name="connsiteY11"/>
                <a:gd fmla="*/ 352955 w 3246120" name="connsiteX12"/>
                <a:gd fmla="*/ 0 h 70591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705910" w="324612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016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fmla="val 50000" name="adj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>
          <a:xfrm>
            <a:off x="5086866" y="1576925"/>
            <a:ext cx="213073" cy="260831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fmla="*/ 8 w 8" name="T0"/>
                <a:gd fmla="*/ 0 h 4" name="T1"/>
                <a:gd fmla="*/ 1 w 8" name="T2"/>
                <a:gd fmla="*/ 0 h 4" name="T3"/>
                <a:gd fmla="*/ 0 w 8" name="T4"/>
                <a:gd fmla="*/ 0 h 4" name="T5"/>
                <a:gd fmla="*/ 0 w 8" name="T6"/>
                <a:gd fmla="*/ 4 h 4" name="T7"/>
                <a:gd fmla="*/ 1 w 8" name="T8"/>
                <a:gd fmla="*/ 4 h 4" name="T9"/>
                <a:gd fmla="*/ 8 w 8" name="T10"/>
                <a:gd fmla="*/ 4 h 4" name="T11"/>
                <a:gd fmla="*/ 8 w 8" name="T12"/>
                <a:gd fmla="*/ 4 h 4" name="T13"/>
                <a:gd fmla="*/ 8 w 8" name="T14"/>
                <a:gd fmla="*/ 0 h 4" name="T15"/>
                <a:gd fmla="*/ 8 w 8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fmla="*/ 8 w 9" name="T0"/>
                <a:gd fmla="*/ 0 h 9" name="T1"/>
                <a:gd fmla="*/ 1 w 9" name="T2"/>
                <a:gd fmla="*/ 0 h 9" name="T3"/>
                <a:gd fmla="*/ 0 w 9" name="T4"/>
                <a:gd fmla="*/ 1 h 9" name="T5"/>
                <a:gd fmla="*/ 0 w 9" name="T6"/>
                <a:gd fmla="*/ 9 h 9" name="T7"/>
                <a:gd fmla="*/ 1 w 9" name="T8"/>
                <a:gd fmla="*/ 9 h 9" name="T9"/>
                <a:gd fmla="*/ 8 w 9" name="T10"/>
                <a:gd fmla="*/ 9 h 9" name="T11"/>
                <a:gd fmla="*/ 9 w 9" name="T12"/>
                <a:gd fmla="*/ 9 h 9" name="T13"/>
                <a:gd fmla="*/ 9 w 9" name="T14"/>
                <a:gd fmla="*/ 1 h 9" name="T15"/>
                <a:gd fmla="*/ 8 w 9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fmla="*/ 7 w 8" name="T0"/>
                <a:gd fmla="*/ 0 h 19" name="T1"/>
                <a:gd fmla="*/ 0 w 8" name="T2"/>
                <a:gd fmla="*/ 0 h 19" name="T3"/>
                <a:gd fmla="*/ 0 w 8" name="T4"/>
                <a:gd fmla="*/ 1 h 19" name="T5"/>
                <a:gd fmla="*/ 0 w 8" name="T6"/>
                <a:gd fmla="*/ 19 h 19" name="T7"/>
                <a:gd fmla="*/ 0 w 8" name="T8"/>
                <a:gd fmla="*/ 19 h 19" name="T9"/>
                <a:gd fmla="*/ 7 w 8" name="T10"/>
                <a:gd fmla="*/ 19 h 19" name="T11"/>
                <a:gd fmla="*/ 8 w 8" name="T12"/>
                <a:gd fmla="*/ 19 h 19" name="T13"/>
                <a:gd fmla="*/ 8 w 8" name="T14"/>
                <a:gd fmla="*/ 1 h 19" name="T15"/>
                <a:gd fmla="*/ 7 w 8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fmla="*/ 8 w 9" name="T0"/>
                <a:gd fmla="*/ 0 h 28" name="T1"/>
                <a:gd fmla="*/ 1 w 9" name="T2"/>
                <a:gd fmla="*/ 0 h 28" name="T3"/>
                <a:gd fmla="*/ 0 w 9" name="T4"/>
                <a:gd fmla="*/ 1 h 28" name="T5"/>
                <a:gd fmla="*/ 0 w 9" name="T6"/>
                <a:gd fmla="*/ 28 h 28" name="T7"/>
                <a:gd fmla="*/ 1 w 9" name="T8"/>
                <a:gd fmla="*/ 28 h 28" name="T9"/>
                <a:gd fmla="*/ 8 w 9" name="T10"/>
                <a:gd fmla="*/ 28 h 28" name="T11"/>
                <a:gd fmla="*/ 9 w 9" name="T12"/>
                <a:gd fmla="*/ 28 h 28" name="T13"/>
                <a:gd fmla="*/ 9 w 9" name="T14"/>
                <a:gd fmla="*/ 1 h 28" name="T15"/>
                <a:gd fmla="*/ 8 w 9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fmla="*/ 5 w 9" name="T0"/>
                <a:gd fmla="*/ 10 h 11" name="T1"/>
                <a:gd fmla="*/ 8 w 9" name="T2"/>
                <a:gd fmla="*/ 4 h 11" name="T3"/>
                <a:gd fmla="*/ 5 w 9" name="T4"/>
                <a:gd fmla="*/ 0 h 11" name="T5"/>
                <a:gd fmla="*/ 0 w 9" name="T6"/>
                <a:gd fmla="*/ 4 h 11" name="T7"/>
                <a:gd fmla="*/ 5 w 9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fmla="*/ 12 w 14" name="T0"/>
                <a:gd fmla="*/ 1 h 18" name="T1"/>
                <a:gd fmla="*/ 10 w 14" name="T2"/>
                <a:gd fmla="*/ 0 h 18" name="T3"/>
                <a:gd fmla="*/ 8 w 14" name="T4"/>
                <a:gd fmla="*/ 6 h 18" name="T5"/>
                <a:gd fmla="*/ 1 w 14" name="T6"/>
                <a:gd fmla="*/ 14 h 18" name="T7"/>
                <a:gd fmla="*/ 1 w 14" name="T8"/>
                <a:gd fmla="*/ 17 h 18" name="T9"/>
                <a:gd fmla="*/ 4 w 14" name="T10"/>
                <a:gd fmla="*/ 17 h 18" name="T11"/>
                <a:gd fmla="*/ 12 w 14" name="T12"/>
                <a:gd fmla="*/ 9 h 18" name="T13"/>
                <a:gd fmla="*/ 13 w 14" name="T14"/>
                <a:gd fmla="*/ 8 h 18" name="T15"/>
                <a:gd fmla="*/ 14 w 14" name="T16"/>
                <a:gd fmla="*/ 3 h 18" name="T17"/>
                <a:gd fmla="*/ 12 w 14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fmla="*/ 6 w 13" name="T0"/>
                <a:gd fmla="*/ 8 h 8" name="T1"/>
                <a:gd fmla="*/ 12 w 13" name="T2"/>
                <a:gd fmla="*/ 4 h 8" name="T3"/>
                <a:gd fmla="*/ 12 w 13" name="T4"/>
                <a:gd fmla="*/ 1 h 8" name="T5"/>
                <a:gd fmla="*/ 10 w 13" name="T6"/>
                <a:gd fmla="*/ 1 h 8" name="T7"/>
                <a:gd fmla="*/ 5 w 13" name="T8"/>
                <a:gd fmla="*/ 4 h 8" name="T9"/>
                <a:gd fmla="*/ 1 w 13" name="T10"/>
                <a:gd fmla="*/ 3 h 8" name="T11"/>
                <a:gd fmla="*/ 1 w 13" name="T12"/>
                <a:gd fmla="*/ 5 h 8" name="T13"/>
                <a:gd fmla="*/ 0 w 13" name="T14"/>
                <a:gd fmla="*/ 7 h 8" name="T15"/>
                <a:gd fmla="*/ 5 w 13" name="T16"/>
                <a:gd fmla="*/ 8 h 8" name="T17"/>
                <a:gd fmla="*/ 6 w 13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fmla="*/ 18 w 23" name="T0"/>
                <a:gd fmla="*/ 17 h 35" name="T1"/>
                <a:gd fmla="*/ 21 w 23" name="T2"/>
                <a:gd fmla="*/ 5 h 35" name="T3"/>
                <a:gd fmla="*/ 21 w 23" name="T4"/>
                <a:gd fmla="*/ 2 h 35" name="T5"/>
                <a:gd fmla="*/ 20 w 23" name="T6"/>
                <a:gd fmla="*/ 2 h 35" name="T7"/>
                <a:gd fmla="*/ 19 w 23" name="T8"/>
                <a:gd fmla="*/ 7 h 35" name="T9"/>
                <a:gd fmla="*/ 20 w 23" name="T10"/>
                <a:gd fmla="*/ 3 h 35" name="T11"/>
                <a:gd fmla="*/ 20 w 23" name="T12"/>
                <a:gd fmla="*/ 2 h 35" name="T13"/>
                <a:gd fmla="*/ 20 w 23" name="T14"/>
                <a:gd fmla="*/ 1 h 35" name="T15"/>
                <a:gd fmla="*/ 19 w 23" name="T16"/>
                <a:gd fmla="*/ 1 h 35" name="T17"/>
                <a:gd fmla="*/ 18 w 23" name="T18"/>
                <a:gd fmla="*/ 2 h 35" name="T19"/>
                <a:gd fmla="*/ 19 w 23" name="T20"/>
                <a:gd fmla="*/ 3 h 35" name="T21"/>
                <a:gd fmla="*/ 18 w 23" name="T22"/>
                <a:gd fmla="*/ 6 h 35" name="T23"/>
                <a:gd fmla="*/ 17 w 23" name="T24"/>
                <a:gd fmla="*/ 0 h 35" name="T25"/>
                <a:gd fmla="*/ 17 w 23" name="T26"/>
                <a:gd fmla="*/ 0 h 35" name="T27"/>
                <a:gd fmla="*/ 17 w 23" name="T28"/>
                <a:gd fmla="*/ 0 h 35" name="T29"/>
                <a:gd fmla="*/ 15 w 23" name="T30"/>
                <a:gd fmla="*/ 0 h 35" name="T31"/>
                <a:gd fmla="*/ 8 w 23" name="T32"/>
                <a:gd fmla="*/ 0 h 35" name="T33"/>
                <a:gd fmla="*/ 1 w 23" name="T34"/>
                <a:gd fmla="*/ 5 h 35" name="T35"/>
                <a:gd fmla="*/ 1 w 23" name="T36"/>
                <a:gd fmla="*/ 8 h 35" name="T37"/>
                <a:gd fmla="*/ 4 w 23" name="T38"/>
                <a:gd fmla="*/ 8 h 35" name="T39"/>
                <a:gd fmla="*/ 4 w 23" name="T40"/>
                <a:gd fmla="*/ 8 h 35" name="T41"/>
                <a:gd fmla="*/ 9 w 23" name="T42"/>
                <a:gd fmla="*/ 4 h 35" name="T43"/>
                <a:gd fmla="*/ 13 w 23" name="T44"/>
                <a:gd fmla="*/ 4 h 35" name="T45"/>
                <a:gd fmla="*/ 12 w 23" name="T46"/>
                <a:gd fmla="*/ 4 h 35" name="T47"/>
                <a:gd fmla="*/ 9 w 23" name="T48"/>
                <a:gd fmla="*/ 15 h 35" name="T49"/>
                <a:gd fmla="*/ 10 w 23" name="T50"/>
                <a:gd fmla="*/ 16 h 35" name="T51"/>
                <a:gd fmla="*/ 14 w 23" name="T52"/>
                <a:gd fmla="*/ 20 h 35" name="T53"/>
                <a:gd fmla="*/ 18 w 23" name="T54"/>
                <a:gd fmla="*/ 24 h 35" name="T55"/>
                <a:gd fmla="*/ 17 w 23" name="T56"/>
                <a:gd fmla="*/ 32 h 35" name="T57"/>
                <a:gd fmla="*/ 19 w 23" name="T58"/>
                <a:gd fmla="*/ 35 h 35" name="T59"/>
                <a:gd fmla="*/ 22 w 23" name="T60"/>
                <a:gd fmla="*/ 33 h 35" name="T61"/>
                <a:gd fmla="*/ 23 w 23" name="T62"/>
                <a:gd fmla="*/ 24 h 35" name="T63"/>
                <a:gd fmla="*/ 23 w 23" name="T64"/>
                <a:gd fmla="*/ 22 h 35" name="T65"/>
                <a:gd fmla="*/ 18 w 23" name="T66"/>
                <a:gd fmla="*/ 17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>
          <a:xfrm>
            <a:off x="5091944" y="2375602"/>
            <a:ext cx="245778" cy="24365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fmla="*/ 1 w 3" name="T0"/>
                <a:gd fmla="*/ 4 h 4" name="T1"/>
                <a:gd fmla="*/ 1 w 3" name="T2"/>
                <a:gd fmla="*/ 4 h 4" name="T3"/>
                <a:gd fmla="*/ 3 w 3" name="T4"/>
                <a:gd fmla="*/ 3 h 4" name="T5"/>
                <a:gd fmla="*/ 3 w 3" name="T6"/>
                <a:gd fmla="*/ 0 h 4" name="T7"/>
                <a:gd fmla="*/ 1 w 3" name="T8"/>
                <a:gd fmla="*/ 0 h 4" name="T9"/>
                <a:gd fmla="*/ 0 w 3" name="T10"/>
                <a:gd fmla="*/ 0 h 4" name="T11"/>
                <a:gd fmla="*/ 0 w 3" name="T12"/>
                <a:gd fmla="*/ 3 h 4" name="T13"/>
                <a:gd fmla="*/ 1 w 3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1 h 4" name="T5"/>
                <a:gd fmla="*/ 0 w 3" name="T6"/>
                <a:gd fmla="*/ 4 h 4" name="T7"/>
                <a:gd fmla="*/ 1 w 3" name="T8"/>
                <a:gd fmla="*/ 4 h 4" name="T9"/>
                <a:gd fmla="*/ 3 w 3" name="T10"/>
                <a:gd fmla="*/ 4 h 4" name="T11"/>
                <a:gd fmla="*/ 3 w 3" name="T12"/>
                <a:gd fmla="*/ 1 h 4" name="T13"/>
                <a:gd fmla="*/ 1 w 3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fmla="*/ 3 w 4" name="T0"/>
                <a:gd fmla="*/ 0 h 4" name="T1"/>
                <a:gd fmla="*/ 0 w 4" name="T2"/>
                <a:gd fmla="*/ 0 h 4" name="T3"/>
                <a:gd fmla="*/ 0 w 4" name="T4"/>
                <a:gd fmla="*/ 2 h 4" name="T5"/>
                <a:gd fmla="*/ 0 w 4" name="T6"/>
                <a:gd fmla="*/ 4 h 4" name="T7"/>
                <a:gd fmla="*/ 3 w 4" name="T8"/>
                <a:gd fmla="*/ 4 h 4" name="T9"/>
                <a:gd fmla="*/ 4 w 4" name="T10"/>
                <a:gd fmla="*/ 2 h 4" name="T11"/>
                <a:gd fmla="*/ 4 w 4" name="T12"/>
                <a:gd fmla="*/ 2 h 4" name="T13"/>
                <a:gd fmla="*/ 3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fmla="*/ 4 w 4" name="T0"/>
                <a:gd fmla="*/ 0 h 4" name="T1"/>
                <a:gd fmla="*/ 2 w 4" name="T2"/>
                <a:gd fmla="*/ 0 h 4" name="T3"/>
                <a:gd fmla="*/ 0 w 4" name="T4"/>
                <a:gd fmla="*/ 2 h 4" name="T5"/>
                <a:gd fmla="*/ 0 w 4" name="T6"/>
                <a:gd fmla="*/ 2 h 4" name="T7"/>
                <a:gd fmla="*/ 2 w 4" name="T8"/>
                <a:gd fmla="*/ 4 h 4" name="T9"/>
                <a:gd fmla="*/ 4 w 4" name="T10"/>
                <a:gd fmla="*/ 4 h 4" name="T11"/>
                <a:gd fmla="*/ 4 w 4" name="T12"/>
                <a:gd fmla="*/ 2 h 4" name="T13"/>
                <a:gd fmla="*/ 4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fmla="*/ 11 w 13" name="T0"/>
                <a:gd fmla="*/ 0 h 15" name="T1"/>
                <a:gd fmla="*/ 10 w 13" name="T2"/>
                <a:gd fmla="*/ 2 h 15" name="T3"/>
                <a:gd fmla="*/ 10 w 13" name="T4"/>
                <a:gd fmla="*/ 11 h 15" name="T5"/>
                <a:gd fmla="*/ 9 w 13" name="T6"/>
                <a:gd fmla="*/ 12 h 15" name="T7"/>
                <a:gd fmla="*/ 2 w 13" name="T8"/>
                <a:gd fmla="*/ 12 h 15" name="T9"/>
                <a:gd fmla="*/ 0 w 13" name="T10"/>
                <a:gd fmla="*/ 14 h 15" name="T11"/>
                <a:gd fmla="*/ 2 w 13" name="T12"/>
                <a:gd fmla="*/ 15 h 15" name="T13"/>
                <a:gd fmla="*/ 11 w 13" name="T14"/>
                <a:gd fmla="*/ 15 h 15" name="T15"/>
                <a:gd fmla="*/ 12 w 13" name="T16"/>
                <a:gd fmla="*/ 15 h 15" name="T17"/>
                <a:gd fmla="*/ 12 w 13" name="T18"/>
                <a:gd fmla="*/ 15 h 15" name="T19"/>
                <a:gd fmla="*/ 13 w 13" name="T20"/>
                <a:gd fmla="*/ 13 h 15" name="T21"/>
                <a:gd fmla="*/ 13 w 13" name="T22"/>
                <a:gd fmla="*/ 2 h 15" name="T23"/>
                <a:gd fmla="*/ 11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>
          <a:xfrm>
            <a:off x="5093390" y="3128019"/>
            <a:ext cx="262090" cy="209266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fmla="*/ 5 w 16" name="T0"/>
                <a:gd fmla="*/ 0 h 14" name="T1"/>
                <a:gd fmla="*/ 0 w 16" name="T2"/>
                <a:gd fmla="*/ 4 h 14" name="T3"/>
                <a:gd fmla="*/ 10 w 16" name="T4"/>
                <a:gd fmla="*/ 14 h 14" name="T5"/>
                <a:gd fmla="*/ 16 w 16" name="T6"/>
                <a:gd fmla="*/ 9 h 14" name="T7"/>
                <a:gd fmla="*/ 5 w 1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fmla="*/ 37 w 44" name="T0"/>
                <a:gd fmla="*/ 4 h 16" name="T1"/>
                <a:gd fmla="*/ 29 w 44" name="T2"/>
                <a:gd fmla="*/ 9 h 16" name="T3"/>
                <a:gd fmla="*/ 18 w 44" name="T4"/>
                <a:gd fmla="*/ 8 h 16" name="T5"/>
                <a:gd fmla="*/ 25 w 44" name="T6"/>
                <a:gd fmla="*/ 7 h 16" name="T7"/>
                <a:gd fmla="*/ 31 w 44" name="T8"/>
                <a:gd fmla="*/ 2 h 16" name="T9"/>
                <a:gd fmla="*/ 20 w 44" name="T10"/>
                <a:gd fmla="*/ 2 h 16" name="T11"/>
                <a:gd fmla="*/ 9 w 44" name="T12"/>
                <a:gd fmla="*/ 2 h 16" name="T13"/>
                <a:gd fmla="*/ 0 w 44" name="T14"/>
                <a:gd fmla="*/ 7 h 16" name="T15"/>
                <a:gd fmla="*/ 9 w 44" name="T16"/>
                <a:gd fmla="*/ 16 h 16" name="T17"/>
                <a:gd fmla="*/ 13 w 44" name="T18"/>
                <a:gd fmla="*/ 14 h 16" name="T19"/>
                <a:gd fmla="*/ 29 w 44" name="T20"/>
                <a:gd fmla="*/ 14 h 16" name="T21"/>
                <a:gd fmla="*/ 44 w 44" name="T22"/>
                <a:gd fmla="*/ 2 h 16" name="T23"/>
                <a:gd fmla="*/ 37 w 44" name="T24"/>
                <a:gd fmla="*/ 4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fmla="*/ 38 w 38" name="T0"/>
                <a:gd fmla="*/ 0 h 16" name="T1"/>
                <a:gd fmla="*/ 34 w 38" name="T2"/>
                <a:gd fmla="*/ 0 h 16" name="T3"/>
                <a:gd fmla="*/ 34 w 38" name="T4"/>
                <a:gd fmla="*/ 6 h 16" name="T5"/>
                <a:gd fmla="*/ 32 w 38" name="T6"/>
                <a:gd fmla="*/ 6 h 16" name="T7"/>
                <a:gd fmla="*/ 32 w 38" name="T8"/>
                <a:gd fmla="*/ 0 h 16" name="T9"/>
                <a:gd fmla="*/ 28 w 38" name="T10"/>
                <a:gd fmla="*/ 0 h 16" name="T11"/>
                <a:gd fmla="*/ 28 w 38" name="T12"/>
                <a:gd fmla="*/ 6 h 16" name="T13"/>
                <a:gd fmla="*/ 12 w 38" name="T14"/>
                <a:gd fmla="*/ 6 h 16" name="T15"/>
                <a:gd fmla="*/ 12 w 38" name="T16"/>
                <a:gd fmla="*/ 3 h 16" name="T17"/>
                <a:gd fmla="*/ 12 w 38" name="T18"/>
                <a:gd fmla="*/ 1 h 16" name="T19"/>
                <a:gd fmla="*/ 11 w 38" name="T20"/>
                <a:gd fmla="*/ 0 h 16" name="T21"/>
                <a:gd fmla="*/ 9 w 38" name="T22"/>
                <a:gd fmla="*/ 0 h 16" name="T23"/>
                <a:gd fmla="*/ 3 w 38" name="T24"/>
                <a:gd fmla="*/ 0 h 16" name="T25"/>
                <a:gd fmla="*/ 1 w 38" name="T26"/>
                <a:gd fmla="*/ 0 h 16" name="T27"/>
                <a:gd fmla="*/ 0 w 38" name="T28"/>
                <a:gd fmla="*/ 2 h 16" name="T29"/>
                <a:gd fmla="*/ 0 w 38" name="T30"/>
                <a:gd fmla="*/ 3 h 16" name="T31"/>
                <a:gd fmla="*/ 0 w 38" name="T32"/>
                <a:gd fmla="*/ 13 h 16" name="T33"/>
                <a:gd fmla="*/ 0 w 38" name="T34"/>
                <a:gd fmla="*/ 15 h 16" name="T35"/>
                <a:gd fmla="*/ 2 w 38" name="T36"/>
                <a:gd fmla="*/ 16 h 16" name="T37"/>
                <a:gd fmla="*/ 3 w 38" name="T38"/>
                <a:gd fmla="*/ 16 h 16" name="T39"/>
                <a:gd fmla="*/ 9 w 38" name="T40"/>
                <a:gd fmla="*/ 16 h 16" name="T41"/>
                <a:gd fmla="*/ 11 w 38" name="T42"/>
                <a:gd fmla="*/ 16 h 16" name="T43"/>
                <a:gd fmla="*/ 12 w 38" name="T44"/>
                <a:gd fmla="*/ 14 h 16" name="T45"/>
                <a:gd fmla="*/ 12 w 38" name="T46"/>
                <a:gd fmla="*/ 13 h 16" name="T47"/>
                <a:gd fmla="*/ 12 w 38" name="T48"/>
                <a:gd fmla="*/ 10 h 16" name="T49"/>
                <a:gd fmla="*/ 38 w 38" name="T50"/>
                <a:gd fmla="*/ 10 h 16" name="T51"/>
                <a:gd fmla="*/ 38 w 38" name="T52"/>
                <a:gd fmla="*/ 0 h 16" name="T53"/>
                <a:gd fmla="*/ 3 w 38" name="T54"/>
                <a:gd fmla="*/ 3 h 16" name="T55"/>
                <a:gd fmla="*/ 9 w 38" name="T56"/>
                <a:gd fmla="*/ 3 h 16" name="T57"/>
                <a:gd fmla="*/ 9 w 38" name="T58"/>
                <a:gd fmla="*/ 13 h 16" name="T59"/>
                <a:gd fmla="*/ 3 w 38" name="T60"/>
                <a:gd fmla="*/ 13 h 16" name="T61"/>
                <a:gd fmla="*/ 3 w 38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>
          <a:xfrm>
            <a:off x="5094026" y="3914106"/>
            <a:ext cx="233794" cy="225262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gdLst>
                <a:gd fmla="*/ 52 w 55" name="T0"/>
                <a:gd fmla="*/ 6 h 15" name="T1"/>
                <a:gd fmla="*/ 38 w 55" name="T2"/>
                <a:gd fmla="*/ 6 h 15" name="T3"/>
                <a:gd fmla="*/ 37 w 55" name="T4"/>
                <a:gd fmla="*/ 6 h 15" name="T5"/>
                <a:gd fmla="*/ 37 w 55" name="T6"/>
                <a:gd fmla="*/ 3 h 15" name="T7"/>
                <a:gd fmla="*/ 37 w 55" name="T8"/>
                <a:gd fmla="*/ 1 h 15" name="T9"/>
                <a:gd fmla="*/ 35 w 55" name="T10"/>
                <a:gd fmla="*/ 0 h 15" name="T11"/>
                <a:gd fmla="*/ 20 w 55" name="T12"/>
                <a:gd fmla="*/ 0 h 15" name="T13"/>
                <a:gd fmla="*/ 18 w 55" name="T14"/>
                <a:gd fmla="*/ 3 h 15" name="T15"/>
                <a:gd fmla="*/ 18 w 55" name="T16"/>
                <a:gd fmla="*/ 6 h 15" name="T17"/>
                <a:gd fmla="*/ 18 w 55" name="T18"/>
                <a:gd fmla="*/ 6 h 15" name="T19"/>
                <a:gd fmla="*/ 3 w 55" name="T20"/>
                <a:gd fmla="*/ 6 h 15" name="T21"/>
                <a:gd fmla="*/ 0 w 55" name="T22"/>
                <a:gd fmla="*/ 8 h 15" name="T23"/>
                <a:gd fmla="*/ 0 w 55" name="T24"/>
                <a:gd fmla="*/ 14 h 15" name="T25"/>
                <a:gd fmla="*/ 1 w 55" name="T26"/>
                <a:gd fmla="*/ 15 h 15" name="T27"/>
                <a:gd fmla="*/ 2 w 55" name="T28"/>
                <a:gd fmla="*/ 14 h 15" name="T29"/>
                <a:gd fmla="*/ 2 w 55" name="T30"/>
                <a:gd fmla="*/ 8 h 15" name="T31"/>
                <a:gd fmla="*/ 3 w 55" name="T32"/>
                <a:gd fmla="*/ 8 h 15" name="T33"/>
                <a:gd fmla="*/ 18 w 55" name="T34"/>
                <a:gd fmla="*/ 8 h 15" name="T35"/>
                <a:gd fmla="*/ 18 w 55" name="T36"/>
                <a:gd fmla="*/ 8 h 15" name="T37"/>
                <a:gd fmla="*/ 18 w 55" name="T38"/>
                <a:gd fmla="*/ 9 h 15" name="T39"/>
                <a:gd fmla="*/ 19 w 55" name="T40"/>
                <a:gd fmla="*/ 9 h 15" name="T41"/>
                <a:gd fmla="*/ 20 w 55" name="T42"/>
                <a:gd fmla="*/ 9 h 15" name="T43"/>
                <a:gd fmla="*/ 20 w 55" name="T44"/>
                <a:gd fmla="*/ 8 h 15" name="T45"/>
                <a:gd fmla="*/ 20 w 55" name="T46"/>
                <a:gd fmla="*/ 3 h 15" name="T47"/>
                <a:gd fmla="*/ 20 w 55" name="T48"/>
                <a:gd fmla="*/ 2 h 15" name="T49"/>
                <a:gd fmla="*/ 35 w 55" name="T50"/>
                <a:gd fmla="*/ 2 h 15" name="T51"/>
                <a:gd fmla="*/ 35 w 55" name="T52"/>
                <a:gd fmla="*/ 3 h 15" name="T53"/>
                <a:gd fmla="*/ 35 w 55" name="T54"/>
                <a:gd fmla="*/ 8 h 15" name="T55"/>
                <a:gd fmla="*/ 36 w 55" name="T56"/>
                <a:gd fmla="*/ 9 h 15" name="T57"/>
                <a:gd fmla="*/ 36 w 55" name="T58"/>
                <a:gd fmla="*/ 9 h 15" name="T59"/>
                <a:gd fmla="*/ 37 w 55" name="T60"/>
                <a:gd fmla="*/ 9 h 15" name="T61"/>
                <a:gd fmla="*/ 37 w 55" name="T62"/>
                <a:gd fmla="*/ 8 h 15" name="T63"/>
                <a:gd fmla="*/ 38 w 55" name="T64"/>
                <a:gd fmla="*/ 8 h 15" name="T65"/>
                <a:gd fmla="*/ 52 w 55" name="T66"/>
                <a:gd fmla="*/ 8 h 15" name="T67"/>
                <a:gd fmla="*/ 53 w 55" name="T68"/>
                <a:gd fmla="*/ 8 h 15" name="T69"/>
                <a:gd fmla="*/ 53 w 55" name="T70"/>
                <a:gd fmla="*/ 14 h 15" name="T71"/>
                <a:gd fmla="*/ 54 w 55" name="T72"/>
                <a:gd fmla="*/ 15 h 15" name="T73"/>
                <a:gd fmla="*/ 55 w 55" name="T74"/>
                <a:gd fmla="*/ 14 h 15" name="T75"/>
                <a:gd fmla="*/ 55 w 55" name="T76"/>
                <a:gd fmla="*/ 8 h 15" name="T77"/>
                <a:gd fmla="*/ 52 w 55" name="T78"/>
                <a:gd fmla="*/ 6 h 1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" w="5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gdLst>
                <a:gd fmla="*/ 2 w 15" name="T0"/>
                <a:gd fmla="*/ 14 h 28" name="T1"/>
                <a:gd fmla="*/ 3 w 15" name="T2"/>
                <a:gd fmla="*/ 13 h 28" name="T3"/>
                <a:gd fmla="*/ 3 w 15" name="T4"/>
                <a:gd fmla="*/ 8 h 28" name="T5"/>
                <a:gd fmla="*/ 4 w 15" name="T6"/>
                <a:gd fmla="*/ 4 h 28" name="T7"/>
                <a:gd fmla="*/ 4 w 15" name="T8"/>
                <a:gd fmla="*/ 4 h 28" name="T9"/>
                <a:gd fmla="*/ 4 w 15" name="T10"/>
                <a:gd fmla="*/ 12 h 28" name="T11"/>
                <a:gd fmla="*/ 4 w 15" name="T12"/>
                <a:gd fmla="*/ 13 h 28" name="T13"/>
                <a:gd fmla="*/ 4 w 15" name="T14"/>
                <a:gd fmla="*/ 26 h 28" name="T15"/>
                <a:gd fmla="*/ 5 w 15" name="T16"/>
                <a:gd fmla="*/ 28 h 28" name="T17"/>
                <a:gd fmla="*/ 5 w 15" name="T18"/>
                <a:gd fmla="*/ 28 h 28" name="T19"/>
                <a:gd fmla="*/ 5 w 15" name="T20"/>
                <a:gd fmla="*/ 28 h 28" name="T21"/>
                <a:gd fmla="*/ 7 w 15" name="T22"/>
                <a:gd fmla="*/ 26 h 28" name="T23"/>
                <a:gd fmla="*/ 7 w 15" name="T24"/>
                <a:gd fmla="*/ 14 h 28" name="T25"/>
                <a:gd fmla="*/ 8 w 15" name="T26"/>
                <a:gd fmla="*/ 14 h 28" name="T27"/>
                <a:gd fmla="*/ 8 w 15" name="T28"/>
                <a:gd fmla="*/ 26 h 28" name="T29"/>
                <a:gd fmla="*/ 10 w 15" name="T30"/>
                <a:gd fmla="*/ 28 h 28" name="T31"/>
                <a:gd fmla="*/ 10 w 15" name="T32"/>
                <a:gd fmla="*/ 28 h 28" name="T33"/>
                <a:gd fmla="*/ 10 w 15" name="T34"/>
                <a:gd fmla="*/ 28 h 28" name="T35"/>
                <a:gd fmla="*/ 12 w 15" name="T36"/>
                <a:gd fmla="*/ 26 h 28" name="T37"/>
                <a:gd fmla="*/ 12 w 15" name="T38"/>
                <a:gd fmla="*/ 13 h 28" name="T39"/>
                <a:gd fmla="*/ 12 w 15" name="T40"/>
                <a:gd fmla="*/ 12 h 28" name="T41"/>
                <a:gd fmla="*/ 12 w 15" name="T42"/>
                <a:gd fmla="*/ 4 h 28" name="T43"/>
                <a:gd fmla="*/ 12 w 15" name="T44"/>
                <a:gd fmla="*/ 4 h 28" name="T45"/>
                <a:gd fmla="*/ 12 w 15" name="T46"/>
                <a:gd fmla="*/ 8 h 28" name="T47"/>
                <a:gd fmla="*/ 12 w 15" name="T48"/>
                <a:gd fmla="*/ 13 h 28" name="T49"/>
                <a:gd fmla="*/ 14 w 15" name="T50"/>
                <a:gd fmla="*/ 14 h 28" name="T51"/>
                <a:gd fmla="*/ 15 w 15" name="T52"/>
                <a:gd fmla="*/ 13 h 28" name="T53"/>
                <a:gd fmla="*/ 15 w 15" name="T54"/>
                <a:gd fmla="*/ 8 h 28" name="T55"/>
                <a:gd fmla="*/ 13 w 15" name="T56"/>
                <a:gd fmla="*/ 1 h 28" name="T57"/>
                <a:gd fmla="*/ 10 w 15" name="T58"/>
                <a:gd fmla="*/ 0 h 28" name="T59"/>
                <a:gd fmla="*/ 10 w 15" name="T60"/>
                <a:gd fmla="*/ 0 h 28" name="T61"/>
                <a:gd fmla="*/ 10 w 15" name="T62"/>
                <a:gd fmla="*/ 0 h 28" name="T63"/>
                <a:gd fmla="*/ 10 w 15" name="T64"/>
                <a:gd fmla="*/ 0 h 28" name="T65"/>
                <a:gd fmla="*/ 8 w 15" name="T66"/>
                <a:gd fmla="*/ 4 h 28" name="T67"/>
                <a:gd fmla="*/ 8 w 15" name="T68"/>
                <a:gd fmla="*/ 1 h 28" name="T69"/>
                <a:gd fmla="*/ 8 w 15" name="T70"/>
                <a:gd fmla="*/ 1 h 28" name="T71"/>
                <a:gd fmla="*/ 8 w 15" name="T72"/>
                <a:gd fmla="*/ 0 h 28" name="T73"/>
                <a:gd fmla="*/ 8 w 15" name="T74"/>
                <a:gd fmla="*/ 0 h 28" name="T75"/>
                <a:gd fmla="*/ 7 w 15" name="T76"/>
                <a:gd fmla="*/ 0 h 28" name="T77"/>
                <a:gd fmla="*/ 7 w 15" name="T78"/>
                <a:gd fmla="*/ 0 h 28" name="T79"/>
                <a:gd fmla="*/ 7 w 15" name="T80"/>
                <a:gd fmla="*/ 1 h 28" name="T81"/>
                <a:gd fmla="*/ 7 w 15" name="T82"/>
                <a:gd fmla="*/ 1 h 28" name="T83"/>
                <a:gd fmla="*/ 7 w 15" name="T84"/>
                <a:gd fmla="*/ 4 h 28" name="T85"/>
                <a:gd fmla="*/ 6 w 15" name="T86"/>
                <a:gd fmla="*/ 0 h 28" name="T87"/>
                <a:gd fmla="*/ 6 w 15" name="T88"/>
                <a:gd fmla="*/ 0 h 28" name="T89"/>
                <a:gd fmla="*/ 6 w 15" name="T90"/>
                <a:gd fmla="*/ 0 h 28" name="T91"/>
                <a:gd fmla="*/ 5 w 15" name="T92"/>
                <a:gd fmla="*/ 0 h 28" name="T93"/>
                <a:gd fmla="*/ 2 w 15" name="T94"/>
                <a:gd fmla="*/ 1 h 28" name="T95"/>
                <a:gd fmla="*/ 0 w 15" name="T96"/>
                <a:gd fmla="*/ 8 h 28" name="T97"/>
                <a:gd fmla="*/ 0 w 15" name="T98"/>
                <a:gd fmla="*/ 13 h 28" name="T99"/>
                <a:gd fmla="*/ 2 w 15" name="T100"/>
                <a:gd fmla="*/ 14 h 2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8" w="15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gdLst>
                <a:gd fmla="*/ 1 w 7" name="T0"/>
                <a:gd fmla="*/ 5 h 8" name="T1"/>
                <a:gd fmla="*/ 4 w 7" name="T2"/>
                <a:gd fmla="*/ 8 h 8" name="T3"/>
                <a:gd fmla="*/ 7 w 7" name="T4"/>
                <a:gd fmla="*/ 5 h 8" name="T5"/>
                <a:gd fmla="*/ 7 w 7" name="T6"/>
                <a:gd fmla="*/ 4 h 8" name="T7"/>
                <a:gd fmla="*/ 7 w 7" name="T8"/>
                <a:gd fmla="*/ 4 h 8" name="T9"/>
                <a:gd fmla="*/ 4 w 7" name="T10"/>
                <a:gd fmla="*/ 0 h 8" name="T11"/>
                <a:gd fmla="*/ 1 w 7" name="T12"/>
                <a:gd fmla="*/ 4 h 8" name="T13"/>
                <a:gd fmla="*/ 0 w 7" name="T14"/>
                <a:gd fmla="*/ 4 h 8" name="T15"/>
                <a:gd fmla="*/ 1 w 7" name="T16"/>
                <a:gd fmla="*/ 5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3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8 w 14" name="T60"/>
                <a:gd fmla="*/ 0 h 26" name="T61"/>
                <a:gd fmla="*/ 8 w 14" name="T62"/>
                <a:gd fmla="*/ 0 h 26" name="T63"/>
                <a:gd fmla="*/ 8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1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6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4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9 w 14" name="T60"/>
                <a:gd fmla="*/ 0 h 26" name="T61"/>
                <a:gd fmla="*/ 9 w 14" name="T62"/>
                <a:gd fmla="*/ 0 h 26" name="T63"/>
                <a:gd fmla="*/ 9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2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7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200526" y="1747687"/>
            <a:ext cx="308471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8300" y="1528902"/>
            <a:ext cx="564356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1800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rPr>
              <a:t>23%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144484" y="2321172"/>
            <a:ext cx="564356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1800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rPr>
              <a:t>61%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958748" y="3066735"/>
            <a:ext cx="564356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1800">
                <a:solidFill>
                  <a:srgbClr val="E87071"/>
                </a:solidFill>
                <a:latin charset="-122" panose="020b0503020204020204" pitchFamily="34" typeface="微软雅黑"/>
                <a:ea charset="-122" pitchFamily="34" typeface="微软雅黑"/>
              </a:rPr>
              <a:t>48%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826334" y="3866438"/>
            <a:ext cx="564356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1800">
                <a:solidFill>
                  <a:srgbClr val="663A77"/>
                </a:solidFill>
                <a:latin charset="-122" panose="020b0503020204020204" pitchFamily="34" typeface="微软雅黑"/>
                <a:ea charset="-122" pitchFamily="34" typeface="微软雅黑"/>
              </a:rPr>
              <a:t>36%</a:t>
            </a: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>
          <a:xfrm>
            <a:off x="2224188" y="2514289"/>
            <a:ext cx="193703" cy="23711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fmla="*/ 8 w 8" name="T0"/>
                <a:gd fmla="*/ 0 h 4" name="T1"/>
                <a:gd fmla="*/ 1 w 8" name="T2"/>
                <a:gd fmla="*/ 0 h 4" name="T3"/>
                <a:gd fmla="*/ 0 w 8" name="T4"/>
                <a:gd fmla="*/ 0 h 4" name="T5"/>
                <a:gd fmla="*/ 0 w 8" name="T6"/>
                <a:gd fmla="*/ 4 h 4" name="T7"/>
                <a:gd fmla="*/ 1 w 8" name="T8"/>
                <a:gd fmla="*/ 4 h 4" name="T9"/>
                <a:gd fmla="*/ 8 w 8" name="T10"/>
                <a:gd fmla="*/ 4 h 4" name="T11"/>
                <a:gd fmla="*/ 8 w 8" name="T12"/>
                <a:gd fmla="*/ 4 h 4" name="T13"/>
                <a:gd fmla="*/ 8 w 8" name="T14"/>
                <a:gd fmla="*/ 0 h 4" name="T15"/>
                <a:gd fmla="*/ 8 w 8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fmla="*/ 8 w 9" name="T0"/>
                <a:gd fmla="*/ 0 h 9" name="T1"/>
                <a:gd fmla="*/ 1 w 9" name="T2"/>
                <a:gd fmla="*/ 0 h 9" name="T3"/>
                <a:gd fmla="*/ 0 w 9" name="T4"/>
                <a:gd fmla="*/ 1 h 9" name="T5"/>
                <a:gd fmla="*/ 0 w 9" name="T6"/>
                <a:gd fmla="*/ 9 h 9" name="T7"/>
                <a:gd fmla="*/ 1 w 9" name="T8"/>
                <a:gd fmla="*/ 9 h 9" name="T9"/>
                <a:gd fmla="*/ 8 w 9" name="T10"/>
                <a:gd fmla="*/ 9 h 9" name="T11"/>
                <a:gd fmla="*/ 9 w 9" name="T12"/>
                <a:gd fmla="*/ 9 h 9" name="T13"/>
                <a:gd fmla="*/ 9 w 9" name="T14"/>
                <a:gd fmla="*/ 1 h 9" name="T15"/>
                <a:gd fmla="*/ 8 w 9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fmla="*/ 7 w 8" name="T0"/>
                <a:gd fmla="*/ 0 h 19" name="T1"/>
                <a:gd fmla="*/ 0 w 8" name="T2"/>
                <a:gd fmla="*/ 0 h 19" name="T3"/>
                <a:gd fmla="*/ 0 w 8" name="T4"/>
                <a:gd fmla="*/ 1 h 19" name="T5"/>
                <a:gd fmla="*/ 0 w 8" name="T6"/>
                <a:gd fmla="*/ 19 h 19" name="T7"/>
                <a:gd fmla="*/ 0 w 8" name="T8"/>
                <a:gd fmla="*/ 19 h 19" name="T9"/>
                <a:gd fmla="*/ 7 w 8" name="T10"/>
                <a:gd fmla="*/ 19 h 19" name="T11"/>
                <a:gd fmla="*/ 8 w 8" name="T12"/>
                <a:gd fmla="*/ 19 h 19" name="T13"/>
                <a:gd fmla="*/ 8 w 8" name="T14"/>
                <a:gd fmla="*/ 1 h 19" name="T15"/>
                <a:gd fmla="*/ 7 w 8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fmla="*/ 8 w 9" name="T0"/>
                <a:gd fmla="*/ 0 h 28" name="T1"/>
                <a:gd fmla="*/ 1 w 9" name="T2"/>
                <a:gd fmla="*/ 0 h 28" name="T3"/>
                <a:gd fmla="*/ 0 w 9" name="T4"/>
                <a:gd fmla="*/ 1 h 28" name="T5"/>
                <a:gd fmla="*/ 0 w 9" name="T6"/>
                <a:gd fmla="*/ 28 h 28" name="T7"/>
                <a:gd fmla="*/ 1 w 9" name="T8"/>
                <a:gd fmla="*/ 28 h 28" name="T9"/>
                <a:gd fmla="*/ 8 w 9" name="T10"/>
                <a:gd fmla="*/ 28 h 28" name="T11"/>
                <a:gd fmla="*/ 9 w 9" name="T12"/>
                <a:gd fmla="*/ 28 h 28" name="T13"/>
                <a:gd fmla="*/ 9 w 9" name="T14"/>
                <a:gd fmla="*/ 1 h 28" name="T15"/>
                <a:gd fmla="*/ 8 w 9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fmla="*/ 5 w 9" name="T0"/>
                <a:gd fmla="*/ 10 h 11" name="T1"/>
                <a:gd fmla="*/ 8 w 9" name="T2"/>
                <a:gd fmla="*/ 4 h 11" name="T3"/>
                <a:gd fmla="*/ 5 w 9" name="T4"/>
                <a:gd fmla="*/ 0 h 11" name="T5"/>
                <a:gd fmla="*/ 0 w 9" name="T6"/>
                <a:gd fmla="*/ 4 h 11" name="T7"/>
                <a:gd fmla="*/ 5 w 9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fmla="*/ 12 w 14" name="T0"/>
                <a:gd fmla="*/ 1 h 18" name="T1"/>
                <a:gd fmla="*/ 10 w 14" name="T2"/>
                <a:gd fmla="*/ 0 h 18" name="T3"/>
                <a:gd fmla="*/ 8 w 14" name="T4"/>
                <a:gd fmla="*/ 6 h 18" name="T5"/>
                <a:gd fmla="*/ 1 w 14" name="T6"/>
                <a:gd fmla="*/ 14 h 18" name="T7"/>
                <a:gd fmla="*/ 1 w 14" name="T8"/>
                <a:gd fmla="*/ 17 h 18" name="T9"/>
                <a:gd fmla="*/ 4 w 14" name="T10"/>
                <a:gd fmla="*/ 17 h 18" name="T11"/>
                <a:gd fmla="*/ 12 w 14" name="T12"/>
                <a:gd fmla="*/ 9 h 18" name="T13"/>
                <a:gd fmla="*/ 13 w 14" name="T14"/>
                <a:gd fmla="*/ 8 h 18" name="T15"/>
                <a:gd fmla="*/ 14 w 14" name="T16"/>
                <a:gd fmla="*/ 3 h 18" name="T17"/>
                <a:gd fmla="*/ 12 w 14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fmla="*/ 6 w 13" name="T0"/>
                <a:gd fmla="*/ 8 h 8" name="T1"/>
                <a:gd fmla="*/ 12 w 13" name="T2"/>
                <a:gd fmla="*/ 4 h 8" name="T3"/>
                <a:gd fmla="*/ 12 w 13" name="T4"/>
                <a:gd fmla="*/ 1 h 8" name="T5"/>
                <a:gd fmla="*/ 10 w 13" name="T6"/>
                <a:gd fmla="*/ 1 h 8" name="T7"/>
                <a:gd fmla="*/ 5 w 13" name="T8"/>
                <a:gd fmla="*/ 4 h 8" name="T9"/>
                <a:gd fmla="*/ 1 w 13" name="T10"/>
                <a:gd fmla="*/ 3 h 8" name="T11"/>
                <a:gd fmla="*/ 1 w 13" name="T12"/>
                <a:gd fmla="*/ 5 h 8" name="T13"/>
                <a:gd fmla="*/ 0 w 13" name="T14"/>
                <a:gd fmla="*/ 7 h 8" name="T15"/>
                <a:gd fmla="*/ 5 w 13" name="T16"/>
                <a:gd fmla="*/ 8 h 8" name="T17"/>
                <a:gd fmla="*/ 6 w 13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fmla="*/ 18 w 23" name="T0"/>
                <a:gd fmla="*/ 17 h 35" name="T1"/>
                <a:gd fmla="*/ 21 w 23" name="T2"/>
                <a:gd fmla="*/ 5 h 35" name="T3"/>
                <a:gd fmla="*/ 21 w 23" name="T4"/>
                <a:gd fmla="*/ 2 h 35" name="T5"/>
                <a:gd fmla="*/ 20 w 23" name="T6"/>
                <a:gd fmla="*/ 2 h 35" name="T7"/>
                <a:gd fmla="*/ 19 w 23" name="T8"/>
                <a:gd fmla="*/ 7 h 35" name="T9"/>
                <a:gd fmla="*/ 20 w 23" name="T10"/>
                <a:gd fmla="*/ 3 h 35" name="T11"/>
                <a:gd fmla="*/ 20 w 23" name="T12"/>
                <a:gd fmla="*/ 2 h 35" name="T13"/>
                <a:gd fmla="*/ 20 w 23" name="T14"/>
                <a:gd fmla="*/ 1 h 35" name="T15"/>
                <a:gd fmla="*/ 19 w 23" name="T16"/>
                <a:gd fmla="*/ 1 h 35" name="T17"/>
                <a:gd fmla="*/ 18 w 23" name="T18"/>
                <a:gd fmla="*/ 2 h 35" name="T19"/>
                <a:gd fmla="*/ 19 w 23" name="T20"/>
                <a:gd fmla="*/ 3 h 35" name="T21"/>
                <a:gd fmla="*/ 18 w 23" name="T22"/>
                <a:gd fmla="*/ 6 h 35" name="T23"/>
                <a:gd fmla="*/ 17 w 23" name="T24"/>
                <a:gd fmla="*/ 0 h 35" name="T25"/>
                <a:gd fmla="*/ 17 w 23" name="T26"/>
                <a:gd fmla="*/ 0 h 35" name="T27"/>
                <a:gd fmla="*/ 17 w 23" name="T28"/>
                <a:gd fmla="*/ 0 h 35" name="T29"/>
                <a:gd fmla="*/ 15 w 23" name="T30"/>
                <a:gd fmla="*/ 0 h 35" name="T31"/>
                <a:gd fmla="*/ 8 w 23" name="T32"/>
                <a:gd fmla="*/ 0 h 35" name="T33"/>
                <a:gd fmla="*/ 1 w 23" name="T34"/>
                <a:gd fmla="*/ 5 h 35" name="T35"/>
                <a:gd fmla="*/ 1 w 23" name="T36"/>
                <a:gd fmla="*/ 8 h 35" name="T37"/>
                <a:gd fmla="*/ 4 w 23" name="T38"/>
                <a:gd fmla="*/ 8 h 35" name="T39"/>
                <a:gd fmla="*/ 4 w 23" name="T40"/>
                <a:gd fmla="*/ 8 h 35" name="T41"/>
                <a:gd fmla="*/ 9 w 23" name="T42"/>
                <a:gd fmla="*/ 4 h 35" name="T43"/>
                <a:gd fmla="*/ 13 w 23" name="T44"/>
                <a:gd fmla="*/ 4 h 35" name="T45"/>
                <a:gd fmla="*/ 12 w 23" name="T46"/>
                <a:gd fmla="*/ 4 h 35" name="T47"/>
                <a:gd fmla="*/ 9 w 23" name="T48"/>
                <a:gd fmla="*/ 15 h 35" name="T49"/>
                <a:gd fmla="*/ 10 w 23" name="T50"/>
                <a:gd fmla="*/ 16 h 35" name="T51"/>
                <a:gd fmla="*/ 14 w 23" name="T52"/>
                <a:gd fmla="*/ 20 h 35" name="T53"/>
                <a:gd fmla="*/ 18 w 23" name="T54"/>
                <a:gd fmla="*/ 24 h 35" name="T55"/>
                <a:gd fmla="*/ 17 w 23" name="T56"/>
                <a:gd fmla="*/ 32 h 35" name="T57"/>
                <a:gd fmla="*/ 19 w 23" name="T58"/>
                <a:gd fmla="*/ 35 h 35" name="T59"/>
                <a:gd fmla="*/ 22 w 23" name="T60"/>
                <a:gd fmla="*/ 33 h 35" name="T61"/>
                <a:gd fmla="*/ 23 w 23" name="T62"/>
                <a:gd fmla="*/ 24 h 35" name="T63"/>
                <a:gd fmla="*/ 23 w 23" name="T64"/>
                <a:gd fmla="*/ 22 h 35" name="T65"/>
                <a:gd fmla="*/ 18 w 23" name="T66"/>
                <a:gd fmla="*/ 17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850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>
          <a:xfrm>
            <a:off x="2209323" y="3011045"/>
            <a:ext cx="223435" cy="221508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fmla="*/ 1 w 3" name="T0"/>
                <a:gd fmla="*/ 4 h 4" name="T1"/>
                <a:gd fmla="*/ 1 w 3" name="T2"/>
                <a:gd fmla="*/ 4 h 4" name="T3"/>
                <a:gd fmla="*/ 3 w 3" name="T4"/>
                <a:gd fmla="*/ 3 h 4" name="T5"/>
                <a:gd fmla="*/ 3 w 3" name="T6"/>
                <a:gd fmla="*/ 0 h 4" name="T7"/>
                <a:gd fmla="*/ 1 w 3" name="T8"/>
                <a:gd fmla="*/ 0 h 4" name="T9"/>
                <a:gd fmla="*/ 0 w 3" name="T10"/>
                <a:gd fmla="*/ 0 h 4" name="T11"/>
                <a:gd fmla="*/ 0 w 3" name="T12"/>
                <a:gd fmla="*/ 3 h 4" name="T13"/>
                <a:gd fmla="*/ 1 w 3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1 h 4" name="T5"/>
                <a:gd fmla="*/ 0 w 3" name="T6"/>
                <a:gd fmla="*/ 4 h 4" name="T7"/>
                <a:gd fmla="*/ 1 w 3" name="T8"/>
                <a:gd fmla="*/ 4 h 4" name="T9"/>
                <a:gd fmla="*/ 3 w 3" name="T10"/>
                <a:gd fmla="*/ 4 h 4" name="T11"/>
                <a:gd fmla="*/ 3 w 3" name="T12"/>
                <a:gd fmla="*/ 1 h 4" name="T13"/>
                <a:gd fmla="*/ 1 w 3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fmla="*/ 3 w 4" name="T0"/>
                <a:gd fmla="*/ 0 h 4" name="T1"/>
                <a:gd fmla="*/ 0 w 4" name="T2"/>
                <a:gd fmla="*/ 0 h 4" name="T3"/>
                <a:gd fmla="*/ 0 w 4" name="T4"/>
                <a:gd fmla="*/ 2 h 4" name="T5"/>
                <a:gd fmla="*/ 0 w 4" name="T6"/>
                <a:gd fmla="*/ 4 h 4" name="T7"/>
                <a:gd fmla="*/ 3 w 4" name="T8"/>
                <a:gd fmla="*/ 4 h 4" name="T9"/>
                <a:gd fmla="*/ 4 w 4" name="T10"/>
                <a:gd fmla="*/ 2 h 4" name="T11"/>
                <a:gd fmla="*/ 4 w 4" name="T12"/>
                <a:gd fmla="*/ 2 h 4" name="T13"/>
                <a:gd fmla="*/ 3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fmla="*/ 4 w 4" name="T0"/>
                <a:gd fmla="*/ 0 h 4" name="T1"/>
                <a:gd fmla="*/ 2 w 4" name="T2"/>
                <a:gd fmla="*/ 0 h 4" name="T3"/>
                <a:gd fmla="*/ 0 w 4" name="T4"/>
                <a:gd fmla="*/ 2 h 4" name="T5"/>
                <a:gd fmla="*/ 0 w 4" name="T6"/>
                <a:gd fmla="*/ 2 h 4" name="T7"/>
                <a:gd fmla="*/ 2 w 4" name="T8"/>
                <a:gd fmla="*/ 4 h 4" name="T9"/>
                <a:gd fmla="*/ 4 w 4" name="T10"/>
                <a:gd fmla="*/ 4 h 4" name="T11"/>
                <a:gd fmla="*/ 4 w 4" name="T12"/>
                <a:gd fmla="*/ 2 h 4" name="T13"/>
                <a:gd fmla="*/ 4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fmla="*/ 11 w 13" name="T0"/>
                <a:gd fmla="*/ 0 h 15" name="T1"/>
                <a:gd fmla="*/ 10 w 13" name="T2"/>
                <a:gd fmla="*/ 2 h 15" name="T3"/>
                <a:gd fmla="*/ 10 w 13" name="T4"/>
                <a:gd fmla="*/ 11 h 15" name="T5"/>
                <a:gd fmla="*/ 9 w 13" name="T6"/>
                <a:gd fmla="*/ 12 h 15" name="T7"/>
                <a:gd fmla="*/ 2 w 13" name="T8"/>
                <a:gd fmla="*/ 12 h 15" name="T9"/>
                <a:gd fmla="*/ 0 w 13" name="T10"/>
                <a:gd fmla="*/ 14 h 15" name="T11"/>
                <a:gd fmla="*/ 2 w 13" name="T12"/>
                <a:gd fmla="*/ 15 h 15" name="T13"/>
                <a:gd fmla="*/ 11 w 13" name="T14"/>
                <a:gd fmla="*/ 15 h 15" name="T15"/>
                <a:gd fmla="*/ 12 w 13" name="T16"/>
                <a:gd fmla="*/ 15 h 15" name="T17"/>
                <a:gd fmla="*/ 12 w 13" name="T18"/>
                <a:gd fmla="*/ 15 h 15" name="T19"/>
                <a:gd fmla="*/ 13 w 13" name="T20"/>
                <a:gd fmla="*/ 13 h 15" name="T21"/>
                <a:gd fmla="*/ 13 w 13" name="T22"/>
                <a:gd fmla="*/ 2 h 15" name="T23"/>
                <a:gd fmla="*/ 11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>
          <a:xfrm>
            <a:off x="2201907" y="3515629"/>
            <a:ext cx="238264" cy="19024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fmla="*/ 5 w 16" name="T0"/>
                <a:gd fmla="*/ 0 h 14" name="T1"/>
                <a:gd fmla="*/ 0 w 16" name="T2"/>
                <a:gd fmla="*/ 4 h 14" name="T3"/>
                <a:gd fmla="*/ 10 w 16" name="T4"/>
                <a:gd fmla="*/ 14 h 14" name="T5"/>
                <a:gd fmla="*/ 16 w 16" name="T6"/>
                <a:gd fmla="*/ 9 h 14" name="T7"/>
                <a:gd fmla="*/ 5 w 1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fmla="*/ 37 w 44" name="T0"/>
                <a:gd fmla="*/ 4 h 16" name="T1"/>
                <a:gd fmla="*/ 29 w 44" name="T2"/>
                <a:gd fmla="*/ 9 h 16" name="T3"/>
                <a:gd fmla="*/ 18 w 44" name="T4"/>
                <a:gd fmla="*/ 8 h 16" name="T5"/>
                <a:gd fmla="*/ 25 w 44" name="T6"/>
                <a:gd fmla="*/ 7 h 16" name="T7"/>
                <a:gd fmla="*/ 31 w 44" name="T8"/>
                <a:gd fmla="*/ 2 h 16" name="T9"/>
                <a:gd fmla="*/ 20 w 44" name="T10"/>
                <a:gd fmla="*/ 2 h 16" name="T11"/>
                <a:gd fmla="*/ 9 w 44" name="T12"/>
                <a:gd fmla="*/ 2 h 16" name="T13"/>
                <a:gd fmla="*/ 0 w 44" name="T14"/>
                <a:gd fmla="*/ 7 h 16" name="T15"/>
                <a:gd fmla="*/ 9 w 44" name="T16"/>
                <a:gd fmla="*/ 16 h 16" name="T17"/>
                <a:gd fmla="*/ 13 w 44" name="T18"/>
                <a:gd fmla="*/ 14 h 16" name="T19"/>
                <a:gd fmla="*/ 29 w 44" name="T20"/>
                <a:gd fmla="*/ 14 h 16" name="T21"/>
                <a:gd fmla="*/ 44 w 44" name="T22"/>
                <a:gd fmla="*/ 2 h 16" name="T23"/>
                <a:gd fmla="*/ 37 w 44" name="T24"/>
                <a:gd fmla="*/ 4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fmla="*/ 38 w 38" name="T0"/>
                <a:gd fmla="*/ 0 h 16" name="T1"/>
                <a:gd fmla="*/ 34 w 38" name="T2"/>
                <a:gd fmla="*/ 0 h 16" name="T3"/>
                <a:gd fmla="*/ 34 w 38" name="T4"/>
                <a:gd fmla="*/ 6 h 16" name="T5"/>
                <a:gd fmla="*/ 32 w 38" name="T6"/>
                <a:gd fmla="*/ 6 h 16" name="T7"/>
                <a:gd fmla="*/ 32 w 38" name="T8"/>
                <a:gd fmla="*/ 0 h 16" name="T9"/>
                <a:gd fmla="*/ 28 w 38" name="T10"/>
                <a:gd fmla="*/ 0 h 16" name="T11"/>
                <a:gd fmla="*/ 28 w 38" name="T12"/>
                <a:gd fmla="*/ 6 h 16" name="T13"/>
                <a:gd fmla="*/ 12 w 38" name="T14"/>
                <a:gd fmla="*/ 6 h 16" name="T15"/>
                <a:gd fmla="*/ 12 w 38" name="T16"/>
                <a:gd fmla="*/ 3 h 16" name="T17"/>
                <a:gd fmla="*/ 12 w 38" name="T18"/>
                <a:gd fmla="*/ 1 h 16" name="T19"/>
                <a:gd fmla="*/ 11 w 38" name="T20"/>
                <a:gd fmla="*/ 0 h 16" name="T21"/>
                <a:gd fmla="*/ 9 w 38" name="T22"/>
                <a:gd fmla="*/ 0 h 16" name="T23"/>
                <a:gd fmla="*/ 3 w 38" name="T24"/>
                <a:gd fmla="*/ 0 h 16" name="T25"/>
                <a:gd fmla="*/ 1 w 38" name="T26"/>
                <a:gd fmla="*/ 0 h 16" name="T27"/>
                <a:gd fmla="*/ 0 w 38" name="T28"/>
                <a:gd fmla="*/ 2 h 16" name="T29"/>
                <a:gd fmla="*/ 0 w 38" name="T30"/>
                <a:gd fmla="*/ 3 h 16" name="T31"/>
                <a:gd fmla="*/ 0 w 38" name="T32"/>
                <a:gd fmla="*/ 13 h 16" name="T33"/>
                <a:gd fmla="*/ 0 w 38" name="T34"/>
                <a:gd fmla="*/ 15 h 16" name="T35"/>
                <a:gd fmla="*/ 2 w 38" name="T36"/>
                <a:gd fmla="*/ 16 h 16" name="T37"/>
                <a:gd fmla="*/ 3 w 38" name="T38"/>
                <a:gd fmla="*/ 16 h 16" name="T39"/>
                <a:gd fmla="*/ 9 w 38" name="T40"/>
                <a:gd fmla="*/ 16 h 16" name="T41"/>
                <a:gd fmla="*/ 11 w 38" name="T42"/>
                <a:gd fmla="*/ 16 h 16" name="T43"/>
                <a:gd fmla="*/ 12 w 38" name="T44"/>
                <a:gd fmla="*/ 14 h 16" name="T45"/>
                <a:gd fmla="*/ 12 w 38" name="T46"/>
                <a:gd fmla="*/ 13 h 16" name="T47"/>
                <a:gd fmla="*/ 12 w 38" name="T48"/>
                <a:gd fmla="*/ 10 h 16" name="T49"/>
                <a:gd fmla="*/ 38 w 38" name="T50"/>
                <a:gd fmla="*/ 10 h 16" name="T51"/>
                <a:gd fmla="*/ 38 w 38" name="T52"/>
                <a:gd fmla="*/ 0 h 16" name="T53"/>
                <a:gd fmla="*/ 3 w 38" name="T54"/>
                <a:gd fmla="*/ 3 h 16" name="T55"/>
                <a:gd fmla="*/ 9 w 38" name="T56"/>
                <a:gd fmla="*/ 3 h 16" name="T57"/>
                <a:gd fmla="*/ 9 w 38" name="T58"/>
                <a:gd fmla="*/ 13 h 16" name="T59"/>
                <a:gd fmla="*/ 3 w 38" name="T60"/>
                <a:gd fmla="*/ 13 h 16" name="T61"/>
                <a:gd fmla="*/ 3 w 38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>
          <a:xfrm>
            <a:off x="2214769" y="3997307"/>
            <a:ext cx="212540" cy="204784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gdLst>
                <a:gd fmla="*/ 52 w 55" name="T0"/>
                <a:gd fmla="*/ 6 h 15" name="T1"/>
                <a:gd fmla="*/ 38 w 55" name="T2"/>
                <a:gd fmla="*/ 6 h 15" name="T3"/>
                <a:gd fmla="*/ 37 w 55" name="T4"/>
                <a:gd fmla="*/ 6 h 15" name="T5"/>
                <a:gd fmla="*/ 37 w 55" name="T6"/>
                <a:gd fmla="*/ 3 h 15" name="T7"/>
                <a:gd fmla="*/ 37 w 55" name="T8"/>
                <a:gd fmla="*/ 1 h 15" name="T9"/>
                <a:gd fmla="*/ 35 w 55" name="T10"/>
                <a:gd fmla="*/ 0 h 15" name="T11"/>
                <a:gd fmla="*/ 20 w 55" name="T12"/>
                <a:gd fmla="*/ 0 h 15" name="T13"/>
                <a:gd fmla="*/ 18 w 55" name="T14"/>
                <a:gd fmla="*/ 3 h 15" name="T15"/>
                <a:gd fmla="*/ 18 w 55" name="T16"/>
                <a:gd fmla="*/ 6 h 15" name="T17"/>
                <a:gd fmla="*/ 18 w 55" name="T18"/>
                <a:gd fmla="*/ 6 h 15" name="T19"/>
                <a:gd fmla="*/ 3 w 55" name="T20"/>
                <a:gd fmla="*/ 6 h 15" name="T21"/>
                <a:gd fmla="*/ 0 w 55" name="T22"/>
                <a:gd fmla="*/ 8 h 15" name="T23"/>
                <a:gd fmla="*/ 0 w 55" name="T24"/>
                <a:gd fmla="*/ 14 h 15" name="T25"/>
                <a:gd fmla="*/ 1 w 55" name="T26"/>
                <a:gd fmla="*/ 15 h 15" name="T27"/>
                <a:gd fmla="*/ 2 w 55" name="T28"/>
                <a:gd fmla="*/ 14 h 15" name="T29"/>
                <a:gd fmla="*/ 2 w 55" name="T30"/>
                <a:gd fmla="*/ 8 h 15" name="T31"/>
                <a:gd fmla="*/ 3 w 55" name="T32"/>
                <a:gd fmla="*/ 8 h 15" name="T33"/>
                <a:gd fmla="*/ 18 w 55" name="T34"/>
                <a:gd fmla="*/ 8 h 15" name="T35"/>
                <a:gd fmla="*/ 18 w 55" name="T36"/>
                <a:gd fmla="*/ 8 h 15" name="T37"/>
                <a:gd fmla="*/ 18 w 55" name="T38"/>
                <a:gd fmla="*/ 9 h 15" name="T39"/>
                <a:gd fmla="*/ 19 w 55" name="T40"/>
                <a:gd fmla="*/ 9 h 15" name="T41"/>
                <a:gd fmla="*/ 20 w 55" name="T42"/>
                <a:gd fmla="*/ 9 h 15" name="T43"/>
                <a:gd fmla="*/ 20 w 55" name="T44"/>
                <a:gd fmla="*/ 8 h 15" name="T45"/>
                <a:gd fmla="*/ 20 w 55" name="T46"/>
                <a:gd fmla="*/ 3 h 15" name="T47"/>
                <a:gd fmla="*/ 20 w 55" name="T48"/>
                <a:gd fmla="*/ 2 h 15" name="T49"/>
                <a:gd fmla="*/ 35 w 55" name="T50"/>
                <a:gd fmla="*/ 2 h 15" name="T51"/>
                <a:gd fmla="*/ 35 w 55" name="T52"/>
                <a:gd fmla="*/ 3 h 15" name="T53"/>
                <a:gd fmla="*/ 35 w 55" name="T54"/>
                <a:gd fmla="*/ 8 h 15" name="T55"/>
                <a:gd fmla="*/ 36 w 55" name="T56"/>
                <a:gd fmla="*/ 9 h 15" name="T57"/>
                <a:gd fmla="*/ 36 w 55" name="T58"/>
                <a:gd fmla="*/ 9 h 15" name="T59"/>
                <a:gd fmla="*/ 37 w 55" name="T60"/>
                <a:gd fmla="*/ 9 h 15" name="T61"/>
                <a:gd fmla="*/ 37 w 55" name="T62"/>
                <a:gd fmla="*/ 8 h 15" name="T63"/>
                <a:gd fmla="*/ 38 w 55" name="T64"/>
                <a:gd fmla="*/ 8 h 15" name="T65"/>
                <a:gd fmla="*/ 52 w 55" name="T66"/>
                <a:gd fmla="*/ 8 h 15" name="T67"/>
                <a:gd fmla="*/ 53 w 55" name="T68"/>
                <a:gd fmla="*/ 8 h 15" name="T69"/>
                <a:gd fmla="*/ 53 w 55" name="T70"/>
                <a:gd fmla="*/ 14 h 15" name="T71"/>
                <a:gd fmla="*/ 54 w 55" name="T72"/>
                <a:gd fmla="*/ 15 h 15" name="T73"/>
                <a:gd fmla="*/ 55 w 55" name="T74"/>
                <a:gd fmla="*/ 14 h 15" name="T75"/>
                <a:gd fmla="*/ 55 w 55" name="T76"/>
                <a:gd fmla="*/ 8 h 15" name="T77"/>
                <a:gd fmla="*/ 52 w 55" name="T78"/>
                <a:gd fmla="*/ 6 h 1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" w="5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gdLst>
                <a:gd fmla="*/ 2 w 15" name="T0"/>
                <a:gd fmla="*/ 14 h 28" name="T1"/>
                <a:gd fmla="*/ 3 w 15" name="T2"/>
                <a:gd fmla="*/ 13 h 28" name="T3"/>
                <a:gd fmla="*/ 3 w 15" name="T4"/>
                <a:gd fmla="*/ 8 h 28" name="T5"/>
                <a:gd fmla="*/ 4 w 15" name="T6"/>
                <a:gd fmla="*/ 4 h 28" name="T7"/>
                <a:gd fmla="*/ 4 w 15" name="T8"/>
                <a:gd fmla="*/ 4 h 28" name="T9"/>
                <a:gd fmla="*/ 4 w 15" name="T10"/>
                <a:gd fmla="*/ 12 h 28" name="T11"/>
                <a:gd fmla="*/ 4 w 15" name="T12"/>
                <a:gd fmla="*/ 13 h 28" name="T13"/>
                <a:gd fmla="*/ 4 w 15" name="T14"/>
                <a:gd fmla="*/ 26 h 28" name="T15"/>
                <a:gd fmla="*/ 5 w 15" name="T16"/>
                <a:gd fmla="*/ 28 h 28" name="T17"/>
                <a:gd fmla="*/ 5 w 15" name="T18"/>
                <a:gd fmla="*/ 28 h 28" name="T19"/>
                <a:gd fmla="*/ 5 w 15" name="T20"/>
                <a:gd fmla="*/ 28 h 28" name="T21"/>
                <a:gd fmla="*/ 7 w 15" name="T22"/>
                <a:gd fmla="*/ 26 h 28" name="T23"/>
                <a:gd fmla="*/ 7 w 15" name="T24"/>
                <a:gd fmla="*/ 14 h 28" name="T25"/>
                <a:gd fmla="*/ 8 w 15" name="T26"/>
                <a:gd fmla="*/ 14 h 28" name="T27"/>
                <a:gd fmla="*/ 8 w 15" name="T28"/>
                <a:gd fmla="*/ 26 h 28" name="T29"/>
                <a:gd fmla="*/ 10 w 15" name="T30"/>
                <a:gd fmla="*/ 28 h 28" name="T31"/>
                <a:gd fmla="*/ 10 w 15" name="T32"/>
                <a:gd fmla="*/ 28 h 28" name="T33"/>
                <a:gd fmla="*/ 10 w 15" name="T34"/>
                <a:gd fmla="*/ 28 h 28" name="T35"/>
                <a:gd fmla="*/ 12 w 15" name="T36"/>
                <a:gd fmla="*/ 26 h 28" name="T37"/>
                <a:gd fmla="*/ 12 w 15" name="T38"/>
                <a:gd fmla="*/ 13 h 28" name="T39"/>
                <a:gd fmla="*/ 12 w 15" name="T40"/>
                <a:gd fmla="*/ 12 h 28" name="T41"/>
                <a:gd fmla="*/ 12 w 15" name="T42"/>
                <a:gd fmla="*/ 4 h 28" name="T43"/>
                <a:gd fmla="*/ 12 w 15" name="T44"/>
                <a:gd fmla="*/ 4 h 28" name="T45"/>
                <a:gd fmla="*/ 12 w 15" name="T46"/>
                <a:gd fmla="*/ 8 h 28" name="T47"/>
                <a:gd fmla="*/ 12 w 15" name="T48"/>
                <a:gd fmla="*/ 13 h 28" name="T49"/>
                <a:gd fmla="*/ 14 w 15" name="T50"/>
                <a:gd fmla="*/ 14 h 28" name="T51"/>
                <a:gd fmla="*/ 15 w 15" name="T52"/>
                <a:gd fmla="*/ 13 h 28" name="T53"/>
                <a:gd fmla="*/ 15 w 15" name="T54"/>
                <a:gd fmla="*/ 8 h 28" name="T55"/>
                <a:gd fmla="*/ 13 w 15" name="T56"/>
                <a:gd fmla="*/ 1 h 28" name="T57"/>
                <a:gd fmla="*/ 10 w 15" name="T58"/>
                <a:gd fmla="*/ 0 h 28" name="T59"/>
                <a:gd fmla="*/ 10 w 15" name="T60"/>
                <a:gd fmla="*/ 0 h 28" name="T61"/>
                <a:gd fmla="*/ 10 w 15" name="T62"/>
                <a:gd fmla="*/ 0 h 28" name="T63"/>
                <a:gd fmla="*/ 10 w 15" name="T64"/>
                <a:gd fmla="*/ 0 h 28" name="T65"/>
                <a:gd fmla="*/ 8 w 15" name="T66"/>
                <a:gd fmla="*/ 4 h 28" name="T67"/>
                <a:gd fmla="*/ 8 w 15" name="T68"/>
                <a:gd fmla="*/ 1 h 28" name="T69"/>
                <a:gd fmla="*/ 8 w 15" name="T70"/>
                <a:gd fmla="*/ 1 h 28" name="T71"/>
                <a:gd fmla="*/ 8 w 15" name="T72"/>
                <a:gd fmla="*/ 0 h 28" name="T73"/>
                <a:gd fmla="*/ 8 w 15" name="T74"/>
                <a:gd fmla="*/ 0 h 28" name="T75"/>
                <a:gd fmla="*/ 7 w 15" name="T76"/>
                <a:gd fmla="*/ 0 h 28" name="T77"/>
                <a:gd fmla="*/ 7 w 15" name="T78"/>
                <a:gd fmla="*/ 0 h 28" name="T79"/>
                <a:gd fmla="*/ 7 w 15" name="T80"/>
                <a:gd fmla="*/ 1 h 28" name="T81"/>
                <a:gd fmla="*/ 7 w 15" name="T82"/>
                <a:gd fmla="*/ 1 h 28" name="T83"/>
                <a:gd fmla="*/ 7 w 15" name="T84"/>
                <a:gd fmla="*/ 4 h 28" name="T85"/>
                <a:gd fmla="*/ 6 w 15" name="T86"/>
                <a:gd fmla="*/ 0 h 28" name="T87"/>
                <a:gd fmla="*/ 6 w 15" name="T88"/>
                <a:gd fmla="*/ 0 h 28" name="T89"/>
                <a:gd fmla="*/ 6 w 15" name="T90"/>
                <a:gd fmla="*/ 0 h 28" name="T91"/>
                <a:gd fmla="*/ 5 w 15" name="T92"/>
                <a:gd fmla="*/ 0 h 28" name="T93"/>
                <a:gd fmla="*/ 2 w 15" name="T94"/>
                <a:gd fmla="*/ 1 h 28" name="T95"/>
                <a:gd fmla="*/ 0 w 15" name="T96"/>
                <a:gd fmla="*/ 8 h 28" name="T97"/>
                <a:gd fmla="*/ 0 w 15" name="T98"/>
                <a:gd fmla="*/ 13 h 28" name="T99"/>
                <a:gd fmla="*/ 2 w 15" name="T100"/>
                <a:gd fmla="*/ 14 h 2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8" w="15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gdLst>
                <a:gd fmla="*/ 1 w 7" name="T0"/>
                <a:gd fmla="*/ 5 h 8" name="T1"/>
                <a:gd fmla="*/ 4 w 7" name="T2"/>
                <a:gd fmla="*/ 8 h 8" name="T3"/>
                <a:gd fmla="*/ 7 w 7" name="T4"/>
                <a:gd fmla="*/ 5 h 8" name="T5"/>
                <a:gd fmla="*/ 7 w 7" name="T6"/>
                <a:gd fmla="*/ 4 h 8" name="T7"/>
                <a:gd fmla="*/ 7 w 7" name="T8"/>
                <a:gd fmla="*/ 4 h 8" name="T9"/>
                <a:gd fmla="*/ 4 w 7" name="T10"/>
                <a:gd fmla="*/ 0 h 8" name="T11"/>
                <a:gd fmla="*/ 1 w 7" name="T12"/>
                <a:gd fmla="*/ 4 h 8" name="T13"/>
                <a:gd fmla="*/ 0 w 7" name="T14"/>
                <a:gd fmla="*/ 4 h 8" name="T15"/>
                <a:gd fmla="*/ 1 w 7" name="T16"/>
                <a:gd fmla="*/ 5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3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8 w 14" name="T60"/>
                <a:gd fmla="*/ 0 h 26" name="T61"/>
                <a:gd fmla="*/ 8 w 14" name="T62"/>
                <a:gd fmla="*/ 0 h 26" name="T63"/>
                <a:gd fmla="*/ 8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1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6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gdLst>
                <a:gd fmla="*/ 1 w 14" name="T0"/>
                <a:gd fmla="*/ 13 h 26" name="T1"/>
                <a:gd fmla="*/ 2 w 14" name="T2"/>
                <a:gd fmla="*/ 12 h 26" name="T3"/>
                <a:gd fmla="*/ 2 w 14" name="T4"/>
                <a:gd fmla="*/ 8 h 26" name="T5"/>
                <a:gd fmla="*/ 3 w 14" name="T6"/>
                <a:gd fmla="*/ 4 h 26" name="T7"/>
                <a:gd fmla="*/ 3 w 14" name="T8"/>
                <a:gd fmla="*/ 4 h 26" name="T9"/>
                <a:gd fmla="*/ 3 w 14" name="T10"/>
                <a:gd fmla="*/ 11 h 26" name="T11"/>
                <a:gd fmla="*/ 3 w 14" name="T12"/>
                <a:gd fmla="*/ 12 h 26" name="T13"/>
                <a:gd fmla="*/ 3 w 14" name="T14"/>
                <a:gd fmla="*/ 24 h 26" name="T15"/>
                <a:gd fmla="*/ 5 w 14" name="T16"/>
                <a:gd fmla="*/ 26 h 26" name="T17"/>
                <a:gd fmla="*/ 5 w 14" name="T18"/>
                <a:gd fmla="*/ 26 h 26" name="T19"/>
                <a:gd fmla="*/ 5 w 14" name="T20"/>
                <a:gd fmla="*/ 26 h 26" name="T21"/>
                <a:gd fmla="*/ 6 w 14" name="T22"/>
                <a:gd fmla="*/ 24 h 26" name="T23"/>
                <a:gd fmla="*/ 6 w 14" name="T24"/>
                <a:gd fmla="*/ 13 h 26" name="T25"/>
                <a:gd fmla="*/ 7 w 14" name="T26"/>
                <a:gd fmla="*/ 13 h 26" name="T27"/>
                <a:gd fmla="*/ 7 w 14" name="T28"/>
                <a:gd fmla="*/ 24 h 26" name="T29"/>
                <a:gd fmla="*/ 9 w 14" name="T30"/>
                <a:gd fmla="*/ 26 h 26" name="T31"/>
                <a:gd fmla="*/ 9 w 14" name="T32"/>
                <a:gd fmla="*/ 26 h 26" name="T33"/>
                <a:gd fmla="*/ 9 w 14" name="T34"/>
                <a:gd fmla="*/ 26 h 26" name="T35"/>
                <a:gd fmla="*/ 10 w 14" name="T36"/>
                <a:gd fmla="*/ 24 h 26" name="T37"/>
                <a:gd fmla="*/ 10 w 14" name="T38"/>
                <a:gd fmla="*/ 12 h 26" name="T39"/>
                <a:gd fmla="*/ 10 w 14" name="T40"/>
                <a:gd fmla="*/ 11 h 26" name="T41"/>
                <a:gd fmla="*/ 10 w 14" name="T42"/>
                <a:gd fmla="*/ 4 h 26" name="T43"/>
                <a:gd fmla="*/ 10 w 14" name="T44"/>
                <a:gd fmla="*/ 4 h 26" name="T45"/>
                <a:gd fmla="*/ 11 w 14" name="T46"/>
                <a:gd fmla="*/ 8 h 26" name="T47"/>
                <a:gd fmla="*/ 11 w 14" name="T48"/>
                <a:gd fmla="*/ 12 h 26" name="T49"/>
                <a:gd fmla="*/ 12 w 14" name="T50"/>
                <a:gd fmla="*/ 13 h 26" name="T51"/>
                <a:gd fmla="*/ 13 w 14" name="T52"/>
                <a:gd fmla="*/ 12 h 26" name="T53"/>
                <a:gd fmla="*/ 14 w 14" name="T54"/>
                <a:gd fmla="*/ 7 h 26" name="T55"/>
                <a:gd fmla="*/ 12 w 14" name="T56"/>
                <a:gd fmla="*/ 1 h 26" name="T57"/>
                <a:gd fmla="*/ 9 w 14" name="T58"/>
                <a:gd fmla="*/ 0 h 26" name="T59"/>
                <a:gd fmla="*/ 9 w 14" name="T60"/>
                <a:gd fmla="*/ 0 h 26" name="T61"/>
                <a:gd fmla="*/ 9 w 14" name="T62"/>
                <a:gd fmla="*/ 0 h 26" name="T63"/>
                <a:gd fmla="*/ 9 w 14" name="T64"/>
                <a:gd fmla="*/ 0 h 26" name="T65"/>
                <a:gd fmla="*/ 7 w 14" name="T66"/>
                <a:gd fmla="*/ 3 h 26" name="T67"/>
                <a:gd fmla="*/ 7 w 14" name="T68"/>
                <a:gd fmla="*/ 1 h 26" name="T69"/>
                <a:gd fmla="*/ 7 w 14" name="T70"/>
                <a:gd fmla="*/ 0 h 26" name="T71"/>
                <a:gd fmla="*/ 7 w 14" name="T72"/>
                <a:gd fmla="*/ 0 h 26" name="T73"/>
                <a:gd fmla="*/ 7 w 14" name="T74"/>
                <a:gd fmla="*/ 0 h 26" name="T75"/>
                <a:gd fmla="*/ 6 w 14" name="T76"/>
                <a:gd fmla="*/ 0 h 26" name="T77"/>
                <a:gd fmla="*/ 6 w 14" name="T78"/>
                <a:gd fmla="*/ 0 h 26" name="T79"/>
                <a:gd fmla="*/ 6 w 14" name="T80"/>
                <a:gd fmla="*/ 0 h 26" name="T81"/>
                <a:gd fmla="*/ 6 w 14" name="T82"/>
                <a:gd fmla="*/ 1 h 26" name="T83"/>
                <a:gd fmla="*/ 6 w 14" name="T84"/>
                <a:gd fmla="*/ 3 h 26" name="T85"/>
                <a:gd fmla="*/ 5 w 14" name="T86"/>
                <a:gd fmla="*/ 0 h 26" name="T87"/>
                <a:gd fmla="*/ 5 w 14" name="T88"/>
                <a:gd fmla="*/ 0 h 26" name="T89"/>
                <a:gd fmla="*/ 5 w 14" name="T90"/>
                <a:gd fmla="*/ 0 h 26" name="T91"/>
                <a:gd fmla="*/ 4 w 14" name="T92"/>
                <a:gd fmla="*/ 0 h 26" name="T93"/>
                <a:gd fmla="*/ 2 w 14" name="T94"/>
                <a:gd fmla="*/ 1 h 26" name="T95"/>
                <a:gd fmla="*/ 0 w 14" name="T96"/>
                <a:gd fmla="*/ 7 h 26" name="T97"/>
                <a:gd fmla="*/ 0 w 14" name="T98"/>
                <a:gd fmla="*/ 12 h 26" name="T99"/>
                <a:gd fmla="*/ 1 w 14" name="T100"/>
                <a:gd fmla="*/ 13 h 2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" w="14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gdLst>
                <a:gd fmla="*/ 1 w 7" name="T0"/>
                <a:gd fmla="*/ 5 h 7" name="T1"/>
                <a:gd fmla="*/ 4 w 7" name="T2"/>
                <a:gd fmla="*/ 7 h 7" name="T3"/>
                <a:gd fmla="*/ 6 w 7" name="T4"/>
                <a:gd fmla="*/ 4 h 7" name="T5"/>
                <a:gd fmla="*/ 7 w 7" name="T6"/>
                <a:gd fmla="*/ 3 h 7" name="T7"/>
                <a:gd fmla="*/ 7 w 7" name="T8"/>
                <a:gd fmla="*/ 3 h 7" name="T9"/>
                <a:gd fmla="*/ 4 w 7" name="T10"/>
                <a:gd fmla="*/ 0 h 7" name="T11"/>
                <a:gd fmla="*/ 1 w 7" name="T12"/>
                <a:gd fmla="*/ 3 h 7" name="T13"/>
                <a:gd fmla="*/ 0 w 7" name="T14"/>
                <a:gd fmla="*/ 3 h 7" name="T15"/>
                <a:gd fmla="*/ 1 w 7" name="T16"/>
                <a:gd fmla="*/ 5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 flipH="1">
            <a:off x="2543175" y="343512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2543175" y="390819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>
            <a:off x="2543175" y="248897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2543175" y="296204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555601" y="2489116"/>
            <a:ext cx="177516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2555601" y="2945993"/>
            <a:ext cx="177516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555601" y="3424539"/>
            <a:ext cx="177516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555601" y="3888950"/>
            <a:ext cx="177516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2059642" y="1241938"/>
            <a:ext cx="1405124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mtClean="0" u="sng">
                <a:solidFill>
                  <a:schemeClr val="accent1"/>
                </a:solidFill>
                <a:effectLst>
                  <a:innerShdw blurRad="38100" dir="13500000" dist="50800">
                    <a:prstClr val="black">
                      <a:alpha val="60000"/>
                    </a:prstClr>
                  </a:innerShdw>
                </a:effectLst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sp>
        <p:nvSpPr>
          <p:cNvPr id="105" name="任意多边形 104"/>
          <p:cNvSpPr/>
          <p:nvPr/>
        </p:nvSpPr>
        <p:spPr>
          <a:xfrm rot="16200000">
            <a:off x="394401" y="2486166"/>
            <a:ext cx="1332006" cy="558847"/>
          </a:xfrm>
          <a:custGeom>
            <a:gdLst>
              <a:gd fmla="*/ 2959906 w 2960298" name="connsiteX0"/>
              <a:gd fmla="*/ 1556715 h 1640757" name="connsiteY0"/>
              <a:gd fmla="*/ 2928441 w 2960298" name="connsiteX1"/>
              <a:gd fmla="*/ 1610244 h 1640757" name="connsiteY1"/>
              <a:gd fmla="*/ 2916500 w 2960298" name="connsiteX2"/>
              <a:gd fmla="*/ 1616954 h 1640757" name="connsiteY2"/>
              <a:gd fmla="*/ 2905539 w 2960298" name="connsiteX3"/>
              <a:gd fmla="*/ 1627311 h 1640757" name="connsiteY3"/>
              <a:gd fmla="*/ 1625565 w 2960298" name="connsiteX4"/>
              <a:gd fmla="*/ 214999 h 1640757" name="connsiteY4"/>
              <a:gd fmla="*/ 1469769 w 2960298" name="connsiteX5"/>
              <a:gd fmla="*/ 165598 h 1640757" name="connsiteY5"/>
              <a:gd fmla="*/ 1410514 w 2960298" name="connsiteX6"/>
              <a:gd fmla="*/ 178291 h 1640757" name="connsiteY6"/>
              <a:gd fmla="*/ 1410515 w 2960298" name="connsiteX7"/>
              <a:gd fmla="*/ 178292 h 1640757" name="connsiteY7"/>
              <a:gd fmla="*/ 1363633 w 2960298" name="connsiteX8"/>
              <a:gd fmla="*/ 204635 h 1640757" name="connsiteY8"/>
              <a:gd fmla="*/ 1356679 w 2960298" name="connsiteX9"/>
              <a:gd fmla="*/ 213713 h 1640757" name="connsiteY9"/>
              <a:gd fmla="*/ 1334734 w 2960298" name="connsiteX10"/>
              <a:gd fmla="*/ 231227 h 1640757" name="connsiteY10"/>
              <a:gd fmla="*/ 57280 w 2960298" name="connsiteX11"/>
              <a:gd fmla="*/ 1640757 h 1640757" name="connsiteY11"/>
              <a:gd fmla="*/ 31858 w 2960298" name="connsiteX12"/>
              <a:gd fmla="*/ 1626472 h 1640757" name="connsiteY12"/>
              <a:gd fmla="*/ 1193 w 2960298" name="connsiteX13"/>
              <a:gd fmla="*/ 1553567 h 1640757" name="connsiteY13"/>
              <a:gd fmla="*/ 18465 w 2960298" name="connsiteX14"/>
              <a:gd fmla="*/ 1520845 h 1640757" name="connsiteY14"/>
              <a:gd fmla="*/ 18559 w 2960298" name="connsiteX15"/>
              <a:gd fmla="*/ 1520548 h 1640757" name="connsiteY15"/>
              <a:gd fmla="*/ 18700 w 2960298" name="connsiteX16"/>
              <a:gd fmla="*/ 1520399 h 1640757" name="connsiteY16"/>
              <a:gd fmla="*/ 21118 w 2960298" name="connsiteX17"/>
              <a:gd fmla="*/ 1515820 h 1640757" name="connsiteY17"/>
              <a:gd fmla="*/ 1334734 w 2960298" name="connsiteX18"/>
              <a:gd fmla="*/ 66389 h 1640757" name="connsiteY18"/>
              <a:gd fmla="*/ 1356679 w 2960298" name="connsiteX19"/>
              <a:gd fmla="*/ 48875 h 1640757" name="connsiteY19"/>
              <a:gd fmla="*/ 1363633 w 2960298" name="connsiteX20"/>
              <a:gd fmla="*/ 39797 h 1640757" name="connsiteY20"/>
              <a:gd fmla="*/ 1410515 w 2960298" name="connsiteX21"/>
              <a:gd fmla="*/ 13454 h 1640757" name="connsiteY21"/>
              <a:gd fmla="*/ 1410514 w 2960298" name="connsiteX22"/>
              <a:gd fmla="*/ 13453 h 1640757" name="connsiteY22"/>
              <a:gd fmla="*/ 1469769 w 2960298" name="connsiteX23"/>
              <a:gd fmla="*/ 760 h 1640757" name="connsiteY23"/>
              <a:gd fmla="*/ 1625565 w 2960298" name="connsiteX24"/>
              <a:gd fmla="*/ 50161 h 1640757" name="connsiteY24"/>
              <a:gd fmla="*/ 2939180 w 2960298" name="connsiteX25"/>
              <a:gd fmla="*/ 1499592 h 1640757" name="connsiteY25"/>
              <a:gd fmla="*/ 2959906 w 2960298" name="connsiteX26"/>
              <a:gd fmla="*/ 1556715 h 1640757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640756" w="2960298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25400" dir="2700000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6" name="任意多边形 105"/>
          <p:cNvSpPr/>
          <p:nvPr/>
        </p:nvSpPr>
        <p:spPr>
          <a:xfrm flipH="1" rot="5400000">
            <a:off x="7417596" y="2486167"/>
            <a:ext cx="1332006" cy="558847"/>
          </a:xfrm>
          <a:custGeom>
            <a:gdLst>
              <a:gd fmla="*/ 2959906 w 2960298" name="connsiteX0"/>
              <a:gd fmla="*/ 1556715 h 1640757" name="connsiteY0"/>
              <a:gd fmla="*/ 2928441 w 2960298" name="connsiteX1"/>
              <a:gd fmla="*/ 1610244 h 1640757" name="connsiteY1"/>
              <a:gd fmla="*/ 2916500 w 2960298" name="connsiteX2"/>
              <a:gd fmla="*/ 1616954 h 1640757" name="connsiteY2"/>
              <a:gd fmla="*/ 2905539 w 2960298" name="connsiteX3"/>
              <a:gd fmla="*/ 1627311 h 1640757" name="connsiteY3"/>
              <a:gd fmla="*/ 1625565 w 2960298" name="connsiteX4"/>
              <a:gd fmla="*/ 214999 h 1640757" name="connsiteY4"/>
              <a:gd fmla="*/ 1469769 w 2960298" name="connsiteX5"/>
              <a:gd fmla="*/ 165598 h 1640757" name="connsiteY5"/>
              <a:gd fmla="*/ 1410514 w 2960298" name="connsiteX6"/>
              <a:gd fmla="*/ 178291 h 1640757" name="connsiteY6"/>
              <a:gd fmla="*/ 1410515 w 2960298" name="connsiteX7"/>
              <a:gd fmla="*/ 178292 h 1640757" name="connsiteY7"/>
              <a:gd fmla="*/ 1363633 w 2960298" name="connsiteX8"/>
              <a:gd fmla="*/ 204635 h 1640757" name="connsiteY8"/>
              <a:gd fmla="*/ 1356679 w 2960298" name="connsiteX9"/>
              <a:gd fmla="*/ 213713 h 1640757" name="connsiteY9"/>
              <a:gd fmla="*/ 1334734 w 2960298" name="connsiteX10"/>
              <a:gd fmla="*/ 231227 h 1640757" name="connsiteY10"/>
              <a:gd fmla="*/ 57280 w 2960298" name="connsiteX11"/>
              <a:gd fmla="*/ 1640757 h 1640757" name="connsiteY11"/>
              <a:gd fmla="*/ 31858 w 2960298" name="connsiteX12"/>
              <a:gd fmla="*/ 1626472 h 1640757" name="connsiteY12"/>
              <a:gd fmla="*/ 1193 w 2960298" name="connsiteX13"/>
              <a:gd fmla="*/ 1553567 h 1640757" name="connsiteY13"/>
              <a:gd fmla="*/ 18465 w 2960298" name="connsiteX14"/>
              <a:gd fmla="*/ 1520845 h 1640757" name="connsiteY14"/>
              <a:gd fmla="*/ 18559 w 2960298" name="connsiteX15"/>
              <a:gd fmla="*/ 1520548 h 1640757" name="connsiteY15"/>
              <a:gd fmla="*/ 18700 w 2960298" name="connsiteX16"/>
              <a:gd fmla="*/ 1520399 h 1640757" name="connsiteY16"/>
              <a:gd fmla="*/ 21118 w 2960298" name="connsiteX17"/>
              <a:gd fmla="*/ 1515820 h 1640757" name="connsiteY17"/>
              <a:gd fmla="*/ 1334734 w 2960298" name="connsiteX18"/>
              <a:gd fmla="*/ 66389 h 1640757" name="connsiteY18"/>
              <a:gd fmla="*/ 1356679 w 2960298" name="connsiteX19"/>
              <a:gd fmla="*/ 48875 h 1640757" name="connsiteY19"/>
              <a:gd fmla="*/ 1363633 w 2960298" name="connsiteX20"/>
              <a:gd fmla="*/ 39797 h 1640757" name="connsiteY20"/>
              <a:gd fmla="*/ 1410515 w 2960298" name="connsiteX21"/>
              <a:gd fmla="*/ 13454 h 1640757" name="connsiteY21"/>
              <a:gd fmla="*/ 1410514 w 2960298" name="connsiteX22"/>
              <a:gd fmla="*/ 13453 h 1640757" name="connsiteY22"/>
              <a:gd fmla="*/ 1469769 w 2960298" name="connsiteX23"/>
              <a:gd fmla="*/ 760 h 1640757" name="connsiteY23"/>
              <a:gd fmla="*/ 1625565 w 2960298" name="connsiteX24"/>
              <a:gd fmla="*/ 50161 h 1640757" name="connsiteY24"/>
              <a:gd fmla="*/ 2939180 w 2960298" name="connsiteX25"/>
              <a:gd fmla="*/ 1499592 h 1640757" name="connsiteY25"/>
              <a:gd fmla="*/ 2959906 w 2960298" name="connsiteX26"/>
              <a:gd fmla="*/ 1556715 h 1640757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640756" w="2960298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25400" dir="2700000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 nodeType="clickPar">
                      <p:stCondLst>
                        <p:cond delay="indefinite"/>
                      </p:stCondLst>
                      <p:childTnLst>
                        <p:par>
                          <p:cTn fill="hold" id="1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1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4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62"/>
      <p:bldP grpId="0" spid="63"/>
      <p:bldP grpId="0" spid="64"/>
      <p:bldP grpId="0" spid="65"/>
      <p:bldP grpId="0" spid="66"/>
      <p:bldP grpId="0" spid="100"/>
      <p:bldP grpId="0" spid="101"/>
      <p:bldP grpId="0" spid="102"/>
      <p:bldP grpId="0" spid="103"/>
      <p:bldP grpId="0" spid="104"/>
      <p:bldP grpId="0" spid="105"/>
      <p:bldP grpId="0" spid="10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83166" y="756382"/>
            <a:ext cx="3875493" cy="3959156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2"/>
              <a:chOff x="3976212" y="1674310"/>
              <a:chExt cx="3447827" cy="1079702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26113"/>
                <a:ext cx="3276527" cy="2522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gdLst>
                <a:gd fmla="*/ 0 w 2468160" name="connsiteX0"/>
                <a:gd fmla="*/ 0 h 4937688" name="connsiteY0"/>
                <a:gd fmla="*/ 251709 w 2468160" name="connsiteX1"/>
                <a:gd fmla="*/ 12711 h 4937688" name="connsiteY1"/>
                <a:gd fmla="*/ 2468160 w 2468160" name="connsiteX2"/>
                <a:gd fmla="*/ 2468844 h 4937688" name="connsiteY2"/>
                <a:gd fmla="*/ 251709 w 2468160" name="connsiteX3"/>
                <a:gd fmla="*/ 4924978 h 4937688" name="connsiteY3"/>
                <a:gd fmla="*/ 0 w 2468160" name="connsiteX4"/>
                <a:gd fmla="*/ 4937688 h 4937688" name="connsiteY4"/>
                <a:gd fmla="*/ 0 w 2468160" name="connsiteX5"/>
                <a:gd fmla="*/ 4688120 h 4937688" name="connsiteY5"/>
                <a:gd fmla="*/ 226192 w 2468160" name="connsiteX6"/>
                <a:gd fmla="*/ 4676698 h 4937688" name="connsiteY6"/>
                <a:gd fmla="*/ 2218592 w 2468160" name="connsiteX7"/>
                <a:gd fmla="*/ 2468844 h 4937688" name="connsiteY7"/>
                <a:gd fmla="*/ 226192 w 2468160" name="connsiteX8"/>
                <a:gd fmla="*/ 260990 h 4937688" name="connsiteY8"/>
                <a:gd fmla="*/ 0 w 2468160" name="connsiteX9"/>
                <a:gd fmla="*/ 249569 h 493768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937688" w="2468160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203200" dir="2700000" dist="63500" rotWithShape="0">
                  <a:prstClr val="black">
                    <a:alpha val="32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152400" dir="2700000" dist="381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203200" dir="2700000" dist="63500" rotWithShape="0">
                  <a:prstClr val="black">
                    <a:alpha val="32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152400" dir="2700000" dist="381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203200" dir="2700000" dist="63500" rotWithShape="0">
                  <a:prstClr val="black">
                    <a:alpha val="32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152400" dir="2700000" dist="381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203200" dir="2700000" dist="63500" rotWithShape="0">
                  <a:prstClr val="black">
                    <a:alpha val="32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152400" dir="2700000" dist="381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203200" dir="2700000" dist="63500" rotWithShape="0">
                  <a:prstClr val="black">
                    <a:alpha val="32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gdLst>
                  <a:gd fmla="*/ 407 w 1375" name="T0"/>
                  <a:gd fmla="*/ 1218 h 1218" name="T1"/>
                  <a:gd fmla="*/ 299 w 1375" name="T2"/>
                  <a:gd fmla="*/ 1156 h 1218" name="T3"/>
                  <a:gd fmla="*/ 19 w 1375" name="T4"/>
                  <a:gd fmla="*/ 671 h 1218" name="T5"/>
                  <a:gd fmla="*/ 19 w 1375" name="T6"/>
                  <a:gd fmla="*/ 547 h 1218" name="T7"/>
                  <a:gd fmla="*/ 299 w 1375" name="T8"/>
                  <a:gd fmla="*/ 62 h 1218" name="T9"/>
                  <a:gd fmla="*/ 407 w 1375" name="T10"/>
                  <a:gd fmla="*/ 0 h 1218" name="T11"/>
                  <a:gd fmla="*/ 967 w 1375" name="T12"/>
                  <a:gd fmla="*/ 0 h 1218" name="T13"/>
                  <a:gd fmla="*/ 1075 w 1375" name="T14"/>
                  <a:gd fmla="*/ 62 h 1218" name="T15"/>
                  <a:gd fmla="*/ 1355 w 1375" name="T16"/>
                  <a:gd fmla="*/ 547 h 1218" name="T17"/>
                  <a:gd fmla="*/ 1355 w 1375" name="T18"/>
                  <a:gd fmla="*/ 671 h 1218" name="T19"/>
                  <a:gd fmla="*/ 1075 w 1375" name="T20"/>
                  <a:gd fmla="*/ 1156 h 1218" name="T21"/>
                  <a:gd fmla="*/ 967 w 1375" name="T22"/>
                  <a:gd fmla="*/ 1218 h 1218" name="T23"/>
                  <a:gd fmla="*/ 407 w 1375" name="T24"/>
                  <a:gd fmla="*/ 1218 h 121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</a:gradFill>
              </a:ln>
              <a:effectLst>
                <a:outerShdw algn="tl" blurRad="152400" dir="2700000" dist="381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4" y="1467551"/>
              <a:ext cx="87630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80"/>
              <a:ext cx="87630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05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8"/>
              <a:ext cx="87630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2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accent1"/>
                  </a:solidFill>
                  <a:effectLst>
                    <a:innerShdw blurRad="38100" dir="13500000" dist="50800">
                      <a:prstClr val="black">
                        <a:alpha val="60000"/>
                      </a:prstClr>
                    </a:innerShdw>
                  </a:effectLst>
                  <a:latin charset="-122" panose="020b0503020204020204" pitchFamily="34" typeface="微软雅黑"/>
                  <a:ea charset="-122" pitchFamily="34" typeface="微软雅黑"/>
                </a:rPr>
                <a:t>标题内容</a:t>
              </a: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5372839" y="808571"/>
            <a:ext cx="614966" cy="54503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</a:gradFill>
          </a:ln>
          <a:effectLst>
            <a:outerShdw algn="tl" blurRad="127000" dir="2700000" dist="50800" rotWithShape="0">
              <a:prstClr val="black">
                <a:alpha val="32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5372839" y="1564160"/>
            <a:ext cx="614966" cy="54503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</a:gradFill>
          </a:ln>
          <a:effectLst>
            <a:outerShdw algn="tl" blurRad="127000" dir="2700000" dist="50800" rotWithShape="0">
              <a:prstClr val="black">
                <a:alpha val="32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5372839" y="2298265"/>
            <a:ext cx="614966" cy="54503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</a:gradFill>
          </a:ln>
          <a:effectLst>
            <a:outerShdw algn="tl" blurRad="127000" dir="2700000" dist="50800" rotWithShape="0">
              <a:prstClr val="black">
                <a:alpha val="32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5372839" y="3050506"/>
            <a:ext cx="614966" cy="54503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</a:gradFill>
          </a:ln>
          <a:effectLst>
            <a:outerShdw algn="tl" blurRad="127000" dir="2700000" dist="50800" rotWithShape="0">
              <a:prstClr val="black">
                <a:alpha val="32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5372839" y="3795600"/>
            <a:ext cx="614966" cy="54503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</a:gradFill>
          </a:ln>
          <a:effectLst>
            <a:outerShdw algn="tl" blurRad="127000" dir="2700000" dist="50800" rotWithShape="0">
              <a:prstClr val="black">
                <a:alpha val="32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035064" y="813998"/>
            <a:ext cx="1725772" cy="572092"/>
            <a:chOff x="3451161" y="3865165"/>
            <a:chExt cx="2301029" cy="762790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35064" y="1567884"/>
            <a:ext cx="1725772" cy="572092"/>
            <a:chOff x="3451161" y="3865165"/>
            <a:chExt cx="2301029" cy="762790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4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35064" y="2302436"/>
            <a:ext cx="1725772" cy="572092"/>
            <a:chOff x="3451161" y="3865165"/>
            <a:chExt cx="2301029" cy="762790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1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035064" y="3056321"/>
            <a:ext cx="1725772" cy="572092"/>
            <a:chOff x="3451161" y="3865165"/>
            <a:chExt cx="2301029" cy="762790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3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35064" y="3805400"/>
            <a:ext cx="1725772" cy="572092"/>
            <a:chOff x="3451161" y="3865165"/>
            <a:chExt cx="2301029" cy="762790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1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>
          <a:xfrm>
            <a:off x="5552782" y="949851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gdLst>
                <a:gd fmla="*/ 50 w 152" name="T0"/>
                <a:gd fmla="*/ 147 h 159" name="T1"/>
                <a:gd fmla="*/ 39 w 152" name="T2"/>
                <a:gd fmla="*/ 147 h 159" name="T3"/>
                <a:gd fmla="*/ 76 w 152" name="T4"/>
                <a:gd fmla="*/ 159 h 159" name="T5"/>
                <a:gd fmla="*/ 114 w 152" name="T6"/>
                <a:gd fmla="*/ 147 h 159" name="T7"/>
                <a:gd fmla="*/ 103 w 152" name="T8"/>
                <a:gd fmla="*/ 147 h 159" name="T9"/>
                <a:gd fmla="*/ 152 w 152" name="T10"/>
                <a:gd fmla="*/ 76 h 159" name="T11"/>
                <a:gd fmla="*/ 76 w 152" name="T12"/>
                <a:gd fmla="*/ 0 h 159" name="T13"/>
                <a:gd fmla="*/ 0 w 152" name="T14"/>
                <a:gd fmla="*/ 76 h 159" name="T15"/>
                <a:gd fmla="*/ 50 w 152" name="T16"/>
                <a:gd fmla="*/ 147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gdLst>
                <a:gd fmla="*/ 222 w 284" name="T0"/>
                <a:gd fmla="*/ 0 h 165" name="T1"/>
                <a:gd fmla="*/ 188 w 284" name="T2"/>
                <a:gd fmla="*/ 0 h 165" name="T3"/>
                <a:gd fmla="*/ 154 w 284" name="T4"/>
                <a:gd fmla="*/ 19 h 165" name="T5"/>
                <a:gd fmla="*/ 154 w 284" name="T6"/>
                <a:gd fmla="*/ 134 h 165" name="T7"/>
                <a:gd fmla="*/ 143 w 284" name="T8"/>
                <a:gd fmla="*/ 146 h 165" name="T9"/>
                <a:gd fmla="*/ 131 w 284" name="T10"/>
                <a:gd fmla="*/ 134 h 165" name="T11"/>
                <a:gd fmla="*/ 131 w 284" name="T12"/>
                <a:gd fmla="*/ 19 h 165" name="T13"/>
                <a:gd fmla="*/ 97 w 284" name="T14"/>
                <a:gd fmla="*/ 0 h 165" name="T15"/>
                <a:gd fmla="*/ 63 w 284" name="T16"/>
                <a:gd fmla="*/ 0 h 165" name="T17"/>
                <a:gd fmla="*/ 0 w 284" name="T18"/>
                <a:gd fmla="*/ 86 h 165" name="T19"/>
                <a:gd fmla="*/ 0 w 284" name="T20"/>
                <a:gd fmla="*/ 165 h 165" name="T21"/>
                <a:gd fmla="*/ 284 w 284" name="T22"/>
                <a:gd fmla="*/ 165 h 165" name="T23"/>
                <a:gd fmla="*/ 284 w 284" name="T24"/>
                <a:gd fmla="*/ 86 h 165" name="T25"/>
                <a:gd fmla="*/ 222 w 284" name="T26"/>
                <a:gd fmla="*/ 0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>
          <a:xfrm>
            <a:off x="5540796" y="1691089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>
          <a:xfrm>
            <a:off x="5535517" y="2440007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>
          <a:xfrm>
            <a:off x="5493941" y="3223997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gdLst>
                <a:gd fmla="*/ 25 w 76" name="T0"/>
                <a:gd fmla="*/ 48 h 48" name="T1"/>
                <a:gd fmla="*/ 64 w 76" name="T2"/>
                <a:gd fmla="*/ 44 h 48" name="T3"/>
                <a:gd fmla="*/ 76 w 76" name="T4"/>
                <a:gd fmla="*/ 13 h 48" name="T5"/>
                <a:gd fmla="*/ 39 w 76" name="T6"/>
                <a:gd fmla="*/ 15 h 48" name="T7"/>
                <a:gd fmla="*/ 23 w 76" name="T8"/>
                <a:gd fmla="*/ 10 h 48" name="T9"/>
                <a:gd fmla="*/ 7 w 76" name="T10"/>
                <a:gd fmla="*/ 20 h 48" name="T11"/>
                <a:gd fmla="*/ 25 w 76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76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gdLst>
                <a:gd fmla="*/ 20 w 71" name="T0"/>
                <a:gd fmla="*/ 42 h 42" name="T1"/>
                <a:gd fmla="*/ 2 w 71" name="T2"/>
                <a:gd fmla="*/ 13 h 42" name="T3"/>
                <a:gd fmla="*/ 1 w 71" name="T4"/>
                <a:gd fmla="*/ 4 h 42" name="T5"/>
                <a:gd fmla="*/ 10 w 71" name="T6"/>
                <a:gd fmla="*/ 1 h 42" name="T7"/>
                <a:gd fmla="*/ 18 w 71" name="T8"/>
                <a:gd fmla="*/ 2 h 42" name="T9"/>
                <a:gd fmla="*/ 18 w 71" name="T10"/>
                <a:gd fmla="*/ 2 h 42" name="T11"/>
                <a:gd fmla="*/ 34 w 71" name="T12"/>
                <a:gd fmla="*/ 8 h 42" name="T13"/>
                <a:gd fmla="*/ 59 w 71" name="T14"/>
                <a:gd fmla="*/ 0 h 42" name="T15"/>
                <a:gd fmla="*/ 71 w 71" name="T16"/>
                <a:gd fmla="*/ 6 h 42" name="T17"/>
                <a:gd fmla="*/ 71 w 71" name="T18"/>
                <a:gd fmla="*/ 6 h 42" name="T19"/>
                <a:gd fmla="*/ 71 w 71" name="T20"/>
                <a:gd fmla="*/ 6 h 42" name="T21"/>
                <a:gd fmla="*/ 60 w 71" name="T22"/>
                <a:gd fmla="*/ 37 h 42" name="T23"/>
                <a:gd fmla="*/ 60 w 71" name="T24"/>
                <a:gd fmla="*/ 37 h 42" name="T25"/>
                <a:gd fmla="*/ 20 w 71" name="T26"/>
                <a:gd fmla="*/ 42 h 42" name="T27"/>
                <a:gd fmla="*/ 10 w 71" name="T28"/>
                <a:gd fmla="*/ 2 h 42" name="T29"/>
                <a:gd fmla="*/ 2 w 71" name="T30"/>
                <a:gd fmla="*/ 5 h 42" name="T31"/>
                <a:gd fmla="*/ 3 w 71" name="T32"/>
                <a:gd fmla="*/ 13 h 42" name="T33"/>
                <a:gd fmla="*/ 20 w 71" name="T34"/>
                <a:gd fmla="*/ 40 h 42" name="T35"/>
                <a:gd fmla="*/ 59 w 71" name="T36"/>
                <a:gd fmla="*/ 36 h 42" name="T37"/>
                <a:gd fmla="*/ 70 w 71" name="T38"/>
                <a:gd fmla="*/ 6 h 42" name="T39"/>
                <a:gd fmla="*/ 59 w 71" name="T40"/>
                <a:gd fmla="*/ 1 h 42" name="T41"/>
                <a:gd fmla="*/ 34 w 71" name="T42"/>
                <a:gd fmla="*/ 9 h 42" name="T43"/>
                <a:gd fmla="*/ 34 w 71" name="T44"/>
                <a:gd fmla="*/ 9 h 42" name="T45"/>
                <a:gd fmla="*/ 34 w 71" name="T46"/>
                <a:gd fmla="*/ 9 h 42" name="T47"/>
                <a:gd fmla="*/ 18 w 71" name="T48"/>
                <a:gd fmla="*/ 3 h 42" name="T49"/>
                <a:gd fmla="*/ 10 w 71" name="T50"/>
                <a:gd fmla="*/ 2 h 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2" w="71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gdLst>
                <a:gd fmla="*/ 41 w 50" name="T0"/>
                <a:gd fmla="*/ 0 h 18" name="T1"/>
                <a:gd fmla="*/ 7 w 50" name="T2"/>
                <a:gd fmla="*/ 4 h 18" name="T3"/>
                <a:gd fmla="*/ 1 w 50" name="T4"/>
                <a:gd fmla="*/ 12 h 18" name="T5"/>
                <a:gd fmla="*/ 8 w 50" name="T6"/>
                <a:gd fmla="*/ 17 h 18" name="T7"/>
                <a:gd fmla="*/ 43 w 50" name="T8"/>
                <a:gd fmla="*/ 14 h 18" name="T9"/>
                <a:gd fmla="*/ 49 w 50" name="T10"/>
                <a:gd fmla="*/ 6 h 18" name="T11"/>
                <a:gd fmla="*/ 41 w 50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50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gdLst>
                <a:gd fmla="*/ 8 w 50" name="T0"/>
                <a:gd fmla="*/ 19 h 19" name="T1"/>
                <a:gd fmla="*/ 0 w 50" name="T2"/>
                <a:gd fmla="*/ 13 h 19" name="T3"/>
                <a:gd fmla="*/ 2 w 50" name="T4"/>
                <a:gd fmla="*/ 7 h 19" name="T5"/>
                <a:gd fmla="*/ 7 w 50" name="T6"/>
                <a:gd fmla="*/ 5 h 19" name="T7"/>
                <a:gd fmla="*/ 41 w 50" name="T8"/>
                <a:gd fmla="*/ 1 h 19" name="T9"/>
                <a:gd fmla="*/ 50 w 50" name="T10"/>
                <a:gd fmla="*/ 7 h 19" name="T11"/>
                <a:gd fmla="*/ 48 w 50" name="T12"/>
                <a:gd fmla="*/ 12 h 19" name="T13"/>
                <a:gd fmla="*/ 43 w 50" name="T14"/>
                <a:gd fmla="*/ 15 h 19" name="T15"/>
                <a:gd fmla="*/ 9 w 50" name="T16"/>
                <a:gd fmla="*/ 19 h 19" name="T17"/>
                <a:gd fmla="*/ 8 w 50" name="T18"/>
                <a:gd fmla="*/ 19 h 19" name="T19"/>
                <a:gd fmla="*/ 42 w 50" name="T20"/>
                <a:gd fmla="*/ 2 h 19" name="T21"/>
                <a:gd fmla="*/ 41 w 50" name="T22"/>
                <a:gd fmla="*/ 2 h 19" name="T23"/>
                <a:gd fmla="*/ 7 w 50" name="T24"/>
                <a:gd fmla="*/ 6 h 19" name="T25"/>
                <a:gd fmla="*/ 3 w 50" name="T26"/>
                <a:gd fmla="*/ 8 h 19" name="T27"/>
                <a:gd fmla="*/ 1 w 50" name="T28"/>
                <a:gd fmla="*/ 12 h 19" name="T29"/>
                <a:gd fmla="*/ 8 w 50" name="T30"/>
                <a:gd fmla="*/ 18 h 19" name="T31"/>
                <a:gd fmla="*/ 43 w 50" name="T32"/>
                <a:gd fmla="*/ 14 h 19" name="T33"/>
                <a:gd fmla="*/ 47 w 50" name="T34"/>
                <a:gd fmla="*/ 12 h 19" name="T35"/>
                <a:gd fmla="*/ 49 w 50" name="T36"/>
                <a:gd fmla="*/ 7 h 19" name="T37"/>
                <a:gd fmla="*/ 42 w 50" name="T38"/>
                <a:gd fmla="*/ 2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50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gdLst>
                <a:gd fmla="*/ 153 w 178" name="T0"/>
                <a:gd fmla="*/ 137 h 155" name="T1"/>
                <a:gd fmla="*/ 157 w 178" name="T2"/>
                <a:gd fmla="*/ 137 h 155" name="T3"/>
                <a:gd fmla="*/ 165 w 178" name="T4"/>
                <a:gd fmla="*/ 138 h 155" name="T5"/>
                <a:gd fmla="*/ 168 w 178" name="T6"/>
                <a:gd fmla="*/ 139 h 155" name="T7"/>
                <a:gd fmla="*/ 176 w 178" name="T8"/>
                <a:gd fmla="*/ 135 h 155" name="T9"/>
                <a:gd fmla="*/ 172 w 178" name="T10"/>
                <a:gd fmla="*/ 128 h 155" name="T11"/>
                <a:gd fmla="*/ 166 w 178" name="T12"/>
                <a:gd fmla="*/ 105 h 155" name="T13"/>
                <a:gd fmla="*/ 134 w 178" name="T14"/>
                <a:gd fmla="*/ 34 h 155" name="T15"/>
                <a:gd fmla="*/ 95 w 178" name="T16"/>
                <a:gd fmla="*/ 2 h 155" name="T17"/>
                <a:gd fmla="*/ 94 w 178" name="T18"/>
                <a:gd fmla="*/ 0 h 155" name="T19"/>
                <a:gd fmla="*/ 58 w 178" name="T20"/>
                <a:gd fmla="*/ 4 h 155" name="T21"/>
                <a:gd fmla="*/ 35 w 178" name="T22"/>
                <a:gd fmla="*/ 37 h 155" name="T23"/>
                <a:gd fmla="*/ 21 w 178" name="T24"/>
                <a:gd fmla="*/ 133 h 155" name="T25"/>
                <a:gd fmla="*/ 15 w 178" name="T26"/>
                <a:gd fmla="*/ 148 h 155" name="T27"/>
                <a:gd fmla="*/ 15 w 178" name="T28"/>
                <a:gd fmla="*/ 153 h 155" name="T29"/>
                <a:gd fmla="*/ 24 w 178" name="T30"/>
                <a:gd fmla="*/ 153 h 155" name="T31"/>
                <a:gd fmla="*/ 36 w 178" name="T32"/>
                <a:gd fmla="*/ 150 h 155" name="T33"/>
                <a:gd fmla="*/ 36 w 178" name="T34"/>
                <a:gd fmla="*/ 150 h 155" name="T35"/>
                <a:gd fmla="*/ 36 w 178" name="T36"/>
                <a:gd fmla="*/ 150 h 155" name="T37"/>
                <a:gd fmla="*/ 68 w 178" name="T38"/>
                <a:gd fmla="*/ 153 h 155" name="T39"/>
                <a:gd fmla="*/ 153 w 178" name="T40"/>
                <a:gd fmla="*/ 137 h 155" name="T41"/>
                <a:gd fmla="*/ 67 w 178" name="T42"/>
                <a:gd fmla="*/ 57 h 155" name="T43"/>
                <a:gd fmla="*/ 81 w 178" name="T44"/>
                <a:gd fmla="*/ 50 h 155" name="T45"/>
                <a:gd fmla="*/ 80 w 178" name="T46"/>
                <a:gd fmla="*/ 42 h 155" name="T47"/>
                <a:gd fmla="*/ 86 w 178" name="T48"/>
                <a:gd fmla="*/ 41 h 155" name="T49"/>
                <a:gd fmla="*/ 88 w 178" name="T50"/>
                <a:gd fmla="*/ 49 h 155" name="T51"/>
                <a:gd fmla="*/ 102 w 178" name="T52"/>
                <a:gd fmla="*/ 50 h 155" name="T53"/>
                <a:gd fmla="*/ 100 w 178" name="T54"/>
                <a:gd fmla="*/ 55 h 155" name="T55"/>
                <a:gd fmla="*/ 75 w 178" name="T56"/>
                <a:gd fmla="*/ 62 h 155" name="T57"/>
                <a:gd fmla="*/ 92 w 178" name="T58"/>
                <a:gd fmla="*/ 70 h 155" name="T59"/>
                <a:gd fmla="*/ 106 w 178" name="T60"/>
                <a:gd fmla="*/ 92 h 155" name="T61"/>
                <a:gd fmla="*/ 93 w 178" name="T62"/>
                <a:gd fmla="*/ 98 h 155" name="T63"/>
                <a:gd fmla="*/ 94 w 178" name="T64"/>
                <a:gd fmla="*/ 106 h 155" name="T65"/>
                <a:gd fmla="*/ 87 w 178" name="T66"/>
                <a:gd fmla="*/ 107 h 155" name="T67"/>
                <a:gd fmla="*/ 86 w 178" name="T68"/>
                <a:gd fmla="*/ 99 h 155" name="T69"/>
                <a:gd fmla="*/ 69 w 178" name="T70"/>
                <a:gd fmla="*/ 97 h 155" name="T71"/>
                <a:gd fmla="*/ 70 w 178" name="T72"/>
                <a:gd fmla="*/ 92 h 155" name="T73"/>
                <a:gd fmla="*/ 97 w 178" name="T74"/>
                <a:gd fmla="*/ 90 h 155" name="T75"/>
                <a:gd fmla="*/ 93 w 178" name="T76"/>
                <a:gd fmla="*/ 78 h 155" name="T77"/>
                <a:gd fmla="*/ 78 w 178" name="T78"/>
                <a:gd fmla="*/ 74 h 155" name="T79"/>
                <a:gd fmla="*/ 67 w 178" name="T80"/>
                <a:gd fmla="*/ 57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78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gdLst>
                <a:gd fmla="*/ 21 w 74" name="T0"/>
                <a:gd fmla="*/ 45 h 45" name="T1"/>
                <a:gd fmla="*/ 60 w 74" name="T2"/>
                <a:gd fmla="*/ 44 h 45" name="T3"/>
                <a:gd fmla="*/ 74 w 74" name="T4"/>
                <a:gd fmla="*/ 15 h 45" name="T5"/>
                <a:gd fmla="*/ 38 w 74" name="T6"/>
                <a:gd fmla="*/ 14 h 45" name="T7"/>
                <a:gd fmla="*/ 23 w 74" name="T8"/>
                <a:gd fmla="*/ 8 h 45" name="T9"/>
                <a:gd fmla="*/ 6 w 74" name="T10"/>
                <a:gd fmla="*/ 17 h 45" name="T11"/>
                <a:gd fmla="*/ 21 w 74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74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gdLst>
                <a:gd fmla="*/ 17 w 70" name="T0"/>
                <a:gd fmla="*/ 40 h 40" name="T1"/>
                <a:gd fmla="*/ 2 w 70" name="T2"/>
                <a:gd fmla="*/ 11 h 40" name="T3"/>
                <a:gd fmla="*/ 2 w 70" name="T4"/>
                <a:gd fmla="*/ 2 h 40" name="T5"/>
                <a:gd fmla="*/ 9 w 70" name="T6"/>
                <a:gd fmla="*/ 0 h 40" name="T7"/>
                <a:gd fmla="*/ 19 w 70" name="T8"/>
                <a:gd fmla="*/ 1 h 40" name="T9"/>
                <a:gd fmla="*/ 19 w 70" name="T10"/>
                <a:gd fmla="*/ 1 h 40" name="T11"/>
                <a:gd fmla="*/ 34 w 70" name="T12"/>
                <a:gd fmla="*/ 8 h 40" name="T13"/>
                <a:gd fmla="*/ 56 w 70" name="T14"/>
                <a:gd fmla="*/ 2 h 40" name="T15"/>
                <a:gd fmla="*/ 70 w 70" name="T16"/>
                <a:gd fmla="*/ 9 h 40" name="T17"/>
                <a:gd fmla="*/ 70 w 70" name="T18"/>
                <a:gd fmla="*/ 9 h 40" name="T19"/>
                <a:gd fmla="*/ 70 w 70" name="T20"/>
                <a:gd fmla="*/ 10 h 40" name="T21"/>
                <a:gd fmla="*/ 56 w 70" name="T22"/>
                <a:gd fmla="*/ 39 h 40" name="T23"/>
                <a:gd fmla="*/ 56 w 70" name="T24"/>
                <a:gd fmla="*/ 39 h 40" name="T25"/>
                <a:gd fmla="*/ 17 w 70" name="T26"/>
                <a:gd fmla="*/ 40 h 40" name="T27"/>
                <a:gd fmla="*/ 9 w 70" name="T28"/>
                <a:gd fmla="*/ 1 h 40" name="T29"/>
                <a:gd fmla="*/ 3 w 70" name="T30"/>
                <a:gd fmla="*/ 3 h 40" name="T31"/>
                <a:gd fmla="*/ 3 w 70" name="T32"/>
                <a:gd fmla="*/ 11 h 40" name="T33"/>
                <a:gd fmla="*/ 17 w 70" name="T34"/>
                <a:gd fmla="*/ 39 h 40" name="T35"/>
                <a:gd fmla="*/ 55 w 70" name="T36"/>
                <a:gd fmla="*/ 38 h 40" name="T37"/>
                <a:gd fmla="*/ 69 w 70" name="T38"/>
                <a:gd fmla="*/ 9 h 40" name="T39"/>
                <a:gd fmla="*/ 56 w 70" name="T40"/>
                <a:gd fmla="*/ 4 h 40" name="T41"/>
                <a:gd fmla="*/ 34 w 70" name="T42"/>
                <a:gd fmla="*/ 9 h 40" name="T43"/>
                <a:gd fmla="*/ 34 w 70" name="T44"/>
                <a:gd fmla="*/ 9 h 40" name="T45"/>
                <a:gd fmla="*/ 34 w 70" name="T46"/>
                <a:gd fmla="*/ 9 h 40" name="T47"/>
                <a:gd fmla="*/ 18 w 70" name="T48"/>
                <a:gd fmla="*/ 2 h 40" name="T49"/>
                <a:gd fmla="*/ 9 w 70" name="T50"/>
                <a:gd fmla="*/ 1 h 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0" w="7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gdLst>
                <a:gd fmla="*/ 40 w 48" name="T0"/>
                <a:gd fmla="*/ 0 h 14" name="T1"/>
                <a:gd fmla="*/ 6 w 48" name="T2"/>
                <a:gd fmla="*/ 1 h 14" name="T3"/>
                <a:gd fmla="*/ 0 w 48" name="T4"/>
                <a:gd fmla="*/ 7 h 14" name="T5"/>
                <a:gd fmla="*/ 7 w 48" name="T6"/>
                <a:gd fmla="*/ 14 h 14" name="T7"/>
                <a:gd fmla="*/ 41 w 48" name="T8"/>
                <a:gd fmla="*/ 13 h 14" name="T9"/>
                <a:gd fmla="*/ 48 w 48" name="T10"/>
                <a:gd fmla="*/ 6 h 14" name="T11"/>
                <a:gd fmla="*/ 40 w 48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gdLst>
                <a:gd fmla="*/ 8 w 49" name="T0"/>
                <a:gd fmla="*/ 15 h 15" name="T1"/>
                <a:gd fmla="*/ 0 w 49" name="T2"/>
                <a:gd fmla="*/ 8 h 15" name="T3"/>
                <a:gd fmla="*/ 2 w 49" name="T4"/>
                <a:gd fmla="*/ 3 h 15" name="T5"/>
                <a:gd fmla="*/ 7 w 49" name="T6"/>
                <a:gd fmla="*/ 1 h 15" name="T7"/>
                <a:gd fmla="*/ 42 w 49" name="T8"/>
                <a:gd fmla="*/ 0 h 15" name="T9"/>
                <a:gd fmla="*/ 49 w 49" name="T10"/>
                <a:gd fmla="*/ 7 h 15" name="T11"/>
                <a:gd fmla="*/ 42 w 49" name="T12"/>
                <a:gd fmla="*/ 14 h 15" name="T13"/>
                <a:gd fmla="*/ 8 w 49" name="T14"/>
                <a:gd fmla="*/ 15 h 15" name="T15"/>
                <a:gd fmla="*/ 42 w 49" name="T16"/>
                <a:gd fmla="*/ 1 h 15" name="T17"/>
                <a:gd fmla="*/ 41 w 49" name="T18"/>
                <a:gd fmla="*/ 1 h 15" name="T19"/>
                <a:gd fmla="*/ 7 w 49" name="T20"/>
                <a:gd fmla="*/ 2 h 15" name="T21"/>
                <a:gd fmla="*/ 3 w 49" name="T22"/>
                <a:gd fmla="*/ 4 h 15" name="T23"/>
                <a:gd fmla="*/ 1 w 49" name="T24"/>
                <a:gd fmla="*/ 8 h 15" name="T25"/>
                <a:gd fmla="*/ 8 w 49" name="T26"/>
                <a:gd fmla="*/ 14 h 15" name="T27"/>
                <a:gd fmla="*/ 8 w 49" name="T28"/>
                <a:gd fmla="*/ 14 h 15" name="T29"/>
                <a:gd fmla="*/ 42 w 49" name="T30"/>
                <a:gd fmla="*/ 13 h 15" name="T31"/>
                <a:gd fmla="*/ 48 w 49" name="T32"/>
                <a:gd fmla="*/ 7 h 15" name="T33"/>
                <a:gd fmla="*/ 42 w 49" name="T34"/>
                <a:gd fmla="*/ 1 h 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" w="49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gdLst>
                <a:gd fmla="*/ 163 w 169" name="T0"/>
                <a:gd fmla="*/ 131 h 148" name="T1"/>
                <a:gd fmla="*/ 159 w 169" name="T2"/>
                <a:gd fmla="*/ 108 h 148" name="T3"/>
                <a:gd fmla="*/ 135 w 169" name="T4"/>
                <a:gd fmla="*/ 36 h 148" name="T5"/>
                <a:gd fmla="*/ 99 w 169" name="T6"/>
                <a:gd fmla="*/ 2 h 148" name="T7"/>
                <a:gd fmla="*/ 99 w 169" name="T8"/>
                <a:gd fmla="*/ 0 h 148" name="T9"/>
                <a:gd fmla="*/ 63 w 169" name="T10"/>
                <a:gd fmla="*/ 1 h 148" name="T11"/>
                <a:gd fmla="*/ 38 w 169" name="T12"/>
                <a:gd fmla="*/ 31 h 148" name="T13"/>
                <a:gd fmla="*/ 15 w 169" name="T14"/>
                <a:gd fmla="*/ 124 h 148" name="T15"/>
                <a:gd fmla="*/ 8 w 169" name="T16"/>
                <a:gd fmla="*/ 139 h 148" name="T17"/>
                <a:gd fmla="*/ 8 w 169" name="T18"/>
                <a:gd fmla="*/ 139 h 148" name="T19"/>
                <a:gd fmla="*/ 7 w 169" name="T20"/>
                <a:gd fmla="*/ 143 h 148" name="T21"/>
                <a:gd fmla="*/ 16 w 169" name="T22"/>
                <a:gd fmla="*/ 144 h 148" name="T23"/>
                <a:gd fmla="*/ 28 w 169" name="T24"/>
                <a:gd fmla="*/ 142 h 148" name="T25"/>
                <a:gd fmla="*/ 28 w 169" name="T26"/>
                <a:gd fmla="*/ 142 h 148" name="T27"/>
                <a:gd fmla="*/ 29 w 169" name="T28"/>
                <a:gd fmla="*/ 142 h 148" name="T29"/>
                <a:gd fmla="*/ 78 w 169" name="T30"/>
                <a:gd fmla="*/ 148 h 148" name="T31"/>
                <a:gd fmla="*/ 143 w 169" name="T32"/>
                <a:gd fmla="*/ 139 h 148" name="T33"/>
                <a:gd fmla="*/ 155 w 169" name="T34"/>
                <a:gd fmla="*/ 141 h 148" name="T35"/>
                <a:gd fmla="*/ 159 w 169" name="T36"/>
                <a:gd fmla="*/ 142 h 148" name="T37"/>
                <a:gd fmla="*/ 167 w 169" name="T38"/>
                <a:gd fmla="*/ 138 h 148" name="T39"/>
                <a:gd fmla="*/ 163 w 169" name="T40"/>
                <a:gd fmla="*/ 131 h 148" name="T41"/>
                <a:gd fmla="*/ 107 w 169" name="T42"/>
                <a:gd fmla="*/ 101 h 148" name="T43"/>
                <a:gd fmla="*/ 56 w 169" name="T44"/>
                <a:gd fmla="*/ 100 h 148" name="T45"/>
                <a:gd fmla="*/ 56 w 169" name="T46"/>
                <a:gd fmla="*/ 96 h 148" name="T47"/>
                <a:gd fmla="*/ 70 w 169" name="T48"/>
                <a:gd fmla="*/ 79 h 148" name="T49"/>
                <a:gd fmla="*/ 70 w 169" name="T50"/>
                <a:gd fmla="*/ 73 h 148" name="T51"/>
                <a:gd fmla="*/ 57 w 169" name="T52"/>
                <a:gd fmla="*/ 73 h 148" name="T53"/>
                <a:gd fmla="*/ 57 w 169" name="T54"/>
                <a:gd fmla="*/ 67 h 148" name="T55"/>
                <a:gd fmla="*/ 68 w 169" name="T56"/>
                <a:gd fmla="*/ 67 h 148" name="T57"/>
                <a:gd fmla="*/ 67 w 169" name="T58"/>
                <a:gd fmla="*/ 57 h 148" name="T59"/>
                <a:gd fmla="*/ 91 w 169" name="T60"/>
                <a:gd fmla="*/ 39 h 148" name="T61"/>
                <a:gd fmla="*/ 104 w 169" name="T62"/>
                <a:gd fmla="*/ 41 h 148" name="T63"/>
                <a:gd fmla="*/ 102 w 169" name="T64"/>
                <a:gd fmla="*/ 47 h 148" name="T65"/>
                <a:gd fmla="*/ 91 w 169" name="T66"/>
                <a:gd fmla="*/ 45 h 148" name="T67"/>
                <a:gd fmla="*/ 77 w 169" name="T68"/>
                <a:gd fmla="*/ 57 h 148" name="T69"/>
                <a:gd fmla="*/ 79 w 169" name="T70"/>
                <a:gd fmla="*/ 67 h 148" name="T71"/>
                <a:gd fmla="*/ 97 w 169" name="T72"/>
                <a:gd fmla="*/ 67 h 148" name="T73"/>
                <a:gd fmla="*/ 96 w 169" name="T74"/>
                <a:gd fmla="*/ 73 h 148" name="T75"/>
                <a:gd fmla="*/ 80 w 169" name="T76"/>
                <a:gd fmla="*/ 73 h 148" name="T77"/>
                <a:gd fmla="*/ 79 w 169" name="T78"/>
                <a:gd fmla="*/ 83 h 148" name="T79"/>
                <a:gd fmla="*/ 71 w 169" name="T80"/>
                <a:gd fmla="*/ 93 h 148" name="T81"/>
                <a:gd fmla="*/ 71 w 169" name="T82"/>
                <a:gd fmla="*/ 94 h 148" name="T83"/>
                <a:gd fmla="*/ 107 w 169" name="T84"/>
                <a:gd fmla="*/ 94 h 148" name="T85"/>
                <a:gd fmla="*/ 107 w 169" name="T86"/>
                <a:gd fmla="*/ 101 h 14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8" w="169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gdLst>
                <a:gd fmla="*/ 14 w 54" name="T0"/>
                <a:gd fmla="*/ 34 h 34" name="T1"/>
                <a:gd fmla="*/ 43 w 54" name="T2"/>
                <a:gd fmla="*/ 34 h 34" name="T3"/>
                <a:gd fmla="*/ 54 w 54" name="T4"/>
                <a:gd fmla="*/ 13 h 34" name="T5"/>
                <a:gd fmla="*/ 28 w 54" name="T6"/>
                <a:gd fmla="*/ 12 h 34" name="T7"/>
                <a:gd fmla="*/ 16 w 54" name="T8"/>
                <a:gd fmla="*/ 6 h 34" name="T9"/>
                <a:gd fmla="*/ 4 w 54" name="T10"/>
                <a:gd fmla="*/ 13 h 34" name="T11"/>
                <a:gd fmla="*/ 14 w 54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5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gdLst>
                <a:gd fmla="*/ 12 w 53" name="T0"/>
                <a:gd fmla="*/ 31 h 31" name="T1"/>
                <a:gd fmla="*/ 1 w 53" name="T2"/>
                <a:gd fmla="*/ 9 h 31" name="T3"/>
                <a:gd fmla="*/ 2 w 53" name="T4"/>
                <a:gd fmla="*/ 2 h 31" name="T5"/>
                <a:gd fmla="*/ 7 w 53" name="T6"/>
                <a:gd fmla="*/ 0 h 31" name="T7"/>
                <a:gd fmla="*/ 15 w 53" name="T8"/>
                <a:gd fmla="*/ 2 h 31" name="T9"/>
                <a:gd fmla="*/ 15 w 53" name="T10"/>
                <a:gd fmla="*/ 2 h 31" name="T11"/>
                <a:gd fmla="*/ 25 w 53" name="T12"/>
                <a:gd fmla="*/ 7 h 31" name="T13"/>
                <a:gd fmla="*/ 42 w 53" name="T14"/>
                <a:gd fmla="*/ 3 h 31" name="T15"/>
                <a:gd fmla="*/ 53 w 53" name="T16"/>
                <a:gd fmla="*/ 9 h 31" name="T17"/>
                <a:gd fmla="*/ 53 w 53" name="T18"/>
                <a:gd fmla="*/ 9 h 31" name="T19"/>
                <a:gd fmla="*/ 53 w 53" name="T20"/>
                <a:gd fmla="*/ 9 h 31" name="T21"/>
                <a:gd fmla="*/ 42 w 53" name="T22"/>
                <a:gd fmla="*/ 31 h 31" name="T23"/>
                <a:gd fmla="*/ 42 w 53" name="T24"/>
                <a:gd fmla="*/ 31 h 31" name="T25"/>
                <a:gd fmla="*/ 12 w 53" name="T26"/>
                <a:gd fmla="*/ 31 h 31" name="T27"/>
                <a:gd fmla="*/ 7 w 53" name="T28"/>
                <a:gd fmla="*/ 1 h 31" name="T29"/>
                <a:gd fmla="*/ 2 w 53" name="T30"/>
                <a:gd fmla="*/ 3 h 31" name="T31"/>
                <a:gd fmla="*/ 2 w 53" name="T32"/>
                <a:gd fmla="*/ 9 h 31" name="T33"/>
                <a:gd fmla="*/ 13 w 53" name="T34"/>
                <a:gd fmla="*/ 30 h 31" name="T35"/>
                <a:gd fmla="*/ 41 w 53" name="T36"/>
                <a:gd fmla="*/ 30 h 31" name="T37"/>
                <a:gd fmla="*/ 52 w 53" name="T38"/>
                <a:gd fmla="*/ 9 h 31" name="T39"/>
                <a:gd fmla="*/ 42 w 53" name="T40"/>
                <a:gd fmla="*/ 4 h 31" name="T41"/>
                <a:gd fmla="*/ 26 w 53" name="T42"/>
                <a:gd fmla="*/ 8 h 31" name="T43"/>
                <a:gd fmla="*/ 26 w 53" name="T44"/>
                <a:gd fmla="*/ 8 h 31" name="T45"/>
                <a:gd fmla="*/ 25 w 53" name="T46"/>
                <a:gd fmla="*/ 8 h 31" name="T47"/>
                <a:gd fmla="*/ 14 w 53" name="T48"/>
                <a:gd fmla="*/ 3 h 31" name="T49"/>
                <a:gd fmla="*/ 7 w 53" name="T50"/>
                <a:gd fmla="*/ 1 h 3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1" w="52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gdLst>
                <a:gd fmla="*/ 31 w 36" name="T0"/>
                <a:gd fmla="*/ 0 h 10" name="T1"/>
                <a:gd fmla="*/ 5 w 36" name="T2"/>
                <a:gd fmla="*/ 0 h 10" name="T3"/>
                <a:gd fmla="*/ 0 w 36" name="T4"/>
                <a:gd fmla="*/ 5 h 10" name="T5"/>
                <a:gd fmla="*/ 5 w 36" name="T6"/>
                <a:gd fmla="*/ 10 h 10" name="T7"/>
                <a:gd fmla="*/ 31 w 36" name="T8"/>
                <a:gd fmla="*/ 10 h 10" name="T9"/>
                <a:gd fmla="*/ 36 w 36" name="T10"/>
                <a:gd fmla="*/ 5 h 10" name="T11"/>
                <a:gd fmla="*/ 31 w 36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36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gdLst>
                <a:gd fmla="*/ 5 w 36" name="T0"/>
                <a:gd fmla="*/ 11 h 11" name="T1"/>
                <a:gd fmla="*/ 0 w 36" name="T2"/>
                <a:gd fmla="*/ 6 h 11" name="T3"/>
                <a:gd fmla="*/ 1 w 36" name="T4"/>
                <a:gd fmla="*/ 2 h 11" name="T5"/>
                <a:gd fmla="*/ 5 w 36" name="T6"/>
                <a:gd fmla="*/ 0 h 11" name="T7"/>
                <a:gd fmla="*/ 31 w 36" name="T8"/>
                <a:gd fmla="*/ 0 h 11" name="T9"/>
                <a:gd fmla="*/ 36 w 36" name="T10"/>
                <a:gd fmla="*/ 6 h 11" name="T11"/>
                <a:gd fmla="*/ 31 w 36" name="T12"/>
                <a:gd fmla="*/ 11 h 11" name="T13"/>
                <a:gd fmla="*/ 5 w 36" name="T14"/>
                <a:gd fmla="*/ 11 h 11" name="T15"/>
                <a:gd fmla="*/ 31 w 36" name="T16"/>
                <a:gd fmla="*/ 1 h 11" name="T17"/>
                <a:gd fmla="*/ 5 w 36" name="T18"/>
                <a:gd fmla="*/ 1 h 11" name="T19"/>
                <a:gd fmla="*/ 2 w 36" name="T20"/>
                <a:gd fmla="*/ 3 h 11" name="T21"/>
                <a:gd fmla="*/ 1 w 36" name="T22"/>
                <a:gd fmla="*/ 6 h 11" name="T23"/>
                <a:gd fmla="*/ 5 w 36" name="T24"/>
                <a:gd fmla="*/ 10 h 11" name="T25"/>
                <a:gd fmla="*/ 5 w 36" name="T26"/>
                <a:gd fmla="*/ 11 h 11" name="T27"/>
                <a:gd fmla="*/ 5 w 36" name="T28"/>
                <a:gd fmla="*/ 10 h 11" name="T29"/>
                <a:gd fmla="*/ 31 w 36" name="T30"/>
                <a:gd fmla="*/ 10 h 11" name="T31"/>
                <a:gd fmla="*/ 35 w 36" name="T32"/>
                <a:gd fmla="*/ 6 h 11" name="T33"/>
                <a:gd fmla="*/ 31 w 36" name="T34"/>
                <a:gd fmla="*/ 1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36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gdLst>
                <a:gd fmla="*/ 120 w 126" name="T0"/>
                <a:gd fmla="*/ 99 h 110" name="T1"/>
                <a:gd fmla="*/ 118 w 126" name="T2"/>
                <a:gd fmla="*/ 82 h 110" name="T3"/>
                <a:gd fmla="*/ 101 w 126" name="T4"/>
                <a:gd fmla="*/ 28 h 110" name="T5"/>
                <a:gd fmla="*/ 76 w 126" name="T6"/>
                <a:gd fmla="*/ 2 h 110" name="T7"/>
                <a:gd fmla="*/ 75 w 126" name="T8"/>
                <a:gd fmla="*/ 0 h 110" name="T9"/>
                <a:gd fmla="*/ 48 w 126" name="T10"/>
                <a:gd fmla="*/ 0 h 110" name="T11"/>
                <a:gd fmla="*/ 29 w 126" name="T12"/>
                <a:gd fmla="*/ 22 h 110" name="T13"/>
                <a:gd fmla="*/ 10 w 126" name="T14"/>
                <a:gd fmla="*/ 91 h 110" name="T15"/>
                <a:gd fmla="*/ 4 w 126" name="T16"/>
                <a:gd fmla="*/ 102 h 110" name="T17"/>
                <a:gd fmla="*/ 4 w 126" name="T18"/>
                <a:gd fmla="*/ 105 h 110" name="T19"/>
                <a:gd fmla="*/ 10 w 126" name="T20"/>
                <a:gd fmla="*/ 106 h 110" name="T21"/>
                <a:gd fmla="*/ 19 w 126" name="T22"/>
                <a:gd fmla="*/ 105 h 110" name="T23"/>
                <a:gd fmla="*/ 19 w 126" name="T24"/>
                <a:gd fmla="*/ 105 h 110" name="T25"/>
                <a:gd fmla="*/ 20 w 126" name="T26"/>
                <a:gd fmla="*/ 105 h 110" name="T27"/>
                <a:gd fmla="*/ 61 w 126" name="T28"/>
                <a:gd fmla="*/ 110 h 110" name="T29"/>
                <a:gd fmla="*/ 105 w 126" name="T30"/>
                <a:gd fmla="*/ 104 h 110" name="T31"/>
                <a:gd fmla="*/ 107 w 126" name="T32"/>
                <a:gd fmla="*/ 104 h 110" name="T33"/>
                <a:gd fmla="*/ 114 w 126" name="T34"/>
                <a:gd fmla="*/ 106 h 110" name="T35"/>
                <a:gd fmla="*/ 118 w 126" name="T36"/>
                <a:gd fmla="*/ 107 h 110" name="T37"/>
                <a:gd fmla="*/ 123 w 126" name="T38"/>
                <a:gd fmla="*/ 104 h 110" name="T39"/>
                <a:gd fmla="*/ 120 w 126" name="T40"/>
                <a:gd fmla="*/ 99 h 110" name="T41"/>
                <a:gd fmla="*/ 81 w 126" name="T42"/>
                <a:gd fmla="*/ 55 h 110" name="T43"/>
                <a:gd fmla="*/ 81 w 126" name="T44"/>
                <a:gd fmla="*/ 58 h 110" name="T45"/>
                <a:gd fmla="*/ 53 w 126" name="T46"/>
                <a:gd fmla="*/ 57 h 110" name="T47"/>
                <a:gd fmla="*/ 53 w 126" name="T48"/>
                <a:gd fmla="*/ 62 h 110" name="T49"/>
                <a:gd fmla="*/ 81 w 126" name="T50"/>
                <a:gd fmla="*/ 62 h 110" name="T51"/>
                <a:gd fmla="*/ 81 w 126" name="T52"/>
                <a:gd fmla="*/ 66 h 110" name="T53"/>
                <a:gd fmla="*/ 53 w 126" name="T54"/>
                <a:gd fmla="*/ 65 h 110" name="T55"/>
                <a:gd fmla="*/ 67 w 126" name="T56"/>
                <a:gd fmla="*/ 80 h 110" name="T57"/>
                <a:gd fmla="*/ 83 w 126" name="T58"/>
                <a:gd fmla="*/ 78 h 110" name="T59"/>
                <a:gd fmla="*/ 85 w 126" name="T60"/>
                <a:gd fmla="*/ 83 h 110" name="T61"/>
                <a:gd fmla="*/ 54 w 126" name="T62"/>
                <a:gd fmla="*/ 81 h 110" name="T63"/>
                <a:gd fmla="*/ 45 w 126" name="T64"/>
                <a:gd fmla="*/ 65 h 110" name="T65"/>
                <a:gd fmla="*/ 38 w 126" name="T66"/>
                <a:gd fmla="*/ 65 h 110" name="T67"/>
                <a:gd fmla="*/ 39 w 126" name="T68"/>
                <a:gd fmla="*/ 61 h 110" name="T69"/>
                <a:gd fmla="*/ 44 w 126" name="T70"/>
                <a:gd fmla="*/ 61 h 110" name="T71"/>
                <a:gd fmla="*/ 45 w 126" name="T72"/>
                <a:gd fmla="*/ 58 h 110" name="T73"/>
                <a:gd fmla="*/ 39 w 126" name="T74"/>
                <a:gd fmla="*/ 57 h 110" name="T75"/>
                <a:gd fmla="*/ 39 w 126" name="T76"/>
                <a:gd fmla="*/ 53 h 110" name="T77"/>
                <a:gd fmla="*/ 45 w 126" name="T78"/>
                <a:gd fmla="*/ 53 h 110" name="T79"/>
                <a:gd fmla="*/ 67 w 126" name="T80"/>
                <a:gd fmla="*/ 35 h 110" name="T81"/>
                <a:gd fmla="*/ 86 w 126" name="T82"/>
                <a:gd fmla="*/ 38 h 110" name="T83"/>
                <a:gd fmla="*/ 83 w 126" name="T84"/>
                <a:gd fmla="*/ 43 h 110" name="T85"/>
                <a:gd fmla="*/ 54 w 126" name="T86"/>
                <a:gd fmla="*/ 54 h 110" name="T87"/>
                <a:gd fmla="*/ 81 w 126" name="T88"/>
                <a:gd fmla="*/ 55 h 11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10" w="125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5538909" y="3919163"/>
            <a:ext cx="275982" cy="276975"/>
          </a:xfrm>
          <a:custGeom>
            <a:gdLst>
              <a:gd fmla="*/ 97 w 115" name="T0"/>
              <a:gd fmla="*/ 48 h 115" name="T1"/>
              <a:gd fmla="*/ 91 w 115" name="T2"/>
              <a:gd fmla="*/ 41 h 115" name="T3"/>
              <a:gd fmla="*/ 102 w 115" name="T4"/>
              <a:gd fmla="*/ 26 h 115" name="T5"/>
              <a:gd fmla="*/ 94 w 115" name="T6"/>
              <a:gd fmla="*/ 13 h 115" name="T7"/>
              <a:gd fmla="*/ 79 w 115" name="T8"/>
              <a:gd fmla="*/ 23 h 115" name="T9"/>
              <a:gd fmla="*/ 70 w 115" name="T10"/>
              <a:gd fmla="*/ 22 h 115" name="T11"/>
              <a:gd fmla="*/ 67 w 115" name="T12"/>
              <a:gd fmla="*/ 3 h 115" name="T13"/>
              <a:gd fmla="*/ 52 w 115" name="T14"/>
              <a:gd fmla="*/ 0 h 115" name="T15"/>
              <a:gd fmla="*/ 48 w 115" name="T16"/>
              <a:gd fmla="*/ 18 h 115" name="T17"/>
              <a:gd fmla="*/ 41 w 115" name="T18"/>
              <a:gd fmla="*/ 24 h 115" name="T19"/>
              <a:gd fmla="*/ 26 w 115" name="T20"/>
              <a:gd fmla="*/ 13 h 115" name="T21"/>
              <a:gd fmla="*/ 13 w 115" name="T22"/>
              <a:gd fmla="*/ 21 h 115" name="T23"/>
              <a:gd fmla="*/ 23 w 115" name="T24"/>
              <a:gd fmla="*/ 36 h 115" name="T25"/>
              <a:gd fmla="*/ 22 w 115" name="T26"/>
              <a:gd fmla="*/ 45 h 115" name="T27"/>
              <a:gd fmla="*/ 4 w 115" name="T28"/>
              <a:gd fmla="*/ 48 h 115" name="T29"/>
              <a:gd fmla="*/ 0 w 115" name="T30"/>
              <a:gd fmla="*/ 63 h 115" name="T31"/>
              <a:gd fmla="*/ 18 w 115" name="T32"/>
              <a:gd fmla="*/ 66 h 115" name="T33"/>
              <a:gd fmla="*/ 24 w 115" name="T34"/>
              <a:gd fmla="*/ 73 h 115" name="T35"/>
              <a:gd fmla="*/ 13 w 115" name="T36"/>
              <a:gd fmla="*/ 89 h 115" name="T37"/>
              <a:gd fmla="*/ 21 w 115" name="T38"/>
              <a:gd fmla="*/ 102 h 115" name="T39"/>
              <a:gd fmla="*/ 36 w 115" name="T40"/>
              <a:gd fmla="*/ 92 h 115" name="T41"/>
              <a:gd fmla="*/ 45 w 115" name="T42"/>
              <a:gd fmla="*/ 92 h 115" name="T43"/>
              <a:gd fmla="*/ 48 w 115" name="T44"/>
              <a:gd fmla="*/ 111 h 115" name="T45"/>
              <a:gd fmla="*/ 63 w 115" name="T46"/>
              <a:gd fmla="*/ 115 h 115" name="T47"/>
              <a:gd fmla="*/ 67 w 115" name="T48"/>
              <a:gd fmla="*/ 97 h 115" name="T49"/>
              <a:gd fmla="*/ 74 w 115" name="T50"/>
              <a:gd fmla="*/ 91 h 115" name="T51"/>
              <a:gd fmla="*/ 89 w 115" name="T52"/>
              <a:gd fmla="*/ 102 h 115" name="T53"/>
              <a:gd fmla="*/ 102 w 115" name="T54"/>
              <a:gd fmla="*/ 94 h 115" name="T55"/>
              <a:gd fmla="*/ 92 w 115" name="T56"/>
              <a:gd fmla="*/ 79 h 115" name="T57"/>
              <a:gd fmla="*/ 93 w 115" name="T58"/>
              <a:gd fmla="*/ 70 h 115" name="T59"/>
              <a:gd fmla="*/ 112 w 115" name="T60"/>
              <a:gd fmla="*/ 66 h 115" name="T61"/>
              <a:gd fmla="*/ 115 w 115" name="T62"/>
              <a:gd fmla="*/ 52 h 115" name="T63"/>
              <a:gd fmla="*/ 58 w 115" name="T64"/>
              <a:gd fmla="*/ 79 h 115" name="T65"/>
              <a:gd fmla="*/ 58 w 115" name="T66"/>
              <a:gd fmla="*/ 36 h 115" name="T67"/>
              <a:gd fmla="*/ 58 w 115" name="T68"/>
              <a:gd fmla="*/ 79 h 115" name="T69"/>
              <a:gd fmla="*/ 49 w 115" name="T70"/>
              <a:gd fmla="*/ 57 h 115" name="T71"/>
              <a:gd fmla="*/ 67 w 115" name="T72"/>
              <a:gd fmla="*/ 57 h 11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4"/>
      <p:bldP grpId="0" spid="55"/>
      <p:bldP grpId="0" spid="56"/>
      <p:bldP grpId="0" spid="57"/>
      <p:bldP grpId="0" spid="10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0354" y="2221479"/>
            <a:ext cx="1577579" cy="2429330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gdLst>
                <a:gd fmla="*/ 978814 w 1957628" name="connsiteX0"/>
                <a:gd fmla="*/ 0 h 685800" name="connsiteY0"/>
                <a:gd fmla="*/ 1950809 w 1957628" name="connsiteX1"/>
                <a:gd fmla="*/ 663189 h 685800" name="connsiteY1"/>
                <a:gd fmla="*/ 1957628 w 1957628" name="connsiteX2"/>
                <a:gd fmla="*/ 685800 h 685800" name="connsiteY2"/>
                <a:gd fmla="*/ 0 w 1957628" name="connsiteX3"/>
                <a:gd fmla="*/ 685800 h 685800" name="connsiteY3"/>
                <a:gd fmla="*/ 6819 w 1957628" name="connsiteX4"/>
                <a:gd fmla="*/ 663189 h 685800" name="connsiteY4"/>
                <a:gd fmla="*/ 978814 w 1957628" name="connsiteX5"/>
                <a:gd fmla="*/ 0 h 6858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85800" w="1957628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gdLst>
                <a:gd fmla="*/ 30985 w 2103438" name="connsiteX0"/>
                <a:gd fmla="*/ 0 h 711200" name="connsiteY0"/>
                <a:gd fmla="*/ 2072453 w 2103438" name="connsiteX1"/>
                <a:gd fmla="*/ 0 h 711200" name="connsiteY1"/>
                <a:gd fmla="*/ 2082071 w 2103438" name="connsiteX2"/>
                <a:gd fmla="*/ 31989 h 711200" name="connsiteY2"/>
                <a:gd fmla="*/ 2103438 w 2103438" name="connsiteX3"/>
                <a:gd fmla="*/ 250825 h 711200" name="connsiteY3"/>
                <a:gd fmla="*/ 2020789 w 2103438" name="connsiteX4"/>
                <a:gd fmla="*/ 673487 h 711200" name="connsiteY4"/>
                <a:gd fmla="*/ 2000962 w 2103438" name="connsiteX5"/>
                <a:gd fmla="*/ 711200 h 711200" name="connsiteY5"/>
                <a:gd fmla="*/ 102476 w 2103438" name="connsiteX6"/>
                <a:gd fmla="*/ 711200 h 711200" name="connsiteY6"/>
                <a:gd fmla="*/ 82650 w 2103438" name="connsiteX7"/>
                <a:gd fmla="*/ 673487 h 711200" name="connsiteY7"/>
                <a:gd fmla="*/ 0 w 2103438" name="connsiteX8"/>
                <a:gd fmla="*/ 250825 h 711200" name="connsiteY8"/>
                <a:gd fmla="*/ 21368 w 2103438" name="connsiteX9"/>
                <a:gd fmla="*/ 31989 h 7112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11200" w="2103438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gdLst>
                <a:gd fmla="*/ 0 w 1803400" name="connsiteX0"/>
                <a:gd fmla="*/ 701676 h 701676" name="connsiteY0"/>
                <a:gd fmla="*/ 175419 w 1803400" name="connsiteX1"/>
                <a:gd fmla="*/ 0 h 701676" name="connsiteY1"/>
                <a:gd fmla="*/ 1627981 w 1803400" name="connsiteX2"/>
                <a:gd fmla="*/ 0 h 701676" name="connsiteY2"/>
                <a:gd fmla="*/ 1803400 w 1803400" name="connsiteX3"/>
                <a:gd fmla="*/ 701676 h 701676" name="connsiteY3"/>
                <a:gd fmla="*/ 0 w 1803400" name="connsiteX4"/>
                <a:gd fmla="*/ 701676 h 701676" name="connsiteY4"/>
                <a:gd fmla="*/ 0 w 1803400" name="connsiteX0-1"/>
                <a:gd fmla="*/ 701676 h 701676" name="connsiteY0-2"/>
                <a:gd fmla="*/ 384969 w 1803400" name="connsiteX1-3"/>
                <a:gd fmla="*/ 0 h 701676" name="connsiteY1-4"/>
                <a:gd fmla="*/ 1627981 w 1803400" name="connsiteX2-5"/>
                <a:gd fmla="*/ 0 h 701676" name="connsiteY2-6"/>
                <a:gd fmla="*/ 1803400 w 1803400" name="connsiteX3-7"/>
                <a:gd fmla="*/ 701676 h 701676" name="connsiteY3-8"/>
                <a:gd fmla="*/ 0 w 1803400" name="connsiteX4-9"/>
                <a:gd fmla="*/ 701676 h 701676" name="connsiteY4-10"/>
                <a:gd fmla="*/ 0 w 1803400" name="connsiteX0-11"/>
                <a:gd fmla="*/ 701676 h 701676" name="connsiteY0-12"/>
                <a:gd fmla="*/ 384969 w 1803400" name="connsiteX1-13"/>
                <a:gd fmla="*/ 0 h 701676" name="connsiteY1-14"/>
                <a:gd fmla="*/ 1627981 w 1803400" name="connsiteX2-15"/>
                <a:gd fmla="*/ 0 h 701676" name="connsiteY2-16"/>
                <a:gd fmla="*/ 1803400 w 1803400" name="connsiteX3-17"/>
                <a:gd fmla="*/ 701676 h 701676" name="connsiteY3-18"/>
                <a:gd fmla="*/ 0 w 1803400" name="connsiteX4-19"/>
                <a:gd fmla="*/ 701676 h 701676" name="connsiteY4-20"/>
                <a:gd fmla="*/ 0 w 1803400" name="connsiteX0-21"/>
                <a:gd fmla="*/ 701676 h 701676" name="connsiteY0-22"/>
                <a:gd fmla="*/ 384969 w 1803400" name="connsiteX1-23"/>
                <a:gd fmla="*/ 0 h 701676" name="connsiteY1-24"/>
                <a:gd fmla="*/ 1627981 w 1803400" name="connsiteX2-25"/>
                <a:gd fmla="*/ 0 h 701676" name="connsiteY2-26"/>
                <a:gd fmla="*/ 1803400 w 1803400" name="connsiteX3-27"/>
                <a:gd fmla="*/ 701676 h 701676" name="connsiteY3-28"/>
                <a:gd fmla="*/ 0 w 1803400" name="connsiteX4-29"/>
                <a:gd fmla="*/ 701676 h 701676" name="connsiteY4-30"/>
                <a:gd fmla="*/ 0 w 1803400" name="connsiteX0-31"/>
                <a:gd fmla="*/ 701676 h 701676" name="connsiteY0-32"/>
                <a:gd fmla="*/ 384969 w 1803400" name="connsiteX1-33"/>
                <a:gd fmla="*/ 0 h 701676" name="connsiteY1-34"/>
                <a:gd fmla="*/ 1627981 w 1803400" name="connsiteX2-35"/>
                <a:gd fmla="*/ 0 h 701676" name="connsiteY2-36"/>
                <a:gd fmla="*/ 1803400 w 1803400" name="connsiteX3-37"/>
                <a:gd fmla="*/ 701676 h 701676" name="connsiteY3-38"/>
                <a:gd fmla="*/ 0 w 1803400" name="connsiteX4-39"/>
                <a:gd fmla="*/ 701676 h 701676" name="connsiteY4-40"/>
                <a:gd fmla="*/ 0 w 1803400" name="connsiteX0-41"/>
                <a:gd fmla="*/ 708026 h 708026" name="connsiteY0-42"/>
                <a:gd fmla="*/ 384969 w 1803400" name="connsiteX1-43"/>
                <a:gd fmla="*/ 6350 h 708026" name="connsiteY1-44"/>
                <a:gd fmla="*/ 1443831 w 1803400" name="connsiteX2-45"/>
                <a:gd fmla="*/ 0 h 708026" name="connsiteY2-46"/>
                <a:gd fmla="*/ 1803400 w 1803400" name="connsiteX3-47"/>
                <a:gd fmla="*/ 708026 h 708026" name="connsiteY3-48"/>
                <a:gd fmla="*/ 0 w 1803400" name="connsiteX4-49"/>
                <a:gd fmla="*/ 708026 h 708026" name="connsiteY4-50"/>
                <a:gd fmla="*/ 0 w 1803400" name="connsiteX0-51"/>
                <a:gd fmla="*/ 708026 h 708026" name="connsiteY0-52"/>
                <a:gd fmla="*/ 384969 w 1803400" name="connsiteX1-53"/>
                <a:gd fmla="*/ 6350 h 708026" name="connsiteY1-54"/>
                <a:gd fmla="*/ 1443831 w 1803400" name="connsiteX2-55"/>
                <a:gd fmla="*/ 0 h 708026" name="connsiteY2-56"/>
                <a:gd fmla="*/ 1803400 w 1803400" name="connsiteX3-57"/>
                <a:gd fmla="*/ 708026 h 708026" name="connsiteY3-58"/>
                <a:gd fmla="*/ 0 w 1803400" name="connsiteX4-59"/>
                <a:gd fmla="*/ 708026 h 708026" name="connsiteY4-60"/>
                <a:gd fmla="*/ 0 w 1803400" name="connsiteX0-61"/>
                <a:gd fmla="*/ 708026 h 708026" name="connsiteY0-62"/>
                <a:gd fmla="*/ 384969 w 1803400" name="connsiteX1-63"/>
                <a:gd fmla="*/ 6350 h 708026" name="connsiteY1-64"/>
                <a:gd fmla="*/ 1443831 w 1803400" name="connsiteX2-65"/>
                <a:gd fmla="*/ 0 h 708026" name="connsiteY2-66"/>
                <a:gd fmla="*/ 1803400 w 1803400" name="connsiteX3-67"/>
                <a:gd fmla="*/ 708026 h 708026" name="connsiteY3-68"/>
                <a:gd fmla="*/ 0 w 1803400" name="connsiteX4-69"/>
                <a:gd fmla="*/ 708026 h 708026" name="connsiteY4-70"/>
                <a:gd fmla="*/ 0 w 1835150" name="connsiteX0-71"/>
                <a:gd fmla="*/ 708026 h 708026" name="connsiteY0-72"/>
                <a:gd fmla="*/ 384969 w 1835150" name="connsiteX1-73"/>
                <a:gd fmla="*/ 6350 h 708026" name="connsiteY1-74"/>
                <a:gd fmla="*/ 1443831 w 1835150" name="connsiteX2-75"/>
                <a:gd fmla="*/ 0 h 708026" name="connsiteY2-76"/>
                <a:gd fmla="*/ 1835150 w 1835150" name="connsiteX3-77"/>
                <a:gd fmla="*/ 708026 h 708026" name="connsiteY3-78"/>
                <a:gd fmla="*/ 0 w 1835150" name="connsiteX4-79"/>
                <a:gd fmla="*/ 708026 h 708026" name="connsiteY4-8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708026" w="1835150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gdLst>
                <a:gd fmla="*/ 58777 w 804863" name="connsiteX0"/>
                <a:gd fmla="*/ 0 h 324456" name="connsiteY0"/>
                <a:gd fmla="*/ 746086 w 804863" name="connsiteX1"/>
                <a:gd fmla="*/ 0 h 324456" name="connsiteY1"/>
                <a:gd fmla="*/ 804863 w 804863" name="connsiteX2"/>
                <a:gd fmla="*/ 58777 h 324456" name="connsiteY2"/>
                <a:gd fmla="*/ 804862 w 804863" name="connsiteX3"/>
                <a:gd fmla="*/ 58777 h 324456" name="connsiteY3"/>
                <a:gd fmla="*/ 746085 w 804863" name="connsiteX4"/>
                <a:gd fmla="*/ 117554 h 324456" name="connsiteY4"/>
                <a:gd fmla="*/ 681293 w 804863" name="connsiteX5"/>
                <a:gd fmla="*/ 117554 h 324456" name="connsiteY5"/>
                <a:gd fmla="*/ 478631 w 804863" name="connsiteX6"/>
                <a:gd fmla="*/ 239867 h 324456" name="connsiteY6"/>
                <a:gd fmla="*/ 478631 w 804863" name="connsiteX7"/>
                <a:gd fmla="*/ 293946 h 324456" name="connsiteY7"/>
                <a:gd fmla="*/ 454235 w 804863" name="connsiteX8"/>
                <a:gd fmla="*/ 293946 h 324456" name="connsiteY8"/>
                <a:gd fmla="*/ 454235 w 804863" name="connsiteX9"/>
                <a:gd fmla="*/ 324456 h 324456" name="connsiteY9"/>
                <a:gd fmla="*/ 364914 w 804863" name="connsiteX10"/>
                <a:gd fmla="*/ 324456 h 324456" name="connsiteY10"/>
                <a:gd fmla="*/ 364914 w 804863" name="connsiteX11"/>
                <a:gd fmla="*/ 293946 h 324456" name="connsiteY11"/>
                <a:gd fmla="*/ 330994 w 804863" name="connsiteX12"/>
                <a:gd fmla="*/ 293946 h 324456" name="connsiteY12"/>
                <a:gd fmla="*/ 330994 w 804863" name="connsiteX13"/>
                <a:gd fmla="*/ 235744 h 324456" name="connsiteY13"/>
                <a:gd fmla="*/ 333685 w 804863" name="connsiteX14"/>
                <a:gd fmla="*/ 235744 h 324456" name="connsiteY14"/>
                <a:gd fmla="*/ 137852 w 804863" name="connsiteX15"/>
                <a:gd fmla="*/ 117553 h 324456" name="connsiteY15"/>
                <a:gd fmla="*/ 58777 w 804863" name="connsiteX16"/>
                <a:gd fmla="*/ 117553 h 324456" name="connsiteY16"/>
                <a:gd fmla="*/ 17215 w 804863" name="connsiteX17"/>
                <a:gd fmla="*/ 100338 h 324456" name="connsiteY17"/>
                <a:gd fmla="*/ 0 w 804863" name="connsiteX18"/>
                <a:gd fmla="*/ 58776 h 324456" name="connsiteY18"/>
                <a:gd fmla="*/ 17215 w 804863" name="connsiteX19"/>
                <a:gd fmla="*/ 17215 h 324456" name="connsiteY19"/>
                <a:gd fmla="*/ 58777 w 804863" name="connsiteX20"/>
                <a:gd fmla="*/ 0 h 324456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324456" w="804863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3137017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0705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7017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030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41355" y="148385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36681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45694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32006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45694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21271" y="3545696"/>
            <a:ext cx="1725772" cy="572092"/>
            <a:chOff x="3451161" y="3865165"/>
            <a:chExt cx="2301029" cy="762790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4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7583" y="2832413"/>
            <a:ext cx="1725772" cy="572092"/>
            <a:chOff x="3451161" y="3865165"/>
            <a:chExt cx="2301029" cy="762790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1" y="4135511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3532" y="2158967"/>
            <a:ext cx="1725772" cy="572092"/>
            <a:chOff x="3451161" y="3865165"/>
            <a:chExt cx="2301029" cy="762790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45694" y="1542258"/>
            <a:ext cx="1725772" cy="572092"/>
            <a:chOff x="3451161" y="3865165"/>
            <a:chExt cx="2301029" cy="762790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4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1" y="4135512"/>
              <a:ext cx="229499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26842" y="912724"/>
            <a:ext cx="1721249" cy="572092"/>
            <a:chOff x="3295266" y="3865165"/>
            <a:chExt cx="2294999" cy="762790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22158" y="1536264"/>
            <a:ext cx="1721249" cy="572092"/>
            <a:chOff x="3457191" y="3865165"/>
            <a:chExt cx="2294999" cy="762790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4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15768" y="2151917"/>
            <a:ext cx="1721249" cy="572092"/>
            <a:chOff x="3457191" y="3865165"/>
            <a:chExt cx="2294999" cy="762790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10646" y="2852074"/>
            <a:ext cx="1721249" cy="572092"/>
            <a:chOff x="3457191" y="3865165"/>
            <a:chExt cx="2294999" cy="762790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5768" y="3529709"/>
            <a:ext cx="1721249" cy="572092"/>
            <a:chOff x="3457191" y="3865165"/>
            <a:chExt cx="2294999" cy="762790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</a:t>
              </a: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>
          <a:xfrm>
            <a:off x="3759175" y="1767511"/>
            <a:ext cx="248237" cy="271999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gdLst>
                <a:gd fmla="*/ 50 w 152" name="T0"/>
                <a:gd fmla="*/ 147 h 159" name="T1"/>
                <a:gd fmla="*/ 39 w 152" name="T2"/>
                <a:gd fmla="*/ 147 h 159" name="T3"/>
                <a:gd fmla="*/ 76 w 152" name="T4"/>
                <a:gd fmla="*/ 159 h 159" name="T5"/>
                <a:gd fmla="*/ 114 w 152" name="T6"/>
                <a:gd fmla="*/ 147 h 159" name="T7"/>
                <a:gd fmla="*/ 103 w 152" name="T8"/>
                <a:gd fmla="*/ 147 h 159" name="T9"/>
                <a:gd fmla="*/ 152 w 152" name="T10"/>
                <a:gd fmla="*/ 76 h 159" name="T11"/>
                <a:gd fmla="*/ 76 w 152" name="T12"/>
                <a:gd fmla="*/ 0 h 159" name="T13"/>
                <a:gd fmla="*/ 0 w 152" name="T14"/>
                <a:gd fmla="*/ 76 h 159" name="T15"/>
                <a:gd fmla="*/ 50 w 152" name="T16"/>
                <a:gd fmla="*/ 147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gdLst>
                <a:gd fmla="*/ 222 w 284" name="T0"/>
                <a:gd fmla="*/ 0 h 165" name="T1"/>
                <a:gd fmla="*/ 188 w 284" name="T2"/>
                <a:gd fmla="*/ 0 h 165" name="T3"/>
                <a:gd fmla="*/ 154 w 284" name="T4"/>
                <a:gd fmla="*/ 19 h 165" name="T5"/>
                <a:gd fmla="*/ 154 w 284" name="T6"/>
                <a:gd fmla="*/ 134 h 165" name="T7"/>
                <a:gd fmla="*/ 143 w 284" name="T8"/>
                <a:gd fmla="*/ 146 h 165" name="T9"/>
                <a:gd fmla="*/ 131 w 284" name="T10"/>
                <a:gd fmla="*/ 134 h 165" name="T11"/>
                <a:gd fmla="*/ 131 w 284" name="T12"/>
                <a:gd fmla="*/ 19 h 165" name="T13"/>
                <a:gd fmla="*/ 97 w 284" name="T14"/>
                <a:gd fmla="*/ 0 h 165" name="T15"/>
                <a:gd fmla="*/ 63 w 284" name="T16"/>
                <a:gd fmla="*/ 0 h 165" name="T17"/>
                <a:gd fmla="*/ 0 w 284" name="T18"/>
                <a:gd fmla="*/ 86 h 165" name="T19"/>
                <a:gd fmla="*/ 0 w 284" name="T20"/>
                <a:gd fmla="*/ 165 h 165" name="T21"/>
                <a:gd fmla="*/ 284 w 284" name="T22"/>
                <a:gd fmla="*/ 165 h 165" name="T23"/>
                <a:gd fmla="*/ 284 w 284" name="T24"/>
                <a:gd fmla="*/ 86 h 165" name="T25"/>
                <a:gd fmla="*/ 222 w 284" name="T26"/>
                <a:gd fmla="*/ 0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>
          <a:xfrm>
            <a:off x="3241323" y="2276493"/>
            <a:ext cx="272209" cy="275423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>
          <a:xfrm>
            <a:off x="3042841" y="2972983"/>
            <a:ext cx="282767" cy="263487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>
          <a:xfrm>
            <a:off x="3209288" y="3725160"/>
            <a:ext cx="332654" cy="164916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gdLst>
                <a:gd fmla="*/ 25 w 76" name="T0"/>
                <a:gd fmla="*/ 48 h 48" name="T1"/>
                <a:gd fmla="*/ 64 w 76" name="T2"/>
                <a:gd fmla="*/ 44 h 48" name="T3"/>
                <a:gd fmla="*/ 76 w 76" name="T4"/>
                <a:gd fmla="*/ 13 h 48" name="T5"/>
                <a:gd fmla="*/ 39 w 76" name="T6"/>
                <a:gd fmla="*/ 15 h 48" name="T7"/>
                <a:gd fmla="*/ 23 w 76" name="T8"/>
                <a:gd fmla="*/ 10 h 48" name="T9"/>
                <a:gd fmla="*/ 7 w 76" name="T10"/>
                <a:gd fmla="*/ 20 h 48" name="T11"/>
                <a:gd fmla="*/ 25 w 76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76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gdLst>
                <a:gd fmla="*/ 20 w 71" name="T0"/>
                <a:gd fmla="*/ 42 h 42" name="T1"/>
                <a:gd fmla="*/ 2 w 71" name="T2"/>
                <a:gd fmla="*/ 13 h 42" name="T3"/>
                <a:gd fmla="*/ 1 w 71" name="T4"/>
                <a:gd fmla="*/ 4 h 42" name="T5"/>
                <a:gd fmla="*/ 10 w 71" name="T6"/>
                <a:gd fmla="*/ 1 h 42" name="T7"/>
                <a:gd fmla="*/ 18 w 71" name="T8"/>
                <a:gd fmla="*/ 2 h 42" name="T9"/>
                <a:gd fmla="*/ 18 w 71" name="T10"/>
                <a:gd fmla="*/ 2 h 42" name="T11"/>
                <a:gd fmla="*/ 34 w 71" name="T12"/>
                <a:gd fmla="*/ 8 h 42" name="T13"/>
                <a:gd fmla="*/ 59 w 71" name="T14"/>
                <a:gd fmla="*/ 0 h 42" name="T15"/>
                <a:gd fmla="*/ 71 w 71" name="T16"/>
                <a:gd fmla="*/ 6 h 42" name="T17"/>
                <a:gd fmla="*/ 71 w 71" name="T18"/>
                <a:gd fmla="*/ 6 h 42" name="T19"/>
                <a:gd fmla="*/ 71 w 71" name="T20"/>
                <a:gd fmla="*/ 6 h 42" name="T21"/>
                <a:gd fmla="*/ 60 w 71" name="T22"/>
                <a:gd fmla="*/ 37 h 42" name="T23"/>
                <a:gd fmla="*/ 60 w 71" name="T24"/>
                <a:gd fmla="*/ 37 h 42" name="T25"/>
                <a:gd fmla="*/ 20 w 71" name="T26"/>
                <a:gd fmla="*/ 42 h 42" name="T27"/>
                <a:gd fmla="*/ 10 w 71" name="T28"/>
                <a:gd fmla="*/ 2 h 42" name="T29"/>
                <a:gd fmla="*/ 2 w 71" name="T30"/>
                <a:gd fmla="*/ 5 h 42" name="T31"/>
                <a:gd fmla="*/ 3 w 71" name="T32"/>
                <a:gd fmla="*/ 13 h 42" name="T33"/>
                <a:gd fmla="*/ 20 w 71" name="T34"/>
                <a:gd fmla="*/ 40 h 42" name="T35"/>
                <a:gd fmla="*/ 59 w 71" name="T36"/>
                <a:gd fmla="*/ 36 h 42" name="T37"/>
                <a:gd fmla="*/ 70 w 71" name="T38"/>
                <a:gd fmla="*/ 6 h 42" name="T39"/>
                <a:gd fmla="*/ 59 w 71" name="T40"/>
                <a:gd fmla="*/ 1 h 42" name="T41"/>
                <a:gd fmla="*/ 34 w 71" name="T42"/>
                <a:gd fmla="*/ 9 h 42" name="T43"/>
                <a:gd fmla="*/ 34 w 71" name="T44"/>
                <a:gd fmla="*/ 9 h 42" name="T45"/>
                <a:gd fmla="*/ 34 w 71" name="T46"/>
                <a:gd fmla="*/ 9 h 42" name="T47"/>
                <a:gd fmla="*/ 18 w 71" name="T48"/>
                <a:gd fmla="*/ 3 h 42" name="T49"/>
                <a:gd fmla="*/ 10 w 71" name="T50"/>
                <a:gd fmla="*/ 2 h 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2" w="71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gdLst>
                <a:gd fmla="*/ 41 w 50" name="T0"/>
                <a:gd fmla="*/ 0 h 18" name="T1"/>
                <a:gd fmla="*/ 7 w 50" name="T2"/>
                <a:gd fmla="*/ 4 h 18" name="T3"/>
                <a:gd fmla="*/ 1 w 50" name="T4"/>
                <a:gd fmla="*/ 12 h 18" name="T5"/>
                <a:gd fmla="*/ 8 w 50" name="T6"/>
                <a:gd fmla="*/ 17 h 18" name="T7"/>
                <a:gd fmla="*/ 43 w 50" name="T8"/>
                <a:gd fmla="*/ 14 h 18" name="T9"/>
                <a:gd fmla="*/ 49 w 50" name="T10"/>
                <a:gd fmla="*/ 6 h 18" name="T11"/>
                <a:gd fmla="*/ 41 w 50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50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gdLst>
                <a:gd fmla="*/ 8 w 50" name="T0"/>
                <a:gd fmla="*/ 19 h 19" name="T1"/>
                <a:gd fmla="*/ 0 w 50" name="T2"/>
                <a:gd fmla="*/ 13 h 19" name="T3"/>
                <a:gd fmla="*/ 2 w 50" name="T4"/>
                <a:gd fmla="*/ 7 h 19" name="T5"/>
                <a:gd fmla="*/ 7 w 50" name="T6"/>
                <a:gd fmla="*/ 5 h 19" name="T7"/>
                <a:gd fmla="*/ 41 w 50" name="T8"/>
                <a:gd fmla="*/ 1 h 19" name="T9"/>
                <a:gd fmla="*/ 50 w 50" name="T10"/>
                <a:gd fmla="*/ 7 h 19" name="T11"/>
                <a:gd fmla="*/ 48 w 50" name="T12"/>
                <a:gd fmla="*/ 12 h 19" name="T13"/>
                <a:gd fmla="*/ 43 w 50" name="T14"/>
                <a:gd fmla="*/ 15 h 19" name="T15"/>
                <a:gd fmla="*/ 9 w 50" name="T16"/>
                <a:gd fmla="*/ 19 h 19" name="T17"/>
                <a:gd fmla="*/ 8 w 50" name="T18"/>
                <a:gd fmla="*/ 19 h 19" name="T19"/>
                <a:gd fmla="*/ 42 w 50" name="T20"/>
                <a:gd fmla="*/ 2 h 19" name="T21"/>
                <a:gd fmla="*/ 41 w 50" name="T22"/>
                <a:gd fmla="*/ 2 h 19" name="T23"/>
                <a:gd fmla="*/ 7 w 50" name="T24"/>
                <a:gd fmla="*/ 6 h 19" name="T25"/>
                <a:gd fmla="*/ 3 w 50" name="T26"/>
                <a:gd fmla="*/ 8 h 19" name="T27"/>
                <a:gd fmla="*/ 1 w 50" name="T28"/>
                <a:gd fmla="*/ 12 h 19" name="T29"/>
                <a:gd fmla="*/ 8 w 50" name="T30"/>
                <a:gd fmla="*/ 18 h 19" name="T31"/>
                <a:gd fmla="*/ 43 w 50" name="T32"/>
                <a:gd fmla="*/ 14 h 19" name="T33"/>
                <a:gd fmla="*/ 47 w 50" name="T34"/>
                <a:gd fmla="*/ 12 h 19" name="T35"/>
                <a:gd fmla="*/ 49 w 50" name="T36"/>
                <a:gd fmla="*/ 7 h 19" name="T37"/>
                <a:gd fmla="*/ 42 w 50" name="T38"/>
                <a:gd fmla="*/ 2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50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gdLst>
                <a:gd fmla="*/ 153 w 178" name="T0"/>
                <a:gd fmla="*/ 137 h 155" name="T1"/>
                <a:gd fmla="*/ 157 w 178" name="T2"/>
                <a:gd fmla="*/ 137 h 155" name="T3"/>
                <a:gd fmla="*/ 165 w 178" name="T4"/>
                <a:gd fmla="*/ 138 h 155" name="T5"/>
                <a:gd fmla="*/ 168 w 178" name="T6"/>
                <a:gd fmla="*/ 139 h 155" name="T7"/>
                <a:gd fmla="*/ 176 w 178" name="T8"/>
                <a:gd fmla="*/ 135 h 155" name="T9"/>
                <a:gd fmla="*/ 172 w 178" name="T10"/>
                <a:gd fmla="*/ 128 h 155" name="T11"/>
                <a:gd fmla="*/ 166 w 178" name="T12"/>
                <a:gd fmla="*/ 105 h 155" name="T13"/>
                <a:gd fmla="*/ 134 w 178" name="T14"/>
                <a:gd fmla="*/ 34 h 155" name="T15"/>
                <a:gd fmla="*/ 95 w 178" name="T16"/>
                <a:gd fmla="*/ 2 h 155" name="T17"/>
                <a:gd fmla="*/ 94 w 178" name="T18"/>
                <a:gd fmla="*/ 0 h 155" name="T19"/>
                <a:gd fmla="*/ 58 w 178" name="T20"/>
                <a:gd fmla="*/ 4 h 155" name="T21"/>
                <a:gd fmla="*/ 35 w 178" name="T22"/>
                <a:gd fmla="*/ 37 h 155" name="T23"/>
                <a:gd fmla="*/ 21 w 178" name="T24"/>
                <a:gd fmla="*/ 133 h 155" name="T25"/>
                <a:gd fmla="*/ 15 w 178" name="T26"/>
                <a:gd fmla="*/ 148 h 155" name="T27"/>
                <a:gd fmla="*/ 15 w 178" name="T28"/>
                <a:gd fmla="*/ 153 h 155" name="T29"/>
                <a:gd fmla="*/ 24 w 178" name="T30"/>
                <a:gd fmla="*/ 153 h 155" name="T31"/>
                <a:gd fmla="*/ 36 w 178" name="T32"/>
                <a:gd fmla="*/ 150 h 155" name="T33"/>
                <a:gd fmla="*/ 36 w 178" name="T34"/>
                <a:gd fmla="*/ 150 h 155" name="T35"/>
                <a:gd fmla="*/ 36 w 178" name="T36"/>
                <a:gd fmla="*/ 150 h 155" name="T37"/>
                <a:gd fmla="*/ 68 w 178" name="T38"/>
                <a:gd fmla="*/ 153 h 155" name="T39"/>
                <a:gd fmla="*/ 153 w 178" name="T40"/>
                <a:gd fmla="*/ 137 h 155" name="T41"/>
                <a:gd fmla="*/ 67 w 178" name="T42"/>
                <a:gd fmla="*/ 57 h 155" name="T43"/>
                <a:gd fmla="*/ 81 w 178" name="T44"/>
                <a:gd fmla="*/ 50 h 155" name="T45"/>
                <a:gd fmla="*/ 80 w 178" name="T46"/>
                <a:gd fmla="*/ 42 h 155" name="T47"/>
                <a:gd fmla="*/ 86 w 178" name="T48"/>
                <a:gd fmla="*/ 41 h 155" name="T49"/>
                <a:gd fmla="*/ 88 w 178" name="T50"/>
                <a:gd fmla="*/ 49 h 155" name="T51"/>
                <a:gd fmla="*/ 102 w 178" name="T52"/>
                <a:gd fmla="*/ 50 h 155" name="T53"/>
                <a:gd fmla="*/ 100 w 178" name="T54"/>
                <a:gd fmla="*/ 55 h 155" name="T55"/>
                <a:gd fmla="*/ 75 w 178" name="T56"/>
                <a:gd fmla="*/ 62 h 155" name="T57"/>
                <a:gd fmla="*/ 92 w 178" name="T58"/>
                <a:gd fmla="*/ 70 h 155" name="T59"/>
                <a:gd fmla="*/ 106 w 178" name="T60"/>
                <a:gd fmla="*/ 92 h 155" name="T61"/>
                <a:gd fmla="*/ 93 w 178" name="T62"/>
                <a:gd fmla="*/ 98 h 155" name="T63"/>
                <a:gd fmla="*/ 94 w 178" name="T64"/>
                <a:gd fmla="*/ 106 h 155" name="T65"/>
                <a:gd fmla="*/ 87 w 178" name="T66"/>
                <a:gd fmla="*/ 107 h 155" name="T67"/>
                <a:gd fmla="*/ 86 w 178" name="T68"/>
                <a:gd fmla="*/ 99 h 155" name="T69"/>
                <a:gd fmla="*/ 69 w 178" name="T70"/>
                <a:gd fmla="*/ 97 h 155" name="T71"/>
                <a:gd fmla="*/ 70 w 178" name="T72"/>
                <a:gd fmla="*/ 92 h 155" name="T73"/>
                <a:gd fmla="*/ 97 w 178" name="T74"/>
                <a:gd fmla="*/ 90 h 155" name="T75"/>
                <a:gd fmla="*/ 93 w 178" name="T76"/>
                <a:gd fmla="*/ 78 h 155" name="T77"/>
                <a:gd fmla="*/ 78 w 178" name="T78"/>
                <a:gd fmla="*/ 74 h 155" name="T79"/>
                <a:gd fmla="*/ 67 w 178" name="T80"/>
                <a:gd fmla="*/ 57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78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gdLst>
                <a:gd fmla="*/ 21 w 74" name="T0"/>
                <a:gd fmla="*/ 45 h 45" name="T1"/>
                <a:gd fmla="*/ 60 w 74" name="T2"/>
                <a:gd fmla="*/ 44 h 45" name="T3"/>
                <a:gd fmla="*/ 74 w 74" name="T4"/>
                <a:gd fmla="*/ 15 h 45" name="T5"/>
                <a:gd fmla="*/ 38 w 74" name="T6"/>
                <a:gd fmla="*/ 14 h 45" name="T7"/>
                <a:gd fmla="*/ 23 w 74" name="T8"/>
                <a:gd fmla="*/ 8 h 45" name="T9"/>
                <a:gd fmla="*/ 6 w 74" name="T10"/>
                <a:gd fmla="*/ 17 h 45" name="T11"/>
                <a:gd fmla="*/ 21 w 74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74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gdLst>
                <a:gd fmla="*/ 17 w 70" name="T0"/>
                <a:gd fmla="*/ 40 h 40" name="T1"/>
                <a:gd fmla="*/ 2 w 70" name="T2"/>
                <a:gd fmla="*/ 11 h 40" name="T3"/>
                <a:gd fmla="*/ 2 w 70" name="T4"/>
                <a:gd fmla="*/ 2 h 40" name="T5"/>
                <a:gd fmla="*/ 9 w 70" name="T6"/>
                <a:gd fmla="*/ 0 h 40" name="T7"/>
                <a:gd fmla="*/ 19 w 70" name="T8"/>
                <a:gd fmla="*/ 1 h 40" name="T9"/>
                <a:gd fmla="*/ 19 w 70" name="T10"/>
                <a:gd fmla="*/ 1 h 40" name="T11"/>
                <a:gd fmla="*/ 34 w 70" name="T12"/>
                <a:gd fmla="*/ 8 h 40" name="T13"/>
                <a:gd fmla="*/ 56 w 70" name="T14"/>
                <a:gd fmla="*/ 2 h 40" name="T15"/>
                <a:gd fmla="*/ 70 w 70" name="T16"/>
                <a:gd fmla="*/ 9 h 40" name="T17"/>
                <a:gd fmla="*/ 70 w 70" name="T18"/>
                <a:gd fmla="*/ 9 h 40" name="T19"/>
                <a:gd fmla="*/ 70 w 70" name="T20"/>
                <a:gd fmla="*/ 10 h 40" name="T21"/>
                <a:gd fmla="*/ 56 w 70" name="T22"/>
                <a:gd fmla="*/ 39 h 40" name="T23"/>
                <a:gd fmla="*/ 56 w 70" name="T24"/>
                <a:gd fmla="*/ 39 h 40" name="T25"/>
                <a:gd fmla="*/ 17 w 70" name="T26"/>
                <a:gd fmla="*/ 40 h 40" name="T27"/>
                <a:gd fmla="*/ 9 w 70" name="T28"/>
                <a:gd fmla="*/ 1 h 40" name="T29"/>
                <a:gd fmla="*/ 3 w 70" name="T30"/>
                <a:gd fmla="*/ 3 h 40" name="T31"/>
                <a:gd fmla="*/ 3 w 70" name="T32"/>
                <a:gd fmla="*/ 11 h 40" name="T33"/>
                <a:gd fmla="*/ 17 w 70" name="T34"/>
                <a:gd fmla="*/ 39 h 40" name="T35"/>
                <a:gd fmla="*/ 55 w 70" name="T36"/>
                <a:gd fmla="*/ 38 h 40" name="T37"/>
                <a:gd fmla="*/ 69 w 70" name="T38"/>
                <a:gd fmla="*/ 9 h 40" name="T39"/>
                <a:gd fmla="*/ 56 w 70" name="T40"/>
                <a:gd fmla="*/ 4 h 40" name="T41"/>
                <a:gd fmla="*/ 34 w 70" name="T42"/>
                <a:gd fmla="*/ 9 h 40" name="T43"/>
                <a:gd fmla="*/ 34 w 70" name="T44"/>
                <a:gd fmla="*/ 9 h 40" name="T45"/>
                <a:gd fmla="*/ 34 w 70" name="T46"/>
                <a:gd fmla="*/ 9 h 40" name="T47"/>
                <a:gd fmla="*/ 18 w 70" name="T48"/>
                <a:gd fmla="*/ 2 h 40" name="T49"/>
                <a:gd fmla="*/ 9 w 70" name="T50"/>
                <a:gd fmla="*/ 1 h 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0" w="7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gdLst>
                <a:gd fmla="*/ 40 w 48" name="T0"/>
                <a:gd fmla="*/ 0 h 14" name="T1"/>
                <a:gd fmla="*/ 6 w 48" name="T2"/>
                <a:gd fmla="*/ 1 h 14" name="T3"/>
                <a:gd fmla="*/ 0 w 48" name="T4"/>
                <a:gd fmla="*/ 7 h 14" name="T5"/>
                <a:gd fmla="*/ 7 w 48" name="T6"/>
                <a:gd fmla="*/ 14 h 14" name="T7"/>
                <a:gd fmla="*/ 41 w 48" name="T8"/>
                <a:gd fmla="*/ 13 h 14" name="T9"/>
                <a:gd fmla="*/ 48 w 48" name="T10"/>
                <a:gd fmla="*/ 6 h 14" name="T11"/>
                <a:gd fmla="*/ 40 w 48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gdLst>
                <a:gd fmla="*/ 8 w 49" name="T0"/>
                <a:gd fmla="*/ 15 h 15" name="T1"/>
                <a:gd fmla="*/ 0 w 49" name="T2"/>
                <a:gd fmla="*/ 8 h 15" name="T3"/>
                <a:gd fmla="*/ 2 w 49" name="T4"/>
                <a:gd fmla="*/ 3 h 15" name="T5"/>
                <a:gd fmla="*/ 7 w 49" name="T6"/>
                <a:gd fmla="*/ 1 h 15" name="T7"/>
                <a:gd fmla="*/ 42 w 49" name="T8"/>
                <a:gd fmla="*/ 0 h 15" name="T9"/>
                <a:gd fmla="*/ 49 w 49" name="T10"/>
                <a:gd fmla="*/ 7 h 15" name="T11"/>
                <a:gd fmla="*/ 42 w 49" name="T12"/>
                <a:gd fmla="*/ 14 h 15" name="T13"/>
                <a:gd fmla="*/ 8 w 49" name="T14"/>
                <a:gd fmla="*/ 15 h 15" name="T15"/>
                <a:gd fmla="*/ 42 w 49" name="T16"/>
                <a:gd fmla="*/ 1 h 15" name="T17"/>
                <a:gd fmla="*/ 41 w 49" name="T18"/>
                <a:gd fmla="*/ 1 h 15" name="T19"/>
                <a:gd fmla="*/ 7 w 49" name="T20"/>
                <a:gd fmla="*/ 2 h 15" name="T21"/>
                <a:gd fmla="*/ 3 w 49" name="T22"/>
                <a:gd fmla="*/ 4 h 15" name="T23"/>
                <a:gd fmla="*/ 1 w 49" name="T24"/>
                <a:gd fmla="*/ 8 h 15" name="T25"/>
                <a:gd fmla="*/ 8 w 49" name="T26"/>
                <a:gd fmla="*/ 14 h 15" name="T27"/>
                <a:gd fmla="*/ 8 w 49" name="T28"/>
                <a:gd fmla="*/ 14 h 15" name="T29"/>
                <a:gd fmla="*/ 42 w 49" name="T30"/>
                <a:gd fmla="*/ 13 h 15" name="T31"/>
                <a:gd fmla="*/ 48 w 49" name="T32"/>
                <a:gd fmla="*/ 7 h 15" name="T33"/>
                <a:gd fmla="*/ 42 w 49" name="T34"/>
                <a:gd fmla="*/ 1 h 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" w="49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gdLst>
                <a:gd fmla="*/ 163 w 169" name="T0"/>
                <a:gd fmla="*/ 131 h 148" name="T1"/>
                <a:gd fmla="*/ 159 w 169" name="T2"/>
                <a:gd fmla="*/ 108 h 148" name="T3"/>
                <a:gd fmla="*/ 135 w 169" name="T4"/>
                <a:gd fmla="*/ 36 h 148" name="T5"/>
                <a:gd fmla="*/ 99 w 169" name="T6"/>
                <a:gd fmla="*/ 2 h 148" name="T7"/>
                <a:gd fmla="*/ 99 w 169" name="T8"/>
                <a:gd fmla="*/ 0 h 148" name="T9"/>
                <a:gd fmla="*/ 63 w 169" name="T10"/>
                <a:gd fmla="*/ 1 h 148" name="T11"/>
                <a:gd fmla="*/ 38 w 169" name="T12"/>
                <a:gd fmla="*/ 31 h 148" name="T13"/>
                <a:gd fmla="*/ 15 w 169" name="T14"/>
                <a:gd fmla="*/ 124 h 148" name="T15"/>
                <a:gd fmla="*/ 8 w 169" name="T16"/>
                <a:gd fmla="*/ 139 h 148" name="T17"/>
                <a:gd fmla="*/ 8 w 169" name="T18"/>
                <a:gd fmla="*/ 139 h 148" name="T19"/>
                <a:gd fmla="*/ 7 w 169" name="T20"/>
                <a:gd fmla="*/ 143 h 148" name="T21"/>
                <a:gd fmla="*/ 16 w 169" name="T22"/>
                <a:gd fmla="*/ 144 h 148" name="T23"/>
                <a:gd fmla="*/ 28 w 169" name="T24"/>
                <a:gd fmla="*/ 142 h 148" name="T25"/>
                <a:gd fmla="*/ 28 w 169" name="T26"/>
                <a:gd fmla="*/ 142 h 148" name="T27"/>
                <a:gd fmla="*/ 29 w 169" name="T28"/>
                <a:gd fmla="*/ 142 h 148" name="T29"/>
                <a:gd fmla="*/ 78 w 169" name="T30"/>
                <a:gd fmla="*/ 148 h 148" name="T31"/>
                <a:gd fmla="*/ 143 w 169" name="T32"/>
                <a:gd fmla="*/ 139 h 148" name="T33"/>
                <a:gd fmla="*/ 155 w 169" name="T34"/>
                <a:gd fmla="*/ 141 h 148" name="T35"/>
                <a:gd fmla="*/ 159 w 169" name="T36"/>
                <a:gd fmla="*/ 142 h 148" name="T37"/>
                <a:gd fmla="*/ 167 w 169" name="T38"/>
                <a:gd fmla="*/ 138 h 148" name="T39"/>
                <a:gd fmla="*/ 163 w 169" name="T40"/>
                <a:gd fmla="*/ 131 h 148" name="T41"/>
                <a:gd fmla="*/ 107 w 169" name="T42"/>
                <a:gd fmla="*/ 101 h 148" name="T43"/>
                <a:gd fmla="*/ 56 w 169" name="T44"/>
                <a:gd fmla="*/ 100 h 148" name="T45"/>
                <a:gd fmla="*/ 56 w 169" name="T46"/>
                <a:gd fmla="*/ 96 h 148" name="T47"/>
                <a:gd fmla="*/ 70 w 169" name="T48"/>
                <a:gd fmla="*/ 79 h 148" name="T49"/>
                <a:gd fmla="*/ 70 w 169" name="T50"/>
                <a:gd fmla="*/ 73 h 148" name="T51"/>
                <a:gd fmla="*/ 57 w 169" name="T52"/>
                <a:gd fmla="*/ 73 h 148" name="T53"/>
                <a:gd fmla="*/ 57 w 169" name="T54"/>
                <a:gd fmla="*/ 67 h 148" name="T55"/>
                <a:gd fmla="*/ 68 w 169" name="T56"/>
                <a:gd fmla="*/ 67 h 148" name="T57"/>
                <a:gd fmla="*/ 67 w 169" name="T58"/>
                <a:gd fmla="*/ 57 h 148" name="T59"/>
                <a:gd fmla="*/ 91 w 169" name="T60"/>
                <a:gd fmla="*/ 39 h 148" name="T61"/>
                <a:gd fmla="*/ 104 w 169" name="T62"/>
                <a:gd fmla="*/ 41 h 148" name="T63"/>
                <a:gd fmla="*/ 102 w 169" name="T64"/>
                <a:gd fmla="*/ 47 h 148" name="T65"/>
                <a:gd fmla="*/ 91 w 169" name="T66"/>
                <a:gd fmla="*/ 45 h 148" name="T67"/>
                <a:gd fmla="*/ 77 w 169" name="T68"/>
                <a:gd fmla="*/ 57 h 148" name="T69"/>
                <a:gd fmla="*/ 79 w 169" name="T70"/>
                <a:gd fmla="*/ 67 h 148" name="T71"/>
                <a:gd fmla="*/ 97 w 169" name="T72"/>
                <a:gd fmla="*/ 67 h 148" name="T73"/>
                <a:gd fmla="*/ 96 w 169" name="T74"/>
                <a:gd fmla="*/ 73 h 148" name="T75"/>
                <a:gd fmla="*/ 80 w 169" name="T76"/>
                <a:gd fmla="*/ 73 h 148" name="T77"/>
                <a:gd fmla="*/ 79 w 169" name="T78"/>
                <a:gd fmla="*/ 83 h 148" name="T79"/>
                <a:gd fmla="*/ 71 w 169" name="T80"/>
                <a:gd fmla="*/ 93 h 148" name="T81"/>
                <a:gd fmla="*/ 71 w 169" name="T82"/>
                <a:gd fmla="*/ 94 h 148" name="T83"/>
                <a:gd fmla="*/ 107 w 169" name="T84"/>
                <a:gd fmla="*/ 94 h 148" name="T85"/>
                <a:gd fmla="*/ 107 w 169" name="T86"/>
                <a:gd fmla="*/ 101 h 14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8" w="169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gdLst>
                <a:gd fmla="*/ 14 w 54" name="T0"/>
                <a:gd fmla="*/ 34 h 34" name="T1"/>
                <a:gd fmla="*/ 43 w 54" name="T2"/>
                <a:gd fmla="*/ 34 h 34" name="T3"/>
                <a:gd fmla="*/ 54 w 54" name="T4"/>
                <a:gd fmla="*/ 13 h 34" name="T5"/>
                <a:gd fmla="*/ 28 w 54" name="T6"/>
                <a:gd fmla="*/ 12 h 34" name="T7"/>
                <a:gd fmla="*/ 16 w 54" name="T8"/>
                <a:gd fmla="*/ 6 h 34" name="T9"/>
                <a:gd fmla="*/ 4 w 54" name="T10"/>
                <a:gd fmla="*/ 13 h 34" name="T11"/>
                <a:gd fmla="*/ 14 w 54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5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gdLst>
                <a:gd fmla="*/ 12 w 53" name="T0"/>
                <a:gd fmla="*/ 31 h 31" name="T1"/>
                <a:gd fmla="*/ 1 w 53" name="T2"/>
                <a:gd fmla="*/ 9 h 31" name="T3"/>
                <a:gd fmla="*/ 2 w 53" name="T4"/>
                <a:gd fmla="*/ 2 h 31" name="T5"/>
                <a:gd fmla="*/ 7 w 53" name="T6"/>
                <a:gd fmla="*/ 0 h 31" name="T7"/>
                <a:gd fmla="*/ 15 w 53" name="T8"/>
                <a:gd fmla="*/ 2 h 31" name="T9"/>
                <a:gd fmla="*/ 15 w 53" name="T10"/>
                <a:gd fmla="*/ 2 h 31" name="T11"/>
                <a:gd fmla="*/ 25 w 53" name="T12"/>
                <a:gd fmla="*/ 7 h 31" name="T13"/>
                <a:gd fmla="*/ 42 w 53" name="T14"/>
                <a:gd fmla="*/ 3 h 31" name="T15"/>
                <a:gd fmla="*/ 53 w 53" name="T16"/>
                <a:gd fmla="*/ 9 h 31" name="T17"/>
                <a:gd fmla="*/ 53 w 53" name="T18"/>
                <a:gd fmla="*/ 9 h 31" name="T19"/>
                <a:gd fmla="*/ 53 w 53" name="T20"/>
                <a:gd fmla="*/ 9 h 31" name="T21"/>
                <a:gd fmla="*/ 42 w 53" name="T22"/>
                <a:gd fmla="*/ 31 h 31" name="T23"/>
                <a:gd fmla="*/ 42 w 53" name="T24"/>
                <a:gd fmla="*/ 31 h 31" name="T25"/>
                <a:gd fmla="*/ 12 w 53" name="T26"/>
                <a:gd fmla="*/ 31 h 31" name="T27"/>
                <a:gd fmla="*/ 7 w 53" name="T28"/>
                <a:gd fmla="*/ 1 h 31" name="T29"/>
                <a:gd fmla="*/ 2 w 53" name="T30"/>
                <a:gd fmla="*/ 3 h 31" name="T31"/>
                <a:gd fmla="*/ 2 w 53" name="T32"/>
                <a:gd fmla="*/ 9 h 31" name="T33"/>
                <a:gd fmla="*/ 13 w 53" name="T34"/>
                <a:gd fmla="*/ 30 h 31" name="T35"/>
                <a:gd fmla="*/ 41 w 53" name="T36"/>
                <a:gd fmla="*/ 30 h 31" name="T37"/>
                <a:gd fmla="*/ 52 w 53" name="T38"/>
                <a:gd fmla="*/ 9 h 31" name="T39"/>
                <a:gd fmla="*/ 42 w 53" name="T40"/>
                <a:gd fmla="*/ 4 h 31" name="T41"/>
                <a:gd fmla="*/ 26 w 53" name="T42"/>
                <a:gd fmla="*/ 8 h 31" name="T43"/>
                <a:gd fmla="*/ 26 w 53" name="T44"/>
                <a:gd fmla="*/ 8 h 31" name="T45"/>
                <a:gd fmla="*/ 25 w 53" name="T46"/>
                <a:gd fmla="*/ 8 h 31" name="T47"/>
                <a:gd fmla="*/ 14 w 53" name="T48"/>
                <a:gd fmla="*/ 3 h 31" name="T49"/>
                <a:gd fmla="*/ 7 w 53" name="T50"/>
                <a:gd fmla="*/ 1 h 3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1" w="52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gdLst>
                <a:gd fmla="*/ 31 w 36" name="T0"/>
                <a:gd fmla="*/ 0 h 10" name="T1"/>
                <a:gd fmla="*/ 5 w 36" name="T2"/>
                <a:gd fmla="*/ 0 h 10" name="T3"/>
                <a:gd fmla="*/ 0 w 36" name="T4"/>
                <a:gd fmla="*/ 5 h 10" name="T5"/>
                <a:gd fmla="*/ 5 w 36" name="T6"/>
                <a:gd fmla="*/ 10 h 10" name="T7"/>
                <a:gd fmla="*/ 31 w 36" name="T8"/>
                <a:gd fmla="*/ 10 h 10" name="T9"/>
                <a:gd fmla="*/ 36 w 36" name="T10"/>
                <a:gd fmla="*/ 5 h 10" name="T11"/>
                <a:gd fmla="*/ 31 w 36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36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gdLst>
                <a:gd fmla="*/ 5 w 36" name="T0"/>
                <a:gd fmla="*/ 11 h 11" name="T1"/>
                <a:gd fmla="*/ 0 w 36" name="T2"/>
                <a:gd fmla="*/ 6 h 11" name="T3"/>
                <a:gd fmla="*/ 1 w 36" name="T4"/>
                <a:gd fmla="*/ 2 h 11" name="T5"/>
                <a:gd fmla="*/ 5 w 36" name="T6"/>
                <a:gd fmla="*/ 0 h 11" name="T7"/>
                <a:gd fmla="*/ 31 w 36" name="T8"/>
                <a:gd fmla="*/ 0 h 11" name="T9"/>
                <a:gd fmla="*/ 36 w 36" name="T10"/>
                <a:gd fmla="*/ 6 h 11" name="T11"/>
                <a:gd fmla="*/ 31 w 36" name="T12"/>
                <a:gd fmla="*/ 11 h 11" name="T13"/>
                <a:gd fmla="*/ 5 w 36" name="T14"/>
                <a:gd fmla="*/ 11 h 11" name="T15"/>
                <a:gd fmla="*/ 31 w 36" name="T16"/>
                <a:gd fmla="*/ 1 h 11" name="T17"/>
                <a:gd fmla="*/ 5 w 36" name="T18"/>
                <a:gd fmla="*/ 1 h 11" name="T19"/>
                <a:gd fmla="*/ 2 w 36" name="T20"/>
                <a:gd fmla="*/ 3 h 11" name="T21"/>
                <a:gd fmla="*/ 1 w 36" name="T22"/>
                <a:gd fmla="*/ 6 h 11" name="T23"/>
                <a:gd fmla="*/ 5 w 36" name="T24"/>
                <a:gd fmla="*/ 10 h 11" name="T25"/>
                <a:gd fmla="*/ 5 w 36" name="T26"/>
                <a:gd fmla="*/ 11 h 11" name="T27"/>
                <a:gd fmla="*/ 5 w 36" name="T28"/>
                <a:gd fmla="*/ 10 h 11" name="T29"/>
                <a:gd fmla="*/ 31 w 36" name="T30"/>
                <a:gd fmla="*/ 10 h 11" name="T31"/>
                <a:gd fmla="*/ 35 w 36" name="T32"/>
                <a:gd fmla="*/ 6 h 11" name="T33"/>
                <a:gd fmla="*/ 31 w 36" name="T34"/>
                <a:gd fmla="*/ 1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36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gdLst>
                <a:gd fmla="*/ 120 w 126" name="T0"/>
                <a:gd fmla="*/ 99 h 110" name="T1"/>
                <a:gd fmla="*/ 118 w 126" name="T2"/>
                <a:gd fmla="*/ 82 h 110" name="T3"/>
                <a:gd fmla="*/ 101 w 126" name="T4"/>
                <a:gd fmla="*/ 28 h 110" name="T5"/>
                <a:gd fmla="*/ 76 w 126" name="T6"/>
                <a:gd fmla="*/ 2 h 110" name="T7"/>
                <a:gd fmla="*/ 75 w 126" name="T8"/>
                <a:gd fmla="*/ 0 h 110" name="T9"/>
                <a:gd fmla="*/ 48 w 126" name="T10"/>
                <a:gd fmla="*/ 0 h 110" name="T11"/>
                <a:gd fmla="*/ 29 w 126" name="T12"/>
                <a:gd fmla="*/ 22 h 110" name="T13"/>
                <a:gd fmla="*/ 10 w 126" name="T14"/>
                <a:gd fmla="*/ 91 h 110" name="T15"/>
                <a:gd fmla="*/ 4 w 126" name="T16"/>
                <a:gd fmla="*/ 102 h 110" name="T17"/>
                <a:gd fmla="*/ 4 w 126" name="T18"/>
                <a:gd fmla="*/ 105 h 110" name="T19"/>
                <a:gd fmla="*/ 10 w 126" name="T20"/>
                <a:gd fmla="*/ 106 h 110" name="T21"/>
                <a:gd fmla="*/ 19 w 126" name="T22"/>
                <a:gd fmla="*/ 105 h 110" name="T23"/>
                <a:gd fmla="*/ 19 w 126" name="T24"/>
                <a:gd fmla="*/ 105 h 110" name="T25"/>
                <a:gd fmla="*/ 20 w 126" name="T26"/>
                <a:gd fmla="*/ 105 h 110" name="T27"/>
                <a:gd fmla="*/ 61 w 126" name="T28"/>
                <a:gd fmla="*/ 110 h 110" name="T29"/>
                <a:gd fmla="*/ 105 w 126" name="T30"/>
                <a:gd fmla="*/ 104 h 110" name="T31"/>
                <a:gd fmla="*/ 107 w 126" name="T32"/>
                <a:gd fmla="*/ 104 h 110" name="T33"/>
                <a:gd fmla="*/ 114 w 126" name="T34"/>
                <a:gd fmla="*/ 106 h 110" name="T35"/>
                <a:gd fmla="*/ 118 w 126" name="T36"/>
                <a:gd fmla="*/ 107 h 110" name="T37"/>
                <a:gd fmla="*/ 123 w 126" name="T38"/>
                <a:gd fmla="*/ 104 h 110" name="T39"/>
                <a:gd fmla="*/ 120 w 126" name="T40"/>
                <a:gd fmla="*/ 99 h 110" name="T41"/>
                <a:gd fmla="*/ 81 w 126" name="T42"/>
                <a:gd fmla="*/ 55 h 110" name="T43"/>
                <a:gd fmla="*/ 81 w 126" name="T44"/>
                <a:gd fmla="*/ 58 h 110" name="T45"/>
                <a:gd fmla="*/ 53 w 126" name="T46"/>
                <a:gd fmla="*/ 57 h 110" name="T47"/>
                <a:gd fmla="*/ 53 w 126" name="T48"/>
                <a:gd fmla="*/ 62 h 110" name="T49"/>
                <a:gd fmla="*/ 81 w 126" name="T50"/>
                <a:gd fmla="*/ 62 h 110" name="T51"/>
                <a:gd fmla="*/ 81 w 126" name="T52"/>
                <a:gd fmla="*/ 66 h 110" name="T53"/>
                <a:gd fmla="*/ 53 w 126" name="T54"/>
                <a:gd fmla="*/ 65 h 110" name="T55"/>
                <a:gd fmla="*/ 67 w 126" name="T56"/>
                <a:gd fmla="*/ 80 h 110" name="T57"/>
                <a:gd fmla="*/ 83 w 126" name="T58"/>
                <a:gd fmla="*/ 78 h 110" name="T59"/>
                <a:gd fmla="*/ 85 w 126" name="T60"/>
                <a:gd fmla="*/ 83 h 110" name="T61"/>
                <a:gd fmla="*/ 54 w 126" name="T62"/>
                <a:gd fmla="*/ 81 h 110" name="T63"/>
                <a:gd fmla="*/ 45 w 126" name="T64"/>
                <a:gd fmla="*/ 65 h 110" name="T65"/>
                <a:gd fmla="*/ 38 w 126" name="T66"/>
                <a:gd fmla="*/ 65 h 110" name="T67"/>
                <a:gd fmla="*/ 39 w 126" name="T68"/>
                <a:gd fmla="*/ 61 h 110" name="T69"/>
                <a:gd fmla="*/ 44 w 126" name="T70"/>
                <a:gd fmla="*/ 61 h 110" name="T71"/>
                <a:gd fmla="*/ 45 w 126" name="T72"/>
                <a:gd fmla="*/ 58 h 110" name="T73"/>
                <a:gd fmla="*/ 39 w 126" name="T74"/>
                <a:gd fmla="*/ 57 h 110" name="T75"/>
                <a:gd fmla="*/ 39 w 126" name="T76"/>
                <a:gd fmla="*/ 53 h 110" name="T77"/>
                <a:gd fmla="*/ 45 w 126" name="T78"/>
                <a:gd fmla="*/ 53 h 110" name="T79"/>
                <a:gd fmla="*/ 67 w 126" name="T80"/>
                <a:gd fmla="*/ 35 h 110" name="T81"/>
                <a:gd fmla="*/ 86 w 126" name="T82"/>
                <a:gd fmla="*/ 38 h 110" name="T83"/>
                <a:gd fmla="*/ 83 w 126" name="T84"/>
                <a:gd fmla="*/ 43 h 110" name="T85"/>
                <a:gd fmla="*/ 54 w 126" name="T86"/>
                <a:gd fmla="*/ 54 h 110" name="T87"/>
                <a:gd fmla="*/ 81 w 126" name="T88"/>
                <a:gd fmla="*/ 55 h 11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10" w="125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5643883" y="3672578"/>
            <a:ext cx="275982" cy="276975"/>
          </a:xfrm>
          <a:custGeom>
            <a:gdLst>
              <a:gd fmla="*/ 97 w 115" name="T0"/>
              <a:gd fmla="*/ 48 h 115" name="T1"/>
              <a:gd fmla="*/ 91 w 115" name="T2"/>
              <a:gd fmla="*/ 41 h 115" name="T3"/>
              <a:gd fmla="*/ 102 w 115" name="T4"/>
              <a:gd fmla="*/ 26 h 115" name="T5"/>
              <a:gd fmla="*/ 94 w 115" name="T6"/>
              <a:gd fmla="*/ 13 h 115" name="T7"/>
              <a:gd fmla="*/ 79 w 115" name="T8"/>
              <a:gd fmla="*/ 23 h 115" name="T9"/>
              <a:gd fmla="*/ 70 w 115" name="T10"/>
              <a:gd fmla="*/ 22 h 115" name="T11"/>
              <a:gd fmla="*/ 67 w 115" name="T12"/>
              <a:gd fmla="*/ 3 h 115" name="T13"/>
              <a:gd fmla="*/ 52 w 115" name="T14"/>
              <a:gd fmla="*/ 0 h 115" name="T15"/>
              <a:gd fmla="*/ 48 w 115" name="T16"/>
              <a:gd fmla="*/ 18 h 115" name="T17"/>
              <a:gd fmla="*/ 41 w 115" name="T18"/>
              <a:gd fmla="*/ 24 h 115" name="T19"/>
              <a:gd fmla="*/ 26 w 115" name="T20"/>
              <a:gd fmla="*/ 13 h 115" name="T21"/>
              <a:gd fmla="*/ 13 w 115" name="T22"/>
              <a:gd fmla="*/ 21 h 115" name="T23"/>
              <a:gd fmla="*/ 23 w 115" name="T24"/>
              <a:gd fmla="*/ 36 h 115" name="T25"/>
              <a:gd fmla="*/ 22 w 115" name="T26"/>
              <a:gd fmla="*/ 45 h 115" name="T27"/>
              <a:gd fmla="*/ 4 w 115" name="T28"/>
              <a:gd fmla="*/ 48 h 115" name="T29"/>
              <a:gd fmla="*/ 0 w 115" name="T30"/>
              <a:gd fmla="*/ 63 h 115" name="T31"/>
              <a:gd fmla="*/ 18 w 115" name="T32"/>
              <a:gd fmla="*/ 66 h 115" name="T33"/>
              <a:gd fmla="*/ 24 w 115" name="T34"/>
              <a:gd fmla="*/ 73 h 115" name="T35"/>
              <a:gd fmla="*/ 13 w 115" name="T36"/>
              <a:gd fmla="*/ 89 h 115" name="T37"/>
              <a:gd fmla="*/ 21 w 115" name="T38"/>
              <a:gd fmla="*/ 102 h 115" name="T39"/>
              <a:gd fmla="*/ 36 w 115" name="T40"/>
              <a:gd fmla="*/ 92 h 115" name="T41"/>
              <a:gd fmla="*/ 45 w 115" name="T42"/>
              <a:gd fmla="*/ 92 h 115" name="T43"/>
              <a:gd fmla="*/ 48 w 115" name="T44"/>
              <a:gd fmla="*/ 111 h 115" name="T45"/>
              <a:gd fmla="*/ 63 w 115" name="T46"/>
              <a:gd fmla="*/ 115 h 115" name="T47"/>
              <a:gd fmla="*/ 67 w 115" name="T48"/>
              <a:gd fmla="*/ 97 h 115" name="T49"/>
              <a:gd fmla="*/ 74 w 115" name="T50"/>
              <a:gd fmla="*/ 91 h 115" name="T51"/>
              <a:gd fmla="*/ 89 w 115" name="T52"/>
              <a:gd fmla="*/ 102 h 115" name="T53"/>
              <a:gd fmla="*/ 102 w 115" name="T54"/>
              <a:gd fmla="*/ 94 h 115" name="T55"/>
              <a:gd fmla="*/ 92 w 115" name="T56"/>
              <a:gd fmla="*/ 79 h 115" name="T57"/>
              <a:gd fmla="*/ 93 w 115" name="T58"/>
              <a:gd fmla="*/ 70 h 115" name="T59"/>
              <a:gd fmla="*/ 112 w 115" name="T60"/>
              <a:gd fmla="*/ 66 h 115" name="T61"/>
              <a:gd fmla="*/ 115 w 115" name="T62"/>
              <a:gd fmla="*/ 52 h 115" name="T63"/>
              <a:gd fmla="*/ 58 w 115" name="T64"/>
              <a:gd fmla="*/ 79 h 115" name="T65"/>
              <a:gd fmla="*/ 58 w 115" name="T66"/>
              <a:gd fmla="*/ 36 h 115" name="T67"/>
              <a:gd fmla="*/ 58 w 115" name="T68"/>
              <a:gd fmla="*/ 79 h 115" name="T69"/>
              <a:gd fmla="*/ 49 w 115" name="T70"/>
              <a:gd fmla="*/ 57 h 115" name="T71"/>
              <a:gd fmla="*/ 67 w 115" name="T72"/>
              <a:gd fmla="*/ 57 h 11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858579" y="2999039"/>
            <a:ext cx="234972" cy="255704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>
          <a:xfrm>
            <a:off x="4490455" y="1584226"/>
            <a:ext cx="213073" cy="260831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fmla="*/ 8 w 8" name="T0"/>
                <a:gd fmla="*/ 0 h 4" name="T1"/>
                <a:gd fmla="*/ 1 w 8" name="T2"/>
                <a:gd fmla="*/ 0 h 4" name="T3"/>
                <a:gd fmla="*/ 0 w 8" name="T4"/>
                <a:gd fmla="*/ 0 h 4" name="T5"/>
                <a:gd fmla="*/ 0 w 8" name="T6"/>
                <a:gd fmla="*/ 4 h 4" name="T7"/>
                <a:gd fmla="*/ 1 w 8" name="T8"/>
                <a:gd fmla="*/ 4 h 4" name="T9"/>
                <a:gd fmla="*/ 8 w 8" name="T10"/>
                <a:gd fmla="*/ 4 h 4" name="T11"/>
                <a:gd fmla="*/ 8 w 8" name="T12"/>
                <a:gd fmla="*/ 4 h 4" name="T13"/>
                <a:gd fmla="*/ 8 w 8" name="T14"/>
                <a:gd fmla="*/ 0 h 4" name="T15"/>
                <a:gd fmla="*/ 8 w 8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fmla="*/ 8 w 9" name="T0"/>
                <a:gd fmla="*/ 0 h 9" name="T1"/>
                <a:gd fmla="*/ 1 w 9" name="T2"/>
                <a:gd fmla="*/ 0 h 9" name="T3"/>
                <a:gd fmla="*/ 0 w 9" name="T4"/>
                <a:gd fmla="*/ 1 h 9" name="T5"/>
                <a:gd fmla="*/ 0 w 9" name="T6"/>
                <a:gd fmla="*/ 9 h 9" name="T7"/>
                <a:gd fmla="*/ 1 w 9" name="T8"/>
                <a:gd fmla="*/ 9 h 9" name="T9"/>
                <a:gd fmla="*/ 8 w 9" name="T10"/>
                <a:gd fmla="*/ 9 h 9" name="T11"/>
                <a:gd fmla="*/ 9 w 9" name="T12"/>
                <a:gd fmla="*/ 9 h 9" name="T13"/>
                <a:gd fmla="*/ 9 w 9" name="T14"/>
                <a:gd fmla="*/ 1 h 9" name="T15"/>
                <a:gd fmla="*/ 8 w 9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fmla="*/ 7 w 8" name="T0"/>
                <a:gd fmla="*/ 0 h 19" name="T1"/>
                <a:gd fmla="*/ 0 w 8" name="T2"/>
                <a:gd fmla="*/ 0 h 19" name="T3"/>
                <a:gd fmla="*/ 0 w 8" name="T4"/>
                <a:gd fmla="*/ 1 h 19" name="T5"/>
                <a:gd fmla="*/ 0 w 8" name="T6"/>
                <a:gd fmla="*/ 19 h 19" name="T7"/>
                <a:gd fmla="*/ 0 w 8" name="T8"/>
                <a:gd fmla="*/ 19 h 19" name="T9"/>
                <a:gd fmla="*/ 7 w 8" name="T10"/>
                <a:gd fmla="*/ 19 h 19" name="T11"/>
                <a:gd fmla="*/ 8 w 8" name="T12"/>
                <a:gd fmla="*/ 19 h 19" name="T13"/>
                <a:gd fmla="*/ 8 w 8" name="T14"/>
                <a:gd fmla="*/ 1 h 19" name="T15"/>
                <a:gd fmla="*/ 7 w 8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fmla="*/ 8 w 9" name="T0"/>
                <a:gd fmla="*/ 0 h 28" name="T1"/>
                <a:gd fmla="*/ 1 w 9" name="T2"/>
                <a:gd fmla="*/ 0 h 28" name="T3"/>
                <a:gd fmla="*/ 0 w 9" name="T4"/>
                <a:gd fmla="*/ 1 h 28" name="T5"/>
                <a:gd fmla="*/ 0 w 9" name="T6"/>
                <a:gd fmla="*/ 28 h 28" name="T7"/>
                <a:gd fmla="*/ 1 w 9" name="T8"/>
                <a:gd fmla="*/ 28 h 28" name="T9"/>
                <a:gd fmla="*/ 8 w 9" name="T10"/>
                <a:gd fmla="*/ 28 h 28" name="T11"/>
                <a:gd fmla="*/ 9 w 9" name="T12"/>
                <a:gd fmla="*/ 28 h 28" name="T13"/>
                <a:gd fmla="*/ 9 w 9" name="T14"/>
                <a:gd fmla="*/ 1 h 28" name="T15"/>
                <a:gd fmla="*/ 8 w 9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fmla="*/ 5 w 9" name="T0"/>
                <a:gd fmla="*/ 10 h 11" name="T1"/>
                <a:gd fmla="*/ 8 w 9" name="T2"/>
                <a:gd fmla="*/ 4 h 11" name="T3"/>
                <a:gd fmla="*/ 5 w 9" name="T4"/>
                <a:gd fmla="*/ 0 h 11" name="T5"/>
                <a:gd fmla="*/ 0 w 9" name="T6"/>
                <a:gd fmla="*/ 4 h 11" name="T7"/>
                <a:gd fmla="*/ 5 w 9" name="T8"/>
                <a:gd fmla="*/ 1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fmla="*/ 12 w 14" name="T0"/>
                <a:gd fmla="*/ 1 h 18" name="T1"/>
                <a:gd fmla="*/ 10 w 14" name="T2"/>
                <a:gd fmla="*/ 0 h 18" name="T3"/>
                <a:gd fmla="*/ 8 w 14" name="T4"/>
                <a:gd fmla="*/ 6 h 18" name="T5"/>
                <a:gd fmla="*/ 1 w 14" name="T6"/>
                <a:gd fmla="*/ 14 h 18" name="T7"/>
                <a:gd fmla="*/ 1 w 14" name="T8"/>
                <a:gd fmla="*/ 17 h 18" name="T9"/>
                <a:gd fmla="*/ 4 w 14" name="T10"/>
                <a:gd fmla="*/ 17 h 18" name="T11"/>
                <a:gd fmla="*/ 12 w 14" name="T12"/>
                <a:gd fmla="*/ 9 h 18" name="T13"/>
                <a:gd fmla="*/ 13 w 14" name="T14"/>
                <a:gd fmla="*/ 8 h 18" name="T15"/>
                <a:gd fmla="*/ 14 w 14" name="T16"/>
                <a:gd fmla="*/ 3 h 18" name="T17"/>
                <a:gd fmla="*/ 12 w 14" name="T18"/>
                <a:gd fmla="*/ 1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fmla="*/ 6 w 13" name="T0"/>
                <a:gd fmla="*/ 8 h 8" name="T1"/>
                <a:gd fmla="*/ 12 w 13" name="T2"/>
                <a:gd fmla="*/ 4 h 8" name="T3"/>
                <a:gd fmla="*/ 12 w 13" name="T4"/>
                <a:gd fmla="*/ 1 h 8" name="T5"/>
                <a:gd fmla="*/ 10 w 13" name="T6"/>
                <a:gd fmla="*/ 1 h 8" name="T7"/>
                <a:gd fmla="*/ 5 w 13" name="T8"/>
                <a:gd fmla="*/ 4 h 8" name="T9"/>
                <a:gd fmla="*/ 1 w 13" name="T10"/>
                <a:gd fmla="*/ 3 h 8" name="T11"/>
                <a:gd fmla="*/ 1 w 13" name="T12"/>
                <a:gd fmla="*/ 5 h 8" name="T13"/>
                <a:gd fmla="*/ 0 w 13" name="T14"/>
                <a:gd fmla="*/ 7 h 8" name="T15"/>
                <a:gd fmla="*/ 5 w 13" name="T16"/>
                <a:gd fmla="*/ 8 h 8" name="T17"/>
                <a:gd fmla="*/ 6 w 13" name="T18"/>
                <a:gd fmla="*/ 8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fmla="*/ 18 w 23" name="T0"/>
                <a:gd fmla="*/ 17 h 35" name="T1"/>
                <a:gd fmla="*/ 21 w 23" name="T2"/>
                <a:gd fmla="*/ 5 h 35" name="T3"/>
                <a:gd fmla="*/ 21 w 23" name="T4"/>
                <a:gd fmla="*/ 2 h 35" name="T5"/>
                <a:gd fmla="*/ 20 w 23" name="T6"/>
                <a:gd fmla="*/ 2 h 35" name="T7"/>
                <a:gd fmla="*/ 19 w 23" name="T8"/>
                <a:gd fmla="*/ 7 h 35" name="T9"/>
                <a:gd fmla="*/ 20 w 23" name="T10"/>
                <a:gd fmla="*/ 3 h 35" name="T11"/>
                <a:gd fmla="*/ 20 w 23" name="T12"/>
                <a:gd fmla="*/ 2 h 35" name="T13"/>
                <a:gd fmla="*/ 20 w 23" name="T14"/>
                <a:gd fmla="*/ 1 h 35" name="T15"/>
                <a:gd fmla="*/ 19 w 23" name="T16"/>
                <a:gd fmla="*/ 1 h 35" name="T17"/>
                <a:gd fmla="*/ 18 w 23" name="T18"/>
                <a:gd fmla="*/ 2 h 35" name="T19"/>
                <a:gd fmla="*/ 19 w 23" name="T20"/>
                <a:gd fmla="*/ 3 h 35" name="T21"/>
                <a:gd fmla="*/ 18 w 23" name="T22"/>
                <a:gd fmla="*/ 6 h 35" name="T23"/>
                <a:gd fmla="*/ 17 w 23" name="T24"/>
                <a:gd fmla="*/ 0 h 35" name="T25"/>
                <a:gd fmla="*/ 17 w 23" name="T26"/>
                <a:gd fmla="*/ 0 h 35" name="T27"/>
                <a:gd fmla="*/ 17 w 23" name="T28"/>
                <a:gd fmla="*/ 0 h 35" name="T29"/>
                <a:gd fmla="*/ 15 w 23" name="T30"/>
                <a:gd fmla="*/ 0 h 35" name="T31"/>
                <a:gd fmla="*/ 8 w 23" name="T32"/>
                <a:gd fmla="*/ 0 h 35" name="T33"/>
                <a:gd fmla="*/ 1 w 23" name="T34"/>
                <a:gd fmla="*/ 5 h 35" name="T35"/>
                <a:gd fmla="*/ 1 w 23" name="T36"/>
                <a:gd fmla="*/ 8 h 35" name="T37"/>
                <a:gd fmla="*/ 4 w 23" name="T38"/>
                <a:gd fmla="*/ 8 h 35" name="T39"/>
                <a:gd fmla="*/ 4 w 23" name="T40"/>
                <a:gd fmla="*/ 8 h 35" name="T41"/>
                <a:gd fmla="*/ 9 w 23" name="T42"/>
                <a:gd fmla="*/ 4 h 35" name="T43"/>
                <a:gd fmla="*/ 13 w 23" name="T44"/>
                <a:gd fmla="*/ 4 h 35" name="T45"/>
                <a:gd fmla="*/ 12 w 23" name="T46"/>
                <a:gd fmla="*/ 4 h 35" name="T47"/>
                <a:gd fmla="*/ 9 w 23" name="T48"/>
                <a:gd fmla="*/ 15 h 35" name="T49"/>
                <a:gd fmla="*/ 10 w 23" name="T50"/>
                <a:gd fmla="*/ 16 h 35" name="T51"/>
                <a:gd fmla="*/ 14 w 23" name="T52"/>
                <a:gd fmla="*/ 20 h 35" name="T53"/>
                <a:gd fmla="*/ 18 w 23" name="T54"/>
                <a:gd fmla="*/ 24 h 35" name="T55"/>
                <a:gd fmla="*/ 17 w 23" name="T56"/>
                <a:gd fmla="*/ 32 h 35" name="T57"/>
                <a:gd fmla="*/ 19 w 23" name="T58"/>
                <a:gd fmla="*/ 35 h 35" name="T59"/>
                <a:gd fmla="*/ 22 w 23" name="T60"/>
                <a:gd fmla="*/ 33 h 35" name="T61"/>
                <a:gd fmla="*/ 23 w 23" name="T62"/>
                <a:gd fmla="*/ 24 h 35" name="T63"/>
                <a:gd fmla="*/ 23 w 23" name="T64"/>
                <a:gd fmla="*/ 22 h 35" name="T65"/>
                <a:gd fmla="*/ 18 w 23" name="T66"/>
                <a:gd fmla="*/ 17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1ACB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>
          <a:xfrm>
            <a:off x="5153837" y="1776449"/>
            <a:ext cx="270356" cy="268025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3 w 46" name="T10"/>
                <a:gd fmla="*/ 42 h 46" name="T11"/>
                <a:gd fmla="*/ 5 w 46" name="T12"/>
                <a:gd fmla="*/ 23 h 46" name="T13"/>
                <a:gd fmla="*/ 23 w 46" name="T14"/>
                <a:gd fmla="*/ 4 h 46" name="T15"/>
                <a:gd fmla="*/ 42 w 46" name="T16"/>
                <a:gd fmla="*/ 23 h 46" name="T17"/>
                <a:gd fmla="*/ 23 w 46" name="T18"/>
                <a:gd fmla="*/ 42 h 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fmla="*/ 1 w 3" name="T0"/>
                <a:gd fmla="*/ 4 h 4" name="T1"/>
                <a:gd fmla="*/ 1 w 3" name="T2"/>
                <a:gd fmla="*/ 4 h 4" name="T3"/>
                <a:gd fmla="*/ 3 w 3" name="T4"/>
                <a:gd fmla="*/ 3 h 4" name="T5"/>
                <a:gd fmla="*/ 3 w 3" name="T6"/>
                <a:gd fmla="*/ 0 h 4" name="T7"/>
                <a:gd fmla="*/ 1 w 3" name="T8"/>
                <a:gd fmla="*/ 0 h 4" name="T9"/>
                <a:gd fmla="*/ 0 w 3" name="T10"/>
                <a:gd fmla="*/ 0 h 4" name="T11"/>
                <a:gd fmla="*/ 0 w 3" name="T12"/>
                <a:gd fmla="*/ 3 h 4" name="T13"/>
                <a:gd fmla="*/ 1 w 3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1 h 4" name="T5"/>
                <a:gd fmla="*/ 0 w 3" name="T6"/>
                <a:gd fmla="*/ 4 h 4" name="T7"/>
                <a:gd fmla="*/ 1 w 3" name="T8"/>
                <a:gd fmla="*/ 4 h 4" name="T9"/>
                <a:gd fmla="*/ 3 w 3" name="T10"/>
                <a:gd fmla="*/ 4 h 4" name="T11"/>
                <a:gd fmla="*/ 3 w 3" name="T12"/>
                <a:gd fmla="*/ 1 h 4" name="T13"/>
                <a:gd fmla="*/ 1 w 3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fmla="*/ 3 w 4" name="T0"/>
                <a:gd fmla="*/ 0 h 4" name="T1"/>
                <a:gd fmla="*/ 0 w 4" name="T2"/>
                <a:gd fmla="*/ 0 h 4" name="T3"/>
                <a:gd fmla="*/ 0 w 4" name="T4"/>
                <a:gd fmla="*/ 2 h 4" name="T5"/>
                <a:gd fmla="*/ 0 w 4" name="T6"/>
                <a:gd fmla="*/ 4 h 4" name="T7"/>
                <a:gd fmla="*/ 3 w 4" name="T8"/>
                <a:gd fmla="*/ 4 h 4" name="T9"/>
                <a:gd fmla="*/ 4 w 4" name="T10"/>
                <a:gd fmla="*/ 2 h 4" name="T11"/>
                <a:gd fmla="*/ 4 w 4" name="T12"/>
                <a:gd fmla="*/ 2 h 4" name="T13"/>
                <a:gd fmla="*/ 3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fmla="*/ 4 w 4" name="T0"/>
                <a:gd fmla="*/ 0 h 4" name="T1"/>
                <a:gd fmla="*/ 2 w 4" name="T2"/>
                <a:gd fmla="*/ 0 h 4" name="T3"/>
                <a:gd fmla="*/ 0 w 4" name="T4"/>
                <a:gd fmla="*/ 2 h 4" name="T5"/>
                <a:gd fmla="*/ 0 w 4" name="T6"/>
                <a:gd fmla="*/ 2 h 4" name="T7"/>
                <a:gd fmla="*/ 2 w 4" name="T8"/>
                <a:gd fmla="*/ 4 h 4" name="T9"/>
                <a:gd fmla="*/ 4 w 4" name="T10"/>
                <a:gd fmla="*/ 4 h 4" name="T11"/>
                <a:gd fmla="*/ 4 w 4" name="T12"/>
                <a:gd fmla="*/ 2 h 4" name="T13"/>
                <a:gd fmla="*/ 4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fmla="*/ 11 w 13" name="T0"/>
                <a:gd fmla="*/ 0 h 15" name="T1"/>
                <a:gd fmla="*/ 10 w 13" name="T2"/>
                <a:gd fmla="*/ 2 h 15" name="T3"/>
                <a:gd fmla="*/ 10 w 13" name="T4"/>
                <a:gd fmla="*/ 11 h 15" name="T5"/>
                <a:gd fmla="*/ 9 w 13" name="T6"/>
                <a:gd fmla="*/ 12 h 15" name="T7"/>
                <a:gd fmla="*/ 2 w 13" name="T8"/>
                <a:gd fmla="*/ 12 h 15" name="T9"/>
                <a:gd fmla="*/ 0 w 13" name="T10"/>
                <a:gd fmla="*/ 14 h 15" name="T11"/>
                <a:gd fmla="*/ 2 w 13" name="T12"/>
                <a:gd fmla="*/ 15 h 15" name="T13"/>
                <a:gd fmla="*/ 11 w 13" name="T14"/>
                <a:gd fmla="*/ 15 h 15" name="T15"/>
                <a:gd fmla="*/ 12 w 13" name="T16"/>
                <a:gd fmla="*/ 15 h 15" name="T17"/>
                <a:gd fmla="*/ 12 w 13" name="T18"/>
                <a:gd fmla="*/ 15 h 15" name="T19"/>
                <a:gd fmla="*/ 13 w 13" name="T20"/>
                <a:gd fmla="*/ 13 h 15" name="T21"/>
                <a:gd fmla="*/ 13 w 13" name="T22"/>
                <a:gd fmla="*/ 2 h 15" name="T23"/>
                <a:gd fmla="*/ 11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>
          <a:xfrm>
            <a:off x="5656483" y="2331717"/>
            <a:ext cx="262091" cy="209266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fmla="*/ 5 w 16" name="T0"/>
                <a:gd fmla="*/ 0 h 14" name="T1"/>
                <a:gd fmla="*/ 0 w 16" name="T2"/>
                <a:gd fmla="*/ 4 h 14" name="T3"/>
                <a:gd fmla="*/ 10 w 16" name="T4"/>
                <a:gd fmla="*/ 14 h 14" name="T5"/>
                <a:gd fmla="*/ 16 w 16" name="T6"/>
                <a:gd fmla="*/ 9 h 14" name="T7"/>
                <a:gd fmla="*/ 5 w 16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fmla="*/ 37 w 44" name="T0"/>
                <a:gd fmla="*/ 4 h 16" name="T1"/>
                <a:gd fmla="*/ 29 w 44" name="T2"/>
                <a:gd fmla="*/ 9 h 16" name="T3"/>
                <a:gd fmla="*/ 18 w 44" name="T4"/>
                <a:gd fmla="*/ 8 h 16" name="T5"/>
                <a:gd fmla="*/ 25 w 44" name="T6"/>
                <a:gd fmla="*/ 7 h 16" name="T7"/>
                <a:gd fmla="*/ 31 w 44" name="T8"/>
                <a:gd fmla="*/ 2 h 16" name="T9"/>
                <a:gd fmla="*/ 20 w 44" name="T10"/>
                <a:gd fmla="*/ 2 h 16" name="T11"/>
                <a:gd fmla="*/ 9 w 44" name="T12"/>
                <a:gd fmla="*/ 2 h 16" name="T13"/>
                <a:gd fmla="*/ 0 w 44" name="T14"/>
                <a:gd fmla="*/ 7 h 16" name="T15"/>
                <a:gd fmla="*/ 9 w 44" name="T16"/>
                <a:gd fmla="*/ 16 h 16" name="T17"/>
                <a:gd fmla="*/ 13 w 44" name="T18"/>
                <a:gd fmla="*/ 14 h 16" name="T19"/>
                <a:gd fmla="*/ 29 w 44" name="T20"/>
                <a:gd fmla="*/ 14 h 16" name="T21"/>
                <a:gd fmla="*/ 44 w 44" name="T22"/>
                <a:gd fmla="*/ 2 h 16" name="T23"/>
                <a:gd fmla="*/ 37 w 44" name="T24"/>
                <a:gd fmla="*/ 4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fmla="*/ 38 w 38" name="T0"/>
                <a:gd fmla="*/ 0 h 16" name="T1"/>
                <a:gd fmla="*/ 34 w 38" name="T2"/>
                <a:gd fmla="*/ 0 h 16" name="T3"/>
                <a:gd fmla="*/ 34 w 38" name="T4"/>
                <a:gd fmla="*/ 6 h 16" name="T5"/>
                <a:gd fmla="*/ 32 w 38" name="T6"/>
                <a:gd fmla="*/ 6 h 16" name="T7"/>
                <a:gd fmla="*/ 32 w 38" name="T8"/>
                <a:gd fmla="*/ 0 h 16" name="T9"/>
                <a:gd fmla="*/ 28 w 38" name="T10"/>
                <a:gd fmla="*/ 0 h 16" name="T11"/>
                <a:gd fmla="*/ 28 w 38" name="T12"/>
                <a:gd fmla="*/ 6 h 16" name="T13"/>
                <a:gd fmla="*/ 12 w 38" name="T14"/>
                <a:gd fmla="*/ 6 h 16" name="T15"/>
                <a:gd fmla="*/ 12 w 38" name="T16"/>
                <a:gd fmla="*/ 3 h 16" name="T17"/>
                <a:gd fmla="*/ 12 w 38" name="T18"/>
                <a:gd fmla="*/ 1 h 16" name="T19"/>
                <a:gd fmla="*/ 11 w 38" name="T20"/>
                <a:gd fmla="*/ 0 h 16" name="T21"/>
                <a:gd fmla="*/ 9 w 38" name="T22"/>
                <a:gd fmla="*/ 0 h 16" name="T23"/>
                <a:gd fmla="*/ 3 w 38" name="T24"/>
                <a:gd fmla="*/ 0 h 16" name="T25"/>
                <a:gd fmla="*/ 1 w 38" name="T26"/>
                <a:gd fmla="*/ 0 h 16" name="T27"/>
                <a:gd fmla="*/ 0 w 38" name="T28"/>
                <a:gd fmla="*/ 2 h 16" name="T29"/>
                <a:gd fmla="*/ 0 w 38" name="T30"/>
                <a:gd fmla="*/ 3 h 16" name="T31"/>
                <a:gd fmla="*/ 0 w 38" name="T32"/>
                <a:gd fmla="*/ 13 h 16" name="T33"/>
                <a:gd fmla="*/ 0 w 38" name="T34"/>
                <a:gd fmla="*/ 15 h 16" name="T35"/>
                <a:gd fmla="*/ 2 w 38" name="T36"/>
                <a:gd fmla="*/ 16 h 16" name="T37"/>
                <a:gd fmla="*/ 3 w 38" name="T38"/>
                <a:gd fmla="*/ 16 h 16" name="T39"/>
                <a:gd fmla="*/ 9 w 38" name="T40"/>
                <a:gd fmla="*/ 16 h 16" name="T41"/>
                <a:gd fmla="*/ 11 w 38" name="T42"/>
                <a:gd fmla="*/ 16 h 16" name="T43"/>
                <a:gd fmla="*/ 12 w 38" name="T44"/>
                <a:gd fmla="*/ 14 h 16" name="T45"/>
                <a:gd fmla="*/ 12 w 38" name="T46"/>
                <a:gd fmla="*/ 13 h 16" name="T47"/>
                <a:gd fmla="*/ 12 w 38" name="T48"/>
                <a:gd fmla="*/ 10 h 16" name="T49"/>
                <a:gd fmla="*/ 38 w 38" name="T50"/>
                <a:gd fmla="*/ 10 h 16" name="T51"/>
                <a:gd fmla="*/ 38 w 38" name="T52"/>
                <a:gd fmla="*/ 0 h 16" name="T53"/>
                <a:gd fmla="*/ 3 w 38" name="T54"/>
                <a:gd fmla="*/ 3 h 16" name="T55"/>
                <a:gd fmla="*/ 9 w 38" name="T56"/>
                <a:gd fmla="*/ 3 h 16" name="T57"/>
                <a:gd fmla="*/ 9 w 38" name="T58"/>
                <a:gd fmla="*/ 13 h 16" name="T59"/>
                <a:gd fmla="*/ 3 w 38" name="T60"/>
                <a:gd fmla="*/ 13 h 16" name="T61"/>
                <a:gd fmla="*/ 3 w 38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 nodeType="clickPar">
                      <p:stCondLst>
                        <p:cond delay="indefinite"/>
                      </p:stCondLst>
                      <p:childTnLst>
                        <p:par>
                          <p:cTn fill="hold" id="9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 nodeType="clickPar">
                      <p:stCondLst>
                        <p:cond delay="indefinite"/>
                      </p:stCondLst>
                      <p:childTnLst>
                        <p:par>
                          <p:cTn fill="hold" id="1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7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7229823" y="2448528"/>
            <a:ext cx="1041688" cy="51480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29823" y="3429154"/>
            <a:ext cx="1041688" cy="514808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29823" y="1476374"/>
            <a:ext cx="1041688" cy="51480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51879" y="2286664"/>
            <a:ext cx="1488956" cy="781050"/>
          </a:xfrm>
          <a:prstGeom prst="roundRect">
            <a:avLst>
              <a:gd fmla="val 19898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28097" y="2365286"/>
            <a:ext cx="1303199" cy="621462"/>
          </a:xfrm>
          <a:prstGeom prst="roundRect">
            <a:avLst>
              <a:gd fmla="val 15457" name="adj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51879" y="3243877"/>
            <a:ext cx="1488956" cy="781050"/>
          </a:xfrm>
          <a:prstGeom prst="roundRect">
            <a:avLst>
              <a:gd fmla="val 19898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28097" y="3322499"/>
            <a:ext cx="1303199" cy="621462"/>
          </a:xfrm>
          <a:prstGeom prst="roundRect">
            <a:avLst>
              <a:gd fmla="val 15457" name="adj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151879" y="1340303"/>
            <a:ext cx="1488956" cy="781050"/>
          </a:xfrm>
          <a:prstGeom prst="roundRect">
            <a:avLst>
              <a:gd fmla="val 19898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28097" y="1418925"/>
            <a:ext cx="1303199" cy="621462"/>
          </a:xfrm>
          <a:prstGeom prst="roundRect">
            <a:avLst>
              <a:gd fmla="val 15457" name="adj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334284" y="716825"/>
            <a:ext cx="3109912" cy="3840480"/>
          </a:xfrm>
          <a:prstGeom prst="roundRect">
            <a:avLst>
              <a:gd fmla="val 4670" name="adj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</a:gradFill>
          </a:ln>
          <a:effectLst>
            <a:outerShdw algn="tl" blurRad="1397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15139" y="857251"/>
            <a:ext cx="2748201" cy="3429000"/>
          </a:xfrm>
          <a:prstGeom prst="roundRect">
            <a:avLst>
              <a:gd fmla="val 3438" name="adj"/>
            </a:avLst>
          </a:prstGeom>
          <a:blipFill dpi="0" rotWithShape="1">
            <a:blip r:embed="rId3"/>
            <a:tile algn="ctr" flip="none" sx="100000" sy="100000" tx="-19050" ty="0"/>
          </a:blipFill>
          <a:ln w="25400">
            <a:noFill/>
          </a:ln>
          <a:effectLst>
            <a:outerShdw algn="tl" blurRad="177800" dir="2700000" dist="889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4286658" y="1525579"/>
            <a:ext cx="762238" cy="435212"/>
          </a:xfrm>
          <a:custGeom>
            <a:gdLst>
              <a:gd fmla="*/ 0 w 1232570" name="connsiteX0"/>
              <a:gd fmla="*/ 0 h 1080876" name="connsiteY0"/>
              <a:gd fmla="*/ 13985 w 1232570" name="connsiteX1"/>
              <a:gd fmla="*/ 0 h 1080876" name="connsiteY1"/>
              <a:gd fmla="*/ 90502 w 1232570" name="connsiteX2"/>
              <a:gd fmla="*/ 0 h 1080876" name="connsiteY2"/>
              <a:gd fmla="*/ 150524 w 1232570" name="connsiteX3"/>
              <a:gd fmla="*/ 0 h 1080876" name="connsiteY3"/>
              <a:gd fmla="*/ 156832 w 1232570" name="connsiteX4"/>
              <a:gd fmla="*/ 0 h 1080876" name="connsiteY4"/>
              <a:gd fmla="*/ 213704 w 1232570" name="connsiteX5"/>
              <a:gd fmla="*/ 0 h 1080876" name="connsiteY5"/>
              <a:gd fmla="*/ 237954 w 1232570" name="connsiteX6"/>
              <a:gd fmla="*/ 0 h 1080876" name="connsiteY6"/>
              <a:gd fmla="*/ 261845 w 1232570" name="connsiteX7"/>
              <a:gd fmla="*/ 0 h 1080876" name="connsiteY7"/>
              <a:gd fmla="*/ 301983 w 1232570" name="connsiteX8"/>
              <a:gd fmla="*/ 0 h 1080876" name="connsiteY8"/>
              <a:gd fmla="*/ 314471 w 1232570" name="connsiteX9"/>
              <a:gd fmla="*/ 0 h 1080876" name="connsiteY9"/>
              <a:gd fmla="*/ 361158 w 1232570" name="connsiteX10"/>
              <a:gd fmla="*/ 0 h 1080876" name="connsiteY10"/>
              <a:gd fmla="*/ 378443 w 1232570" name="connsiteX11"/>
              <a:gd fmla="*/ 0 h 1080876" name="connsiteY11"/>
              <a:gd fmla="*/ 380801 w 1232570" name="connsiteX12"/>
              <a:gd fmla="*/ 0 h 1080876" name="connsiteY12"/>
              <a:gd fmla="*/ 397052 w 1232570" name="connsiteX13"/>
              <a:gd fmla="*/ 0 h 1080876" name="connsiteY13"/>
              <a:gd fmla="*/ 423245 w 1232570" name="connsiteX14"/>
              <a:gd fmla="*/ 0 h 1080876" name="connsiteY14"/>
              <a:gd fmla="*/ 437673 w 1232570" name="connsiteX15"/>
              <a:gd fmla="*/ 0 h 1080876" name="connsiteY15"/>
              <a:gd fmla="*/ 465873 w 1232570" name="connsiteX16"/>
              <a:gd fmla="*/ 0 h 1080876" name="connsiteY16"/>
              <a:gd fmla="*/ 506837 w 1232570" name="connsiteX17"/>
              <a:gd fmla="*/ 0 h 1080876" name="connsiteY17"/>
              <a:gd fmla="*/ 542389 w 1232570" name="connsiteX18"/>
              <a:gd fmla="*/ 0 h 1080876" name="connsiteY18"/>
              <a:gd fmla="*/ 558813 w 1232570" name="connsiteX19"/>
              <a:gd fmla="*/ 0 h 1080876" name="connsiteY19"/>
              <a:gd fmla="*/ 596056 w 1232570" name="connsiteX20"/>
              <a:gd fmla="*/ 0 h 1080876" name="connsiteY20"/>
              <a:gd fmla="*/ 608720 w 1232570" name="connsiteX21"/>
              <a:gd fmla="*/ 0 h 1080876" name="connsiteY21"/>
              <a:gd fmla="*/ 621020 w 1232570" name="connsiteX22"/>
              <a:gd fmla="*/ 0 h 1080876" name="connsiteY22"/>
              <a:gd fmla="*/ 647214 w 1232570" name="connsiteX23"/>
              <a:gd fmla="*/ 0 h 1080876" name="connsiteY23"/>
              <a:gd fmla="*/ 665591 w 1232570" name="connsiteX24"/>
              <a:gd fmla="*/ 0 h 1080876" name="connsiteY24"/>
              <a:gd fmla="*/ 875132 w 1232570" name="connsiteX25"/>
              <a:gd fmla="*/ 0 h 1080876" name="connsiteY25"/>
              <a:gd fmla="*/ 970922 w 1232570" name="connsiteX26"/>
              <a:gd fmla="*/ 55020 h 1080876" name="connsiteY26"/>
              <a:gd fmla="*/ 1219266 w 1232570" name="connsiteX27"/>
              <a:gd fmla="*/ 485418 h 1080876" name="connsiteY27"/>
              <a:gd fmla="*/ 1219266 w 1232570" name="connsiteX28"/>
              <a:gd fmla="*/ 595458 h 1080876" name="connsiteY28"/>
              <a:gd fmla="*/ 970922 w 1232570" name="connsiteX29"/>
              <a:gd fmla="*/ 1025856 h 1080876" name="connsiteY29"/>
              <a:gd fmla="*/ 875132 w 1232570" name="connsiteX30"/>
              <a:gd fmla="*/ 1080876 h 1080876" name="connsiteY30"/>
              <a:gd fmla="*/ 647214 w 1232570" name="connsiteX31"/>
              <a:gd fmla="*/ 1080876 h 1080876" name="connsiteY31"/>
              <a:gd fmla="*/ 423245 w 1232570" name="connsiteX32"/>
              <a:gd fmla="*/ 1080876 h 1080876" name="connsiteY32"/>
              <a:gd fmla="*/ 378443 w 1232570" name="connsiteX33"/>
              <a:gd fmla="*/ 1080876 h 1080876" name="connsiteY33"/>
              <a:gd fmla="*/ 150524 w 1232570" name="connsiteX34"/>
              <a:gd fmla="*/ 1080876 h 1080876" name="connsiteY34"/>
              <a:gd fmla="*/ 0 w 1232570" name="connsiteX35"/>
              <a:gd fmla="*/ 1080876 h 1080876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1080876" w="1232570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algn="tl" blurRad="381000" dir="2700000" dist="114300" rotWithShape="0">
              <a:prstClr val="black">
                <a:alpha val="42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82052" y="925065"/>
            <a:ext cx="2614374" cy="175974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627395" y="654964"/>
            <a:ext cx="71003" cy="363752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99386" y="654964"/>
            <a:ext cx="71003" cy="363752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71378" y="654964"/>
            <a:ext cx="71003" cy="363752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43369" y="654964"/>
            <a:ext cx="71003" cy="363752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15361" y="654964"/>
            <a:ext cx="71003" cy="363752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87353" y="654964"/>
            <a:ext cx="71003" cy="363752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59345" y="654964"/>
            <a:ext cx="71003" cy="363752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31336" y="654964"/>
            <a:ext cx="71003" cy="363752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803328" y="654964"/>
            <a:ext cx="71003" cy="363752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4286658" y="2480385"/>
            <a:ext cx="762238" cy="435212"/>
          </a:xfrm>
          <a:custGeom>
            <a:gdLst>
              <a:gd fmla="*/ 0 w 1232570" name="connsiteX0"/>
              <a:gd fmla="*/ 0 h 1080876" name="connsiteY0"/>
              <a:gd fmla="*/ 13985 w 1232570" name="connsiteX1"/>
              <a:gd fmla="*/ 0 h 1080876" name="connsiteY1"/>
              <a:gd fmla="*/ 90502 w 1232570" name="connsiteX2"/>
              <a:gd fmla="*/ 0 h 1080876" name="connsiteY2"/>
              <a:gd fmla="*/ 150524 w 1232570" name="connsiteX3"/>
              <a:gd fmla="*/ 0 h 1080876" name="connsiteY3"/>
              <a:gd fmla="*/ 156832 w 1232570" name="connsiteX4"/>
              <a:gd fmla="*/ 0 h 1080876" name="connsiteY4"/>
              <a:gd fmla="*/ 213704 w 1232570" name="connsiteX5"/>
              <a:gd fmla="*/ 0 h 1080876" name="connsiteY5"/>
              <a:gd fmla="*/ 237954 w 1232570" name="connsiteX6"/>
              <a:gd fmla="*/ 0 h 1080876" name="connsiteY6"/>
              <a:gd fmla="*/ 261845 w 1232570" name="connsiteX7"/>
              <a:gd fmla="*/ 0 h 1080876" name="connsiteY7"/>
              <a:gd fmla="*/ 301983 w 1232570" name="connsiteX8"/>
              <a:gd fmla="*/ 0 h 1080876" name="connsiteY8"/>
              <a:gd fmla="*/ 314471 w 1232570" name="connsiteX9"/>
              <a:gd fmla="*/ 0 h 1080876" name="connsiteY9"/>
              <a:gd fmla="*/ 361158 w 1232570" name="connsiteX10"/>
              <a:gd fmla="*/ 0 h 1080876" name="connsiteY10"/>
              <a:gd fmla="*/ 378443 w 1232570" name="connsiteX11"/>
              <a:gd fmla="*/ 0 h 1080876" name="connsiteY11"/>
              <a:gd fmla="*/ 380801 w 1232570" name="connsiteX12"/>
              <a:gd fmla="*/ 0 h 1080876" name="connsiteY12"/>
              <a:gd fmla="*/ 397052 w 1232570" name="connsiteX13"/>
              <a:gd fmla="*/ 0 h 1080876" name="connsiteY13"/>
              <a:gd fmla="*/ 423245 w 1232570" name="connsiteX14"/>
              <a:gd fmla="*/ 0 h 1080876" name="connsiteY14"/>
              <a:gd fmla="*/ 437673 w 1232570" name="connsiteX15"/>
              <a:gd fmla="*/ 0 h 1080876" name="connsiteY15"/>
              <a:gd fmla="*/ 465873 w 1232570" name="connsiteX16"/>
              <a:gd fmla="*/ 0 h 1080876" name="connsiteY16"/>
              <a:gd fmla="*/ 506837 w 1232570" name="connsiteX17"/>
              <a:gd fmla="*/ 0 h 1080876" name="connsiteY17"/>
              <a:gd fmla="*/ 542389 w 1232570" name="connsiteX18"/>
              <a:gd fmla="*/ 0 h 1080876" name="connsiteY18"/>
              <a:gd fmla="*/ 558813 w 1232570" name="connsiteX19"/>
              <a:gd fmla="*/ 0 h 1080876" name="connsiteY19"/>
              <a:gd fmla="*/ 596056 w 1232570" name="connsiteX20"/>
              <a:gd fmla="*/ 0 h 1080876" name="connsiteY20"/>
              <a:gd fmla="*/ 608720 w 1232570" name="connsiteX21"/>
              <a:gd fmla="*/ 0 h 1080876" name="connsiteY21"/>
              <a:gd fmla="*/ 621020 w 1232570" name="connsiteX22"/>
              <a:gd fmla="*/ 0 h 1080876" name="connsiteY22"/>
              <a:gd fmla="*/ 647214 w 1232570" name="connsiteX23"/>
              <a:gd fmla="*/ 0 h 1080876" name="connsiteY23"/>
              <a:gd fmla="*/ 665591 w 1232570" name="connsiteX24"/>
              <a:gd fmla="*/ 0 h 1080876" name="connsiteY24"/>
              <a:gd fmla="*/ 875132 w 1232570" name="connsiteX25"/>
              <a:gd fmla="*/ 0 h 1080876" name="connsiteY25"/>
              <a:gd fmla="*/ 970922 w 1232570" name="connsiteX26"/>
              <a:gd fmla="*/ 55020 h 1080876" name="connsiteY26"/>
              <a:gd fmla="*/ 1219266 w 1232570" name="connsiteX27"/>
              <a:gd fmla="*/ 485418 h 1080876" name="connsiteY27"/>
              <a:gd fmla="*/ 1219266 w 1232570" name="connsiteX28"/>
              <a:gd fmla="*/ 595458 h 1080876" name="connsiteY28"/>
              <a:gd fmla="*/ 970922 w 1232570" name="connsiteX29"/>
              <a:gd fmla="*/ 1025856 h 1080876" name="connsiteY29"/>
              <a:gd fmla="*/ 875132 w 1232570" name="connsiteX30"/>
              <a:gd fmla="*/ 1080876 h 1080876" name="connsiteY30"/>
              <a:gd fmla="*/ 647214 w 1232570" name="connsiteX31"/>
              <a:gd fmla="*/ 1080876 h 1080876" name="connsiteY31"/>
              <a:gd fmla="*/ 423245 w 1232570" name="connsiteX32"/>
              <a:gd fmla="*/ 1080876 h 1080876" name="connsiteY32"/>
              <a:gd fmla="*/ 378443 w 1232570" name="connsiteX33"/>
              <a:gd fmla="*/ 1080876 h 1080876" name="connsiteY33"/>
              <a:gd fmla="*/ 150524 w 1232570" name="connsiteX34"/>
              <a:gd fmla="*/ 1080876 h 1080876" name="connsiteY34"/>
              <a:gd fmla="*/ 0 w 1232570" name="connsiteX35"/>
              <a:gd fmla="*/ 1080876 h 1080876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1080876" w="1232570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algn="tl" blurRad="381000" dir="2700000" dist="114300" rotWithShape="0">
              <a:prstClr val="black">
                <a:alpha val="42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809559" y="1321823"/>
            <a:ext cx="2278424" cy="839783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gdLst>
                <a:gd fmla="*/ 258876 w 3037898" name="connsiteX0"/>
                <a:gd fmla="*/ 95988 h 1119416" name="connsiteY0"/>
                <a:gd fmla="*/ 99801 w 3037898" name="connsiteX1"/>
                <a:gd fmla="*/ 255063 h 1119416" name="connsiteY1"/>
                <a:gd fmla="*/ 99801 w 3037898" name="connsiteX2"/>
                <a:gd fmla="*/ 864354 h 1119416" name="connsiteY2"/>
                <a:gd fmla="*/ 258876 w 3037898" name="connsiteX3"/>
                <a:gd fmla="*/ 1023429 h 1119416" name="connsiteY3"/>
                <a:gd fmla="*/ 2779022 w 3037898" name="connsiteX4"/>
                <a:gd fmla="*/ 1023429 h 1119416" name="connsiteY4"/>
                <a:gd fmla="*/ 2938097 w 3037898" name="connsiteX5"/>
                <a:gd fmla="*/ 864354 h 1119416" name="connsiteY5"/>
                <a:gd fmla="*/ 2938097 w 3037898" name="connsiteX6"/>
                <a:gd fmla="*/ 255063 h 1119416" name="connsiteY6"/>
                <a:gd fmla="*/ 2779022 w 3037898" name="connsiteX7"/>
                <a:gd fmla="*/ 95988 h 1119416" name="connsiteY7"/>
                <a:gd fmla="*/ 224678 w 3037898" name="connsiteX8"/>
                <a:gd fmla="*/ 0 h 1119416" name="connsiteY8"/>
                <a:gd fmla="*/ 2813220 w 3037898" name="connsiteX9"/>
                <a:gd fmla="*/ 0 h 1119416" name="connsiteY9"/>
                <a:gd fmla="*/ 3037898 w 3037898" name="connsiteX10"/>
                <a:gd fmla="*/ 224678 h 1119416" name="connsiteY10"/>
                <a:gd fmla="*/ 3037898 w 3037898" name="connsiteX11"/>
                <a:gd fmla="*/ 894738 h 1119416" name="connsiteY11"/>
                <a:gd fmla="*/ 2813220 w 3037898" name="connsiteX12"/>
                <a:gd fmla="*/ 1119416 h 1119416" name="connsiteY12"/>
                <a:gd fmla="*/ 224678 w 3037898" name="connsiteX13"/>
                <a:gd fmla="*/ 1119416 h 1119416" name="connsiteY13"/>
                <a:gd fmla="*/ 0 w 3037898" name="connsiteX14"/>
                <a:gd fmla="*/ 894738 h 1119416" name="connsiteY14"/>
                <a:gd fmla="*/ 0 w 3037898" name="connsiteX15"/>
                <a:gd fmla="*/ 224678 h 1119416" name="connsiteY15"/>
                <a:gd fmla="*/ 224678 w 3037898" name="connsiteX16"/>
                <a:gd fmla="*/ 0 h 111941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119416" w="3037898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635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fmla="val 20071" name="adj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fmla="val 17152" name="adj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809559" y="2279085"/>
            <a:ext cx="2278424" cy="839783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gdLst>
                <a:gd fmla="*/ 258876 w 3037898" name="connsiteX0"/>
                <a:gd fmla="*/ 95988 h 1119416" name="connsiteY0"/>
                <a:gd fmla="*/ 99801 w 3037898" name="connsiteX1"/>
                <a:gd fmla="*/ 255063 h 1119416" name="connsiteY1"/>
                <a:gd fmla="*/ 99801 w 3037898" name="connsiteX2"/>
                <a:gd fmla="*/ 864354 h 1119416" name="connsiteY2"/>
                <a:gd fmla="*/ 258876 w 3037898" name="connsiteX3"/>
                <a:gd fmla="*/ 1023429 h 1119416" name="connsiteY3"/>
                <a:gd fmla="*/ 2779022 w 3037898" name="connsiteX4"/>
                <a:gd fmla="*/ 1023429 h 1119416" name="connsiteY4"/>
                <a:gd fmla="*/ 2938097 w 3037898" name="connsiteX5"/>
                <a:gd fmla="*/ 864354 h 1119416" name="connsiteY5"/>
                <a:gd fmla="*/ 2938097 w 3037898" name="connsiteX6"/>
                <a:gd fmla="*/ 255063 h 1119416" name="connsiteY6"/>
                <a:gd fmla="*/ 2779022 w 3037898" name="connsiteX7"/>
                <a:gd fmla="*/ 95988 h 1119416" name="connsiteY7"/>
                <a:gd fmla="*/ 224678 w 3037898" name="connsiteX8"/>
                <a:gd fmla="*/ 0 h 1119416" name="connsiteY8"/>
                <a:gd fmla="*/ 2813220 w 3037898" name="connsiteX9"/>
                <a:gd fmla="*/ 0 h 1119416" name="connsiteY9"/>
                <a:gd fmla="*/ 3037898 w 3037898" name="connsiteX10"/>
                <a:gd fmla="*/ 224678 h 1119416" name="connsiteY10"/>
                <a:gd fmla="*/ 3037898 w 3037898" name="connsiteX11"/>
                <a:gd fmla="*/ 894738 h 1119416" name="connsiteY11"/>
                <a:gd fmla="*/ 2813220 w 3037898" name="connsiteX12"/>
                <a:gd fmla="*/ 1119416 h 1119416" name="connsiteY12"/>
                <a:gd fmla="*/ 224678 w 3037898" name="connsiteX13"/>
                <a:gd fmla="*/ 1119416 h 1119416" name="connsiteY13"/>
                <a:gd fmla="*/ 0 w 3037898" name="connsiteX14"/>
                <a:gd fmla="*/ 894738 h 1119416" name="connsiteY14"/>
                <a:gd fmla="*/ 0 w 3037898" name="connsiteX15"/>
                <a:gd fmla="*/ 224678 h 1119416" name="connsiteY15"/>
                <a:gd fmla="*/ 224678 w 3037898" name="connsiteX16"/>
                <a:gd fmla="*/ 0 h 111941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119416" w="3037898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635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fmla="val 20071" name="adj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fmla="val 17152" name="adj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809559" y="3236349"/>
            <a:ext cx="2278424" cy="839783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gdLst>
                <a:gd fmla="*/ 258876 w 3037898" name="connsiteX0"/>
                <a:gd fmla="*/ 95988 h 1119416" name="connsiteY0"/>
                <a:gd fmla="*/ 99801 w 3037898" name="connsiteX1"/>
                <a:gd fmla="*/ 255063 h 1119416" name="connsiteY1"/>
                <a:gd fmla="*/ 99801 w 3037898" name="connsiteX2"/>
                <a:gd fmla="*/ 864354 h 1119416" name="connsiteY2"/>
                <a:gd fmla="*/ 258876 w 3037898" name="connsiteX3"/>
                <a:gd fmla="*/ 1023429 h 1119416" name="connsiteY3"/>
                <a:gd fmla="*/ 2779022 w 3037898" name="connsiteX4"/>
                <a:gd fmla="*/ 1023429 h 1119416" name="connsiteY4"/>
                <a:gd fmla="*/ 2938097 w 3037898" name="connsiteX5"/>
                <a:gd fmla="*/ 864354 h 1119416" name="connsiteY5"/>
                <a:gd fmla="*/ 2938097 w 3037898" name="connsiteX6"/>
                <a:gd fmla="*/ 255063 h 1119416" name="connsiteY6"/>
                <a:gd fmla="*/ 2779022 w 3037898" name="connsiteX7"/>
                <a:gd fmla="*/ 95988 h 1119416" name="connsiteY7"/>
                <a:gd fmla="*/ 224678 w 3037898" name="connsiteX8"/>
                <a:gd fmla="*/ 0 h 1119416" name="connsiteY8"/>
                <a:gd fmla="*/ 2813220 w 3037898" name="connsiteX9"/>
                <a:gd fmla="*/ 0 h 1119416" name="connsiteY9"/>
                <a:gd fmla="*/ 3037898 w 3037898" name="connsiteX10"/>
                <a:gd fmla="*/ 224678 h 1119416" name="connsiteY10"/>
                <a:gd fmla="*/ 3037898 w 3037898" name="connsiteX11"/>
                <a:gd fmla="*/ 894738 h 1119416" name="connsiteY11"/>
                <a:gd fmla="*/ 2813220 w 3037898" name="connsiteX12"/>
                <a:gd fmla="*/ 1119416 h 1119416" name="connsiteY12"/>
                <a:gd fmla="*/ 224678 w 3037898" name="connsiteX13"/>
                <a:gd fmla="*/ 1119416 h 1119416" name="connsiteY13"/>
                <a:gd fmla="*/ 0 w 3037898" name="connsiteX14"/>
                <a:gd fmla="*/ 894738 h 1119416" name="connsiteY14"/>
                <a:gd fmla="*/ 0 w 3037898" name="connsiteX15"/>
                <a:gd fmla="*/ 224678 h 1119416" name="connsiteY15"/>
                <a:gd fmla="*/ 224678 w 3037898" name="connsiteX16"/>
                <a:gd fmla="*/ 0 h 111941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119416" w="3037898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635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fmla="val 20071" name="adj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fmla="val 17152" name="adj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075320" y="654964"/>
            <a:ext cx="71003" cy="363752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4181400" y="1475131"/>
            <a:ext cx="904737" cy="516051"/>
          </a:xfrm>
          <a:custGeom>
            <a:gdLst>
              <a:gd fmla="*/ 0 w 1232570" name="connsiteX0"/>
              <a:gd fmla="*/ 0 h 1080876" name="connsiteY0"/>
              <a:gd fmla="*/ 13985 w 1232570" name="connsiteX1"/>
              <a:gd fmla="*/ 0 h 1080876" name="connsiteY1"/>
              <a:gd fmla="*/ 90502 w 1232570" name="connsiteX2"/>
              <a:gd fmla="*/ 0 h 1080876" name="connsiteY2"/>
              <a:gd fmla="*/ 150524 w 1232570" name="connsiteX3"/>
              <a:gd fmla="*/ 0 h 1080876" name="connsiteY3"/>
              <a:gd fmla="*/ 156832 w 1232570" name="connsiteX4"/>
              <a:gd fmla="*/ 0 h 1080876" name="connsiteY4"/>
              <a:gd fmla="*/ 213704 w 1232570" name="connsiteX5"/>
              <a:gd fmla="*/ 0 h 1080876" name="connsiteY5"/>
              <a:gd fmla="*/ 237954 w 1232570" name="connsiteX6"/>
              <a:gd fmla="*/ 0 h 1080876" name="connsiteY6"/>
              <a:gd fmla="*/ 261845 w 1232570" name="connsiteX7"/>
              <a:gd fmla="*/ 0 h 1080876" name="connsiteY7"/>
              <a:gd fmla="*/ 301983 w 1232570" name="connsiteX8"/>
              <a:gd fmla="*/ 0 h 1080876" name="connsiteY8"/>
              <a:gd fmla="*/ 314471 w 1232570" name="connsiteX9"/>
              <a:gd fmla="*/ 0 h 1080876" name="connsiteY9"/>
              <a:gd fmla="*/ 361158 w 1232570" name="connsiteX10"/>
              <a:gd fmla="*/ 0 h 1080876" name="connsiteY10"/>
              <a:gd fmla="*/ 378443 w 1232570" name="connsiteX11"/>
              <a:gd fmla="*/ 0 h 1080876" name="connsiteY11"/>
              <a:gd fmla="*/ 380801 w 1232570" name="connsiteX12"/>
              <a:gd fmla="*/ 0 h 1080876" name="connsiteY12"/>
              <a:gd fmla="*/ 397052 w 1232570" name="connsiteX13"/>
              <a:gd fmla="*/ 0 h 1080876" name="connsiteY13"/>
              <a:gd fmla="*/ 423245 w 1232570" name="connsiteX14"/>
              <a:gd fmla="*/ 0 h 1080876" name="connsiteY14"/>
              <a:gd fmla="*/ 437673 w 1232570" name="connsiteX15"/>
              <a:gd fmla="*/ 0 h 1080876" name="connsiteY15"/>
              <a:gd fmla="*/ 465873 w 1232570" name="connsiteX16"/>
              <a:gd fmla="*/ 0 h 1080876" name="connsiteY16"/>
              <a:gd fmla="*/ 506837 w 1232570" name="connsiteX17"/>
              <a:gd fmla="*/ 0 h 1080876" name="connsiteY17"/>
              <a:gd fmla="*/ 542389 w 1232570" name="connsiteX18"/>
              <a:gd fmla="*/ 0 h 1080876" name="connsiteY18"/>
              <a:gd fmla="*/ 558813 w 1232570" name="connsiteX19"/>
              <a:gd fmla="*/ 0 h 1080876" name="connsiteY19"/>
              <a:gd fmla="*/ 596056 w 1232570" name="connsiteX20"/>
              <a:gd fmla="*/ 0 h 1080876" name="connsiteY20"/>
              <a:gd fmla="*/ 608720 w 1232570" name="connsiteX21"/>
              <a:gd fmla="*/ 0 h 1080876" name="connsiteY21"/>
              <a:gd fmla="*/ 621020 w 1232570" name="connsiteX22"/>
              <a:gd fmla="*/ 0 h 1080876" name="connsiteY22"/>
              <a:gd fmla="*/ 647214 w 1232570" name="connsiteX23"/>
              <a:gd fmla="*/ 0 h 1080876" name="connsiteY23"/>
              <a:gd fmla="*/ 665591 w 1232570" name="connsiteX24"/>
              <a:gd fmla="*/ 0 h 1080876" name="connsiteY24"/>
              <a:gd fmla="*/ 875132 w 1232570" name="connsiteX25"/>
              <a:gd fmla="*/ 0 h 1080876" name="connsiteY25"/>
              <a:gd fmla="*/ 970922 w 1232570" name="connsiteX26"/>
              <a:gd fmla="*/ 55020 h 1080876" name="connsiteY26"/>
              <a:gd fmla="*/ 1219266 w 1232570" name="connsiteX27"/>
              <a:gd fmla="*/ 485418 h 1080876" name="connsiteY27"/>
              <a:gd fmla="*/ 1219266 w 1232570" name="connsiteX28"/>
              <a:gd fmla="*/ 595458 h 1080876" name="connsiteY28"/>
              <a:gd fmla="*/ 970922 w 1232570" name="connsiteX29"/>
              <a:gd fmla="*/ 1025856 h 1080876" name="connsiteY29"/>
              <a:gd fmla="*/ 875132 w 1232570" name="connsiteX30"/>
              <a:gd fmla="*/ 1080876 h 1080876" name="connsiteY30"/>
              <a:gd fmla="*/ 647214 w 1232570" name="connsiteX31"/>
              <a:gd fmla="*/ 1080876 h 1080876" name="connsiteY31"/>
              <a:gd fmla="*/ 423245 w 1232570" name="connsiteX32"/>
              <a:gd fmla="*/ 1080876 h 1080876" name="connsiteY32"/>
              <a:gd fmla="*/ 378443 w 1232570" name="connsiteX33"/>
              <a:gd fmla="*/ 1080876 h 1080876" name="connsiteY33"/>
              <a:gd fmla="*/ 150524 w 1232570" name="connsiteX34"/>
              <a:gd fmla="*/ 1080876 h 1080876" name="connsiteY34"/>
              <a:gd fmla="*/ 0 w 1232570" name="connsiteX35"/>
              <a:gd fmla="*/ 1080876 h 1080876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1080876" w="1232570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4286658" y="3437828"/>
            <a:ext cx="762238" cy="435212"/>
          </a:xfrm>
          <a:custGeom>
            <a:gdLst>
              <a:gd fmla="*/ 0 w 1232570" name="connsiteX0"/>
              <a:gd fmla="*/ 0 h 1080876" name="connsiteY0"/>
              <a:gd fmla="*/ 13985 w 1232570" name="connsiteX1"/>
              <a:gd fmla="*/ 0 h 1080876" name="connsiteY1"/>
              <a:gd fmla="*/ 90502 w 1232570" name="connsiteX2"/>
              <a:gd fmla="*/ 0 h 1080876" name="connsiteY2"/>
              <a:gd fmla="*/ 150524 w 1232570" name="connsiteX3"/>
              <a:gd fmla="*/ 0 h 1080876" name="connsiteY3"/>
              <a:gd fmla="*/ 156832 w 1232570" name="connsiteX4"/>
              <a:gd fmla="*/ 0 h 1080876" name="connsiteY4"/>
              <a:gd fmla="*/ 213704 w 1232570" name="connsiteX5"/>
              <a:gd fmla="*/ 0 h 1080876" name="connsiteY5"/>
              <a:gd fmla="*/ 237954 w 1232570" name="connsiteX6"/>
              <a:gd fmla="*/ 0 h 1080876" name="connsiteY6"/>
              <a:gd fmla="*/ 261845 w 1232570" name="connsiteX7"/>
              <a:gd fmla="*/ 0 h 1080876" name="connsiteY7"/>
              <a:gd fmla="*/ 301983 w 1232570" name="connsiteX8"/>
              <a:gd fmla="*/ 0 h 1080876" name="connsiteY8"/>
              <a:gd fmla="*/ 314471 w 1232570" name="connsiteX9"/>
              <a:gd fmla="*/ 0 h 1080876" name="connsiteY9"/>
              <a:gd fmla="*/ 361158 w 1232570" name="connsiteX10"/>
              <a:gd fmla="*/ 0 h 1080876" name="connsiteY10"/>
              <a:gd fmla="*/ 378443 w 1232570" name="connsiteX11"/>
              <a:gd fmla="*/ 0 h 1080876" name="connsiteY11"/>
              <a:gd fmla="*/ 380801 w 1232570" name="connsiteX12"/>
              <a:gd fmla="*/ 0 h 1080876" name="connsiteY12"/>
              <a:gd fmla="*/ 397052 w 1232570" name="connsiteX13"/>
              <a:gd fmla="*/ 0 h 1080876" name="connsiteY13"/>
              <a:gd fmla="*/ 423245 w 1232570" name="connsiteX14"/>
              <a:gd fmla="*/ 0 h 1080876" name="connsiteY14"/>
              <a:gd fmla="*/ 437673 w 1232570" name="connsiteX15"/>
              <a:gd fmla="*/ 0 h 1080876" name="connsiteY15"/>
              <a:gd fmla="*/ 465873 w 1232570" name="connsiteX16"/>
              <a:gd fmla="*/ 0 h 1080876" name="connsiteY16"/>
              <a:gd fmla="*/ 506837 w 1232570" name="connsiteX17"/>
              <a:gd fmla="*/ 0 h 1080876" name="connsiteY17"/>
              <a:gd fmla="*/ 542389 w 1232570" name="connsiteX18"/>
              <a:gd fmla="*/ 0 h 1080876" name="connsiteY18"/>
              <a:gd fmla="*/ 558813 w 1232570" name="connsiteX19"/>
              <a:gd fmla="*/ 0 h 1080876" name="connsiteY19"/>
              <a:gd fmla="*/ 596056 w 1232570" name="connsiteX20"/>
              <a:gd fmla="*/ 0 h 1080876" name="connsiteY20"/>
              <a:gd fmla="*/ 608720 w 1232570" name="connsiteX21"/>
              <a:gd fmla="*/ 0 h 1080876" name="connsiteY21"/>
              <a:gd fmla="*/ 621020 w 1232570" name="connsiteX22"/>
              <a:gd fmla="*/ 0 h 1080876" name="connsiteY22"/>
              <a:gd fmla="*/ 647214 w 1232570" name="connsiteX23"/>
              <a:gd fmla="*/ 0 h 1080876" name="connsiteY23"/>
              <a:gd fmla="*/ 665591 w 1232570" name="connsiteX24"/>
              <a:gd fmla="*/ 0 h 1080876" name="connsiteY24"/>
              <a:gd fmla="*/ 875132 w 1232570" name="connsiteX25"/>
              <a:gd fmla="*/ 0 h 1080876" name="connsiteY25"/>
              <a:gd fmla="*/ 970922 w 1232570" name="connsiteX26"/>
              <a:gd fmla="*/ 55020 h 1080876" name="connsiteY26"/>
              <a:gd fmla="*/ 1219266 w 1232570" name="connsiteX27"/>
              <a:gd fmla="*/ 485418 h 1080876" name="connsiteY27"/>
              <a:gd fmla="*/ 1219266 w 1232570" name="connsiteX28"/>
              <a:gd fmla="*/ 595458 h 1080876" name="connsiteY28"/>
              <a:gd fmla="*/ 970922 w 1232570" name="connsiteX29"/>
              <a:gd fmla="*/ 1025856 h 1080876" name="connsiteY29"/>
              <a:gd fmla="*/ 875132 w 1232570" name="connsiteX30"/>
              <a:gd fmla="*/ 1080876 h 1080876" name="connsiteY30"/>
              <a:gd fmla="*/ 647214 w 1232570" name="connsiteX31"/>
              <a:gd fmla="*/ 1080876 h 1080876" name="connsiteY31"/>
              <a:gd fmla="*/ 423245 w 1232570" name="connsiteX32"/>
              <a:gd fmla="*/ 1080876 h 1080876" name="connsiteY32"/>
              <a:gd fmla="*/ 378443 w 1232570" name="connsiteX33"/>
              <a:gd fmla="*/ 1080876 h 1080876" name="connsiteY33"/>
              <a:gd fmla="*/ 150524 w 1232570" name="connsiteX34"/>
              <a:gd fmla="*/ 1080876 h 1080876" name="connsiteY34"/>
              <a:gd fmla="*/ 0 w 1232570" name="connsiteX35"/>
              <a:gd fmla="*/ 1080876 h 1080876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1080876" w="1232570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algn="tl" blurRad="381000" dir="2700000" dist="114300" rotWithShape="0">
              <a:prstClr val="black">
                <a:alpha val="42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4181400" y="2421492"/>
            <a:ext cx="904737" cy="516051"/>
          </a:xfrm>
          <a:custGeom>
            <a:gdLst>
              <a:gd fmla="*/ 0 w 1232570" name="connsiteX0"/>
              <a:gd fmla="*/ 0 h 1080876" name="connsiteY0"/>
              <a:gd fmla="*/ 13985 w 1232570" name="connsiteX1"/>
              <a:gd fmla="*/ 0 h 1080876" name="connsiteY1"/>
              <a:gd fmla="*/ 90502 w 1232570" name="connsiteX2"/>
              <a:gd fmla="*/ 0 h 1080876" name="connsiteY2"/>
              <a:gd fmla="*/ 150524 w 1232570" name="connsiteX3"/>
              <a:gd fmla="*/ 0 h 1080876" name="connsiteY3"/>
              <a:gd fmla="*/ 156832 w 1232570" name="connsiteX4"/>
              <a:gd fmla="*/ 0 h 1080876" name="connsiteY4"/>
              <a:gd fmla="*/ 213704 w 1232570" name="connsiteX5"/>
              <a:gd fmla="*/ 0 h 1080876" name="connsiteY5"/>
              <a:gd fmla="*/ 237954 w 1232570" name="connsiteX6"/>
              <a:gd fmla="*/ 0 h 1080876" name="connsiteY6"/>
              <a:gd fmla="*/ 261845 w 1232570" name="connsiteX7"/>
              <a:gd fmla="*/ 0 h 1080876" name="connsiteY7"/>
              <a:gd fmla="*/ 301983 w 1232570" name="connsiteX8"/>
              <a:gd fmla="*/ 0 h 1080876" name="connsiteY8"/>
              <a:gd fmla="*/ 314471 w 1232570" name="connsiteX9"/>
              <a:gd fmla="*/ 0 h 1080876" name="connsiteY9"/>
              <a:gd fmla="*/ 361158 w 1232570" name="connsiteX10"/>
              <a:gd fmla="*/ 0 h 1080876" name="connsiteY10"/>
              <a:gd fmla="*/ 378443 w 1232570" name="connsiteX11"/>
              <a:gd fmla="*/ 0 h 1080876" name="connsiteY11"/>
              <a:gd fmla="*/ 380801 w 1232570" name="connsiteX12"/>
              <a:gd fmla="*/ 0 h 1080876" name="connsiteY12"/>
              <a:gd fmla="*/ 397052 w 1232570" name="connsiteX13"/>
              <a:gd fmla="*/ 0 h 1080876" name="connsiteY13"/>
              <a:gd fmla="*/ 423245 w 1232570" name="connsiteX14"/>
              <a:gd fmla="*/ 0 h 1080876" name="connsiteY14"/>
              <a:gd fmla="*/ 437673 w 1232570" name="connsiteX15"/>
              <a:gd fmla="*/ 0 h 1080876" name="connsiteY15"/>
              <a:gd fmla="*/ 465873 w 1232570" name="connsiteX16"/>
              <a:gd fmla="*/ 0 h 1080876" name="connsiteY16"/>
              <a:gd fmla="*/ 506837 w 1232570" name="connsiteX17"/>
              <a:gd fmla="*/ 0 h 1080876" name="connsiteY17"/>
              <a:gd fmla="*/ 542389 w 1232570" name="connsiteX18"/>
              <a:gd fmla="*/ 0 h 1080876" name="connsiteY18"/>
              <a:gd fmla="*/ 558813 w 1232570" name="connsiteX19"/>
              <a:gd fmla="*/ 0 h 1080876" name="connsiteY19"/>
              <a:gd fmla="*/ 596056 w 1232570" name="connsiteX20"/>
              <a:gd fmla="*/ 0 h 1080876" name="connsiteY20"/>
              <a:gd fmla="*/ 608720 w 1232570" name="connsiteX21"/>
              <a:gd fmla="*/ 0 h 1080876" name="connsiteY21"/>
              <a:gd fmla="*/ 621020 w 1232570" name="connsiteX22"/>
              <a:gd fmla="*/ 0 h 1080876" name="connsiteY22"/>
              <a:gd fmla="*/ 647214 w 1232570" name="connsiteX23"/>
              <a:gd fmla="*/ 0 h 1080876" name="connsiteY23"/>
              <a:gd fmla="*/ 665591 w 1232570" name="connsiteX24"/>
              <a:gd fmla="*/ 0 h 1080876" name="connsiteY24"/>
              <a:gd fmla="*/ 875132 w 1232570" name="connsiteX25"/>
              <a:gd fmla="*/ 0 h 1080876" name="connsiteY25"/>
              <a:gd fmla="*/ 970922 w 1232570" name="connsiteX26"/>
              <a:gd fmla="*/ 55020 h 1080876" name="connsiteY26"/>
              <a:gd fmla="*/ 1219266 w 1232570" name="connsiteX27"/>
              <a:gd fmla="*/ 485418 h 1080876" name="connsiteY27"/>
              <a:gd fmla="*/ 1219266 w 1232570" name="connsiteX28"/>
              <a:gd fmla="*/ 595458 h 1080876" name="connsiteY28"/>
              <a:gd fmla="*/ 970922 w 1232570" name="connsiteX29"/>
              <a:gd fmla="*/ 1025856 h 1080876" name="connsiteY29"/>
              <a:gd fmla="*/ 875132 w 1232570" name="connsiteX30"/>
              <a:gd fmla="*/ 1080876 h 1080876" name="connsiteY30"/>
              <a:gd fmla="*/ 647214 w 1232570" name="connsiteX31"/>
              <a:gd fmla="*/ 1080876 h 1080876" name="connsiteY31"/>
              <a:gd fmla="*/ 423245 w 1232570" name="connsiteX32"/>
              <a:gd fmla="*/ 1080876 h 1080876" name="connsiteY32"/>
              <a:gd fmla="*/ 378443 w 1232570" name="connsiteX33"/>
              <a:gd fmla="*/ 1080876 h 1080876" name="connsiteY33"/>
              <a:gd fmla="*/ 150524 w 1232570" name="connsiteX34"/>
              <a:gd fmla="*/ 1080876 h 1080876" name="connsiteY34"/>
              <a:gd fmla="*/ 0 w 1232570" name="connsiteX35"/>
              <a:gd fmla="*/ 1080876 h 1080876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1080876" w="1232570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4181400" y="3378705"/>
            <a:ext cx="904737" cy="516051"/>
          </a:xfrm>
          <a:custGeom>
            <a:gdLst>
              <a:gd fmla="*/ 0 w 1232570" name="connsiteX0"/>
              <a:gd fmla="*/ 0 h 1080876" name="connsiteY0"/>
              <a:gd fmla="*/ 13985 w 1232570" name="connsiteX1"/>
              <a:gd fmla="*/ 0 h 1080876" name="connsiteY1"/>
              <a:gd fmla="*/ 90502 w 1232570" name="connsiteX2"/>
              <a:gd fmla="*/ 0 h 1080876" name="connsiteY2"/>
              <a:gd fmla="*/ 150524 w 1232570" name="connsiteX3"/>
              <a:gd fmla="*/ 0 h 1080876" name="connsiteY3"/>
              <a:gd fmla="*/ 156832 w 1232570" name="connsiteX4"/>
              <a:gd fmla="*/ 0 h 1080876" name="connsiteY4"/>
              <a:gd fmla="*/ 213704 w 1232570" name="connsiteX5"/>
              <a:gd fmla="*/ 0 h 1080876" name="connsiteY5"/>
              <a:gd fmla="*/ 237954 w 1232570" name="connsiteX6"/>
              <a:gd fmla="*/ 0 h 1080876" name="connsiteY6"/>
              <a:gd fmla="*/ 261845 w 1232570" name="connsiteX7"/>
              <a:gd fmla="*/ 0 h 1080876" name="connsiteY7"/>
              <a:gd fmla="*/ 301983 w 1232570" name="connsiteX8"/>
              <a:gd fmla="*/ 0 h 1080876" name="connsiteY8"/>
              <a:gd fmla="*/ 314471 w 1232570" name="connsiteX9"/>
              <a:gd fmla="*/ 0 h 1080876" name="connsiteY9"/>
              <a:gd fmla="*/ 361158 w 1232570" name="connsiteX10"/>
              <a:gd fmla="*/ 0 h 1080876" name="connsiteY10"/>
              <a:gd fmla="*/ 378443 w 1232570" name="connsiteX11"/>
              <a:gd fmla="*/ 0 h 1080876" name="connsiteY11"/>
              <a:gd fmla="*/ 380801 w 1232570" name="connsiteX12"/>
              <a:gd fmla="*/ 0 h 1080876" name="connsiteY12"/>
              <a:gd fmla="*/ 397052 w 1232570" name="connsiteX13"/>
              <a:gd fmla="*/ 0 h 1080876" name="connsiteY13"/>
              <a:gd fmla="*/ 423245 w 1232570" name="connsiteX14"/>
              <a:gd fmla="*/ 0 h 1080876" name="connsiteY14"/>
              <a:gd fmla="*/ 437673 w 1232570" name="connsiteX15"/>
              <a:gd fmla="*/ 0 h 1080876" name="connsiteY15"/>
              <a:gd fmla="*/ 465873 w 1232570" name="connsiteX16"/>
              <a:gd fmla="*/ 0 h 1080876" name="connsiteY16"/>
              <a:gd fmla="*/ 506837 w 1232570" name="connsiteX17"/>
              <a:gd fmla="*/ 0 h 1080876" name="connsiteY17"/>
              <a:gd fmla="*/ 542389 w 1232570" name="connsiteX18"/>
              <a:gd fmla="*/ 0 h 1080876" name="connsiteY18"/>
              <a:gd fmla="*/ 558813 w 1232570" name="connsiteX19"/>
              <a:gd fmla="*/ 0 h 1080876" name="connsiteY19"/>
              <a:gd fmla="*/ 596056 w 1232570" name="connsiteX20"/>
              <a:gd fmla="*/ 0 h 1080876" name="connsiteY20"/>
              <a:gd fmla="*/ 608720 w 1232570" name="connsiteX21"/>
              <a:gd fmla="*/ 0 h 1080876" name="connsiteY21"/>
              <a:gd fmla="*/ 621020 w 1232570" name="connsiteX22"/>
              <a:gd fmla="*/ 0 h 1080876" name="connsiteY22"/>
              <a:gd fmla="*/ 647214 w 1232570" name="connsiteX23"/>
              <a:gd fmla="*/ 0 h 1080876" name="connsiteY23"/>
              <a:gd fmla="*/ 665591 w 1232570" name="connsiteX24"/>
              <a:gd fmla="*/ 0 h 1080876" name="connsiteY24"/>
              <a:gd fmla="*/ 875132 w 1232570" name="connsiteX25"/>
              <a:gd fmla="*/ 0 h 1080876" name="connsiteY25"/>
              <a:gd fmla="*/ 970922 w 1232570" name="connsiteX26"/>
              <a:gd fmla="*/ 55020 h 1080876" name="connsiteY26"/>
              <a:gd fmla="*/ 1219266 w 1232570" name="connsiteX27"/>
              <a:gd fmla="*/ 485418 h 1080876" name="connsiteY27"/>
              <a:gd fmla="*/ 1219266 w 1232570" name="connsiteX28"/>
              <a:gd fmla="*/ 595458 h 1080876" name="connsiteY28"/>
              <a:gd fmla="*/ 970922 w 1232570" name="connsiteX29"/>
              <a:gd fmla="*/ 1025856 h 1080876" name="connsiteY29"/>
              <a:gd fmla="*/ 875132 w 1232570" name="connsiteX30"/>
              <a:gd fmla="*/ 1080876 h 1080876" name="connsiteY30"/>
              <a:gd fmla="*/ 647214 w 1232570" name="connsiteX31"/>
              <a:gd fmla="*/ 1080876 h 1080876" name="connsiteY31"/>
              <a:gd fmla="*/ 423245 w 1232570" name="connsiteX32"/>
              <a:gd fmla="*/ 1080876 h 1080876" name="connsiteY32"/>
              <a:gd fmla="*/ 378443 w 1232570" name="connsiteX33"/>
              <a:gd fmla="*/ 1080876 h 1080876" name="connsiteY33"/>
              <a:gd fmla="*/ 150524 w 1232570" name="connsiteX34"/>
              <a:gd fmla="*/ 1080876 h 1080876" name="connsiteY34"/>
              <a:gd fmla="*/ 0 w 1232570" name="connsiteX35"/>
              <a:gd fmla="*/ 1080876 h 1080876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1080876" w="1232570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flipH="1" flipV="1" rot="10800000">
            <a:off x="4235575" y="1904769"/>
            <a:ext cx="651419" cy="3428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6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flipH="1" flipV="1" rot="10800000">
            <a:off x="4235575" y="2854889"/>
            <a:ext cx="651419" cy="3428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7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flipH="1" flipV="1" rot="10800000">
            <a:off x="4235575" y="3815724"/>
            <a:ext cx="651419" cy="3428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4200680" y="1443691"/>
            <a:ext cx="751010" cy="529961"/>
            <a:chOff x="897622" y="2414802"/>
            <a:chExt cx="1001347" cy="706614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609599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6"/>
              <a:ext cx="1001347" cy="28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200680" y="2391367"/>
            <a:ext cx="751010" cy="529961"/>
            <a:chOff x="897622" y="2414802"/>
            <a:chExt cx="1001347" cy="706614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609599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7"/>
              <a:ext cx="1001347" cy="28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200680" y="3345671"/>
            <a:ext cx="751010" cy="529961"/>
            <a:chOff x="897622" y="2414802"/>
            <a:chExt cx="1001347" cy="706614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3"/>
              <a:ext cx="802264" cy="609599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6"/>
              <a:ext cx="1001347" cy="28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331995" y="1424809"/>
            <a:ext cx="144234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336436" y="1616697"/>
            <a:ext cx="116948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5331995" y="2363442"/>
            <a:ext cx="144234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5336436" y="2563188"/>
            <a:ext cx="116948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5331995" y="3302867"/>
            <a:ext cx="144234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5336436" y="3502614"/>
            <a:ext cx="1169487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>
          <a:xfrm>
            <a:off x="7874209" y="1614939"/>
            <a:ext cx="215450" cy="252482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>
          <a:xfrm>
            <a:off x="7847117" y="2572963"/>
            <a:ext cx="262734" cy="265836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832833" y="3524746"/>
            <a:ext cx="273194" cy="297297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583686" y="1684684"/>
            <a:ext cx="144845" cy="117896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7583686" y="2643489"/>
            <a:ext cx="144845" cy="117896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7583686" y="3621678"/>
            <a:ext cx="144845" cy="117896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059329" y="1913712"/>
            <a:ext cx="3344633" cy="1303882"/>
            <a:chOff x="6860707" y="2537593"/>
            <a:chExt cx="4459511" cy="1738511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609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8" y="3168106"/>
              <a:ext cx="3192603" cy="10972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12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</a:t>
              </a:r>
            </a:p>
            <a:p>
              <a:pPr>
                <a:spcBef>
                  <a:spcPct val="0"/>
                </a:spcBef>
              </a:pPr>
              <a:r>
                <a:rPr altLang="en-US" lang="zh-CN" sz="12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清晰、美观、创意</a:t>
              </a:r>
            </a:p>
            <a:p>
              <a:pPr>
                <a:spcBef>
                  <a:spcPct val="0"/>
                </a:spcBef>
              </a:pPr>
              <a:r>
                <a:rPr altLang="en-US" lang="zh-CN" sz="12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有效、超值、保密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3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5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9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 nodeType="clickPar">
                      <p:stCondLst>
                        <p:cond delay="indefinite"/>
                      </p:stCondLst>
                      <p:childTnLst>
                        <p:par>
                          <p:cTn fill="hold" id="2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5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6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78"/>
      <p:bldP grpId="0" spid="94"/>
      <p:bldP grpId="0" spid="95"/>
      <p:bldP grpId="0" spid="96"/>
      <p:bldP grpId="0" spid="97"/>
      <p:bldP grpId="0" spid="110"/>
      <p:bldP grpId="0" spid="111"/>
      <p:bldP grpId="0" spid="112"/>
      <p:bldP grpId="0" spid="113"/>
      <p:bldP grpId="0" spid="114"/>
      <p:bldP grpId="0" spid="11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</a:gradFill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3175">
                <a:solidFill>
                  <a:schemeClr val="accent4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itchFamily="34" typeface="微软雅黑"/>
                <a:cs charset="0" typeface="Bebas Neue"/>
                <a:sym charset="0" typeface="Bebas Neue"/>
              </a:rPr>
              <a:t>标题文字内容</a:t>
            </a: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950">
                <a:latin charset="-122" panose="020b0503020204020204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6000">
                <a:solidFill>
                  <a:schemeClr val="accent4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  <a:cs charset="0" typeface="Bebas Neue"/>
                <a:sym charset="0" typeface="Bebas Neue"/>
              </a:rPr>
              <a:t>04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4497044" y="649597"/>
            <a:ext cx="1251926" cy="110957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97044" y="2426111"/>
            <a:ext cx="1251926" cy="110957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395031" y="1607838"/>
            <a:ext cx="1251926" cy="110957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395031" y="3384353"/>
            <a:ext cx="1251926" cy="110957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5934117" y="800929"/>
            <a:ext cx="2294468" cy="806886"/>
          </a:xfrm>
          <a:custGeom>
            <a:gdLst>
              <a:gd fmla="*/ 488326 w 4206923" name="connsiteX0"/>
              <a:gd fmla="*/ 0 h 1479432" name="connsiteY0"/>
              <a:gd fmla="*/ 1002185 w 4206923" name="connsiteX1"/>
              <a:gd fmla="*/ 0 h 1479432" name="connsiteY1"/>
              <a:gd fmla="*/ 1066030 w 4206923" name="connsiteX2"/>
              <a:gd fmla="*/ 0 h 1479432" name="connsiteY2"/>
              <a:gd fmla="*/ 1083181 w 4206923" name="connsiteX3"/>
              <a:gd fmla="*/ 0 h 1479432" name="connsiteY3"/>
              <a:gd fmla="*/ 1168160 w 4206923" name="connsiteX4"/>
              <a:gd fmla="*/ 0 h 1479432" name="connsiteY4"/>
              <a:gd fmla="*/ 1290429 w 4206923" name="connsiteX5"/>
              <a:gd fmla="*/ 0 h 1479432" name="connsiteY5"/>
              <a:gd fmla="*/ 1553727 w 4206923" name="connsiteX6"/>
              <a:gd fmla="*/ 0 h 1479432" name="connsiteY6"/>
              <a:gd fmla="*/ 1611796 w 4206923" name="connsiteX7"/>
              <a:gd fmla="*/ 0 h 1479432" name="connsiteY7"/>
              <a:gd fmla="*/ 1634674 w 4206923" name="connsiteX8"/>
              <a:gd fmla="*/ 0 h 1479432" name="connsiteY8"/>
              <a:gd fmla="*/ 1745864 w 4206923" name="connsiteX9"/>
              <a:gd fmla="*/ 0 h 1479432" name="connsiteY9"/>
              <a:gd fmla="*/ 1836195 w 4206923" name="connsiteX10"/>
              <a:gd fmla="*/ 0 h 1479432" name="connsiteY10"/>
              <a:gd fmla="*/ 1900647 w 4206923" name="connsiteX11"/>
              <a:gd fmla="*/ 0 h 1479432" name="connsiteY11"/>
              <a:gd fmla="*/ 1986524 w 4206923" name="connsiteX12"/>
              <a:gd fmla="*/ 0 h 1479432" name="connsiteY12"/>
              <a:gd fmla="*/ 2099493 w 4206923" name="connsiteX13"/>
              <a:gd fmla="*/ 0 h 1479432" name="connsiteY13"/>
              <a:gd fmla="*/ 2125046 w 4206923" name="connsiteX14"/>
              <a:gd fmla="*/ 0 h 1479432" name="connsiteY14"/>
              <a:gd fmla="*/ 2180440 w 4206923" name="connsiteX15"/>
              <a:gd fmla="*/ 0 h 1479432" name="connsiteY15"/>
              <a:gd fmla="*/ 2291630 w 4206923" name="connsiteX16"/>
              <a:gd fmla="*/ 0 h 1479432" name="connsiteY16"/>
              <a:gd fmla="*/ 2293677 w 4206923" name="connsiteX17"/>
              <a:gd fmla="*/ 0 h 1479432" name="connsiteY17"/>
              <a:gd fmla="*/ 2388345 w 4206923" name="connsiteX18"/>
              <a:gd fmla="*/ 0 h 1479432" name="connsiteY18"/>
              <a:gd fmla="*/ 2446414 w 4206923" name="connsiteX19"/>
              <a:gd fmla="*/ 0 h 1479432" name="connsiteY19"/>
              <a:gd fmla="*/ 2459486 w 4206923" name="connsiteX20"/>
              <a:gd fmla="*/ 0 h 1479432" name="connsiteY20"/>
              <a:gd fmla="*/ 2580482 w 4206923" name="connsiteX21"/>
              <a:gd fmla="*/ 0 h 1479432" name="connsiteY21"/>
              <a:gd fmla="*/ 2670812 w 4206923" name="connsiteX22"/>
              <a:gd fmla="*/ 0 h 1479432" name="connsiteY22"/>
              <a:gd fmla="*/ 2839443 w 4206923" name="connsiteX23"/>
              <a:gd fmla="*/ 0 h 1479432" name="connsiteY23"/>
              <a:gd fmla="*/ 2852814 w 4206923" name="connsiteX24"/>
              <a:gd fmla="*/ 0 h 1479432" name="connsiteY24"/>
              <a:gd fmla="*/ 2960273 w 4206923" name="connsiteX25"/>
              <a:gd fmla="*/ 0 h 1479432" name="connsiteY25"/>
              <a:gd fmla="*/ 3037852 w 4206923" name="connsiteX26"/>
              <a:gd fmla="*/ 0 h 1479432" name="connsiteY26"/>
              <a:gd fmla="*/ 3041269 w 4206923" name="connsiteX27"/>
              <a:gd fmla="*/ 0 h 1479432" name="connsiteY27"/>
              <a:gd fmla="*/ 3077212 w 4206923" name="connsiteX28"/>
              <a:gd fmla="*/ 0 h 1479432" name="connsiteY28"/>
              <a:gd fmla="*/ 3090397 w 4206923" name="connsiteX29"/>
              <a:gd fmla="*/ 0 h 1479432" name="connsiteY29"/>
              <a:gd fmla="*/ 3115626 w 4206923" name="connsiteX30"/>
              <a:gd fmla="*/ 0 h 1479432" name="connsiteY30"/>
              <a:gd fmla="*/ 3126248 w 4206923" name="connsiteX31"/>
              <a:gd fmla="*/ 0 h 1479432" name="connsiteY31"/>
              <a:gd fmla="*/ 3245843 w 4206923" name="connsiteX32"/>
              <a:gd fmla="*/ 0 h 1479432" name="connsiteY32"/>
              <a:gd fmla="*/ 3262250 w 4206923" name="connsiteX33"/>
              <a:gd fmla="*/ 0 h 1479432" name="connsiteY33"/>
              <a:gd fmla="*/ 3366673 w 4206923" name="connsiteX34"/>
              <a:gd fmla="*/ 0 h 1479432" name="connsiteY34"/>
              <a:gd fmla="*/ 3412579 w 4206923" name="connsiteX35"/>
              <a:gd fmla="*/ 0 h 1479432" name="connsiteY35"/>
              <a:gd fmla="*/ 3447669 w 4206923" name="connsiteX36"/>
              <a:gd fmla="*/ 0 h 1479432" name="connsiteY36"/>
              <a:gd fmla="*/ 3496797 w 4206923" name="connsiteX37"/>
              <a:gd fmla="*/ 0 h 1479432" name="connsiteY37"/>
              <a:gd fmla="*/ 3522026 w 4206923" name="connsiteX38"/>
              <a:gd fmla="*/ 0 h 1479432" name="connsiteY38"/>
              <a:gd fmla="*/ 3525549 w 4206923" name="connsiteX39"/>
              <a:gd fmla="*/ 0 h 1479432" name="connsiteY39"/>
              <a:gd fmla="*/ 3532648 w 4206923" name="connsiteX40"/>
              <a:gd fmla="*/ 0 h 1479432" name="connsiteY40"/>
              <a:gd fmla="*/ 3606496 w 4206923" name="connsiteX41"/>
              <a:gd fmla="*/ 0 h 1479432" name="connsiteY41"/>
              <a:gd fmla="*/ 3717686 w 4206923" name="connsiteX42"/>
              <a:gd fmla="*/ 0 h 1479432" name="connsiteY42"/>
              <a:gd fmla="*/ 3848796 w 4206923" name="connsiteX43"/>
              <a:gd fmla="*/ 75308 h 1479432" name="connsiteY43"/>
              <a:gd fmla="*/ 4188713 w 4206923" name="connsiteX44"/>
              <a:gd fmla="*/ 664408 h 1479432" name="connsiteY44"/>
              <a:gd fmla="*/ 4188713 w 4206923" name="connsiteX45"/>
              <a:gd fmla="*/ 815024 h 1479432" name="connsiteY45"/>
              <a:gd fmla="*/ 3848796 w 4206923" name="connsiteX46"/>
              <a:gd fmla="*/ 1404124 h 1479432" name="connsiteY46"/>
              <a:gd fmla="*/ 3717686 w 4206923" name="connsiteX47"/>
              <a:gd fmla="*/ 1479432 h 1479432" name="connsiteY47"/>
              <a:gd fmla="*/ 3532648 w 4206923" name="connsiteX48"/>
              <a:gd fmla="*/ 1479432 h 1479432" name="connsiteY48"/>
              <a:gd fmla="*/ 3126248 w 4206923" name="connsiteX49"/>
              <a:gd fmla="*/ 1479432 h 1479432" name="connsiteY49"/>
              <a:gd fmla="*/ 3037852 w 4206923" name="connsiteX50"/>
              <a:gd fmla="*/ 1479432 h 1479432" name="connsiteY50"/>
              <a:gd fmla="*/ 2852814 w 4206923" name="connsiteX51"/>
              <a:gd fmla="*/ 1479432 h 1479432" name="connsiteY51"/>
              <a:gd fmla="*/ 2580482 w 4206923" name="connsiteX52"/>
              <a:gd fmla="*/ 1479432 h 1479432" name="connsiteY52"/>
              <a:gd fmla="*/ 2446414 w 4206923" name="connsiteX53"/>
              <a:gd fmla="*/ 1479432 h 1479432" name="connsiteY53"/>
              <a:gd fmla="*/ 2291630 w 4206923" name="connsiteX54"/>
              <a:gd fmla="*/ 1479432 h 1479432" name="connsiteY54"/>
              <a:gd fmla="*/ 1900647 w 4206923" name="connsiteX55"/>
              <a:gd fmla="*/ 1479432 h 1479432" name="connsiteY55"/>
              <a:gd fmla="*/ 1745864 w 4206923" name="connsiteX56"/>
              <a:gd fmla="*/ 1479432 h 1479432" name="connsiteY56"/>
              <a:gd fmla="*/ 1611796 w 4206923" name="connsiteX57"/>
              <a:gd fmla="*/ 1479432 h 1479432" name="connsiteY57"/>
              <a:gd fmla="*/ 1168160 w 4206923" name="connsiteX58"/>
              <a:gd fmla="*/ 1479432 h 1479432" name="connsiteY58"/>
              <a:gd fmla="*/ 1066030 w 4206923" name="connsiteX59"/>
              <a:gd fmla="*/ 1479432 h 1479432" name="connsiteY59"/>
              <a:gd fmla="*/ 488326 w 4206923" name="connsiteX60"/>
              <a:gd fmla="*/ 1479432 h 1479432" name="connsiteY60"/>
              <a:gd fmla="*/ 357216 w 4206923" name="connsiteX61"/>
              <a:gd fmla="*/ 1404124 h 1479432" name="connsiteY61"/>
              <a:gd fmla="*/ 17299 w 4206923" name="connsiteX62"/>
              <a:gd fmla="*/ 815024 h 1479432" name="connsiteY62"/>
              <a:gd fmla="*/ 17299 w 4206923" name="connsiteX63"/>
              <a:gd fmla="*/ 664408 h 1479432" name="connsiteY63"/>
              <a:gd fmla="*/ 357216 w 4206923" name="connsiteX64"/>
              <a:gd fmla="*/ 75308 h 1479432" name="connsiteY64"/>
              <a:gd fmla="*/ 488326 w 4206923" name="connsiteX65"/>
              <a:gd fmla="*/ 0 h 1479432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1479432" w="4206923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5934117" y="2577443"/>
            <a:ext cx="2294468" cy="806886"/>
          </a:xfrm>
          <a:custGeom>
            <a:gdLst>
              <a:gd fmla="*/ 488326 w 4206923" name="connsiteX0"/>
              <a:gd fmla="*/ 0 h 1479432" name="connsiteY0"/>
              <a:gd fmla="*/ 1002185 w 4206923" name="connsiteX1"/>
              <a:gd fmla="*/ 0 h 1479432" name="connsiteY1"/>
              <a:gd fmla="*/ 1066030 w 4206923" name="connsiteX2"/>
              <a:gd fmla="*/ 0 h 1479432" name="connsiteY2"/>
              <a:gd fmla="*/ 1083181 w 4206923" name="connsiteX3"/>
              <a:gd fmla="*/ 0 h 1479432" name="connsiteY3"/>
              <a:gd fmla="*/ 1168160 w 4206923" name="connsiteX4"/>
              <a:gd fmla="*/ 0 h 1479432" name="connsiteY4"/>
              <a:gd fmla="*/ 1290429 w 4206923" name="connsiteX5"/>
              <a:gd fmla="*/ 0 h 1479432" name="connsiteY5"/>
              <a:gd fmla="*/ 1553727 w 4206923" name="connsiteX6"/>
              <a:gd fmla="*/ 0 h 1479432" name="connsiteY6"/>
              <a:gd fmla="*/ 1611796 w 4206923" name="connsiteX7"/>
              <a:gd fmla="*/ 0 h 1479432" name="connsiteY7"/>
              <a:gd fmla="*/ 1634674 w 4206923" name="connsiteX8"/>
              <a:gd fmla="*/ 0 h 1479432" name="connsiteY8"/>
              <a:gd fmla="*/ 1745864 w 4206923" name="connsiteX9"/>
              <a:gd fmla="*/ 0 h 1479432" name="connsiteY9"/>
              <a:gd fmla="*/ 1836195 w 4206923" name="connsiteX10"/>
              <a:gd fmla="*/ 0 h 1479432" name="connsiteY10"/>
              <a:gd fmla="*/ 1900647 w 4206923" name="connsiteX11"/>
              <a:gd fmla="*/ 0 h 1479432" name="connsiteY11"/>
              <a:gd fmla="*/ 1986524 w 4206923" name="connsiteX12"/>
              <a:gd fmla="*/ 0 h 1479432" name="connsiteY12"/>
              <a:gd fmla="*/ 2099493 w 4206923" name="connsiteX13"/>
              <a:gd fmla="*/ 0 h 1479432" name="connsiteY13"/>
              <a:gd fmla="*/ 2125046 w 4206923" name="connsiteX14"/>
              <a:gd fmla="*/ 0 h 1479432" name="connsiteY14"/>
              <a:gd fmla="*/ 2180440 w 4206923" name="connsiteX15"/>
              <a:gd fmla="*/ 0 h 1479432" name="connsiteY15"/>
              <a:gd fmla="*/ 2291630 w 4206923" name="connsiteX16"/>
              <a:gd fmla="*/ 0 h 1479432" name="connsiteY16"/>
              <a:gd fmla="*/ 2293677 w 4206923" name="connsiteX17"/>
              <a:gd fmla="*/ 0 h 1479432" name="connsiteY17"/>
              <a:gd fmla="*/ 2388345 w 4206923" name="connsiteX18"/>
              <a:gd fmla="*/ 0 h 1479432" name="connsiteY18"/>
              <a:gd fmla="*/ 2446414 w 4206923" name="connsiteX19"/>
              <a:gd fmla="*/ 0 h 1479432" name="connsiteY19"/>
              <a:gd fmla="*/ 2459486 w 4206923" name="connsiteX20"/>
              <a:gd fmla="*/ 0 h 1479432" name="connsiteY20"/>
              <a:gd fmla="*/ 2580482 w 4206923" name="connsiteX21"/>
              <a:gd fmla="*/ 0 h 1479432" name="connsiteY21"/>
              <a:gd fmla="*/ 2670812 w 4206923" name="connsiteX22"/>
              <a:gd fmla="*/ 0 h 1479432" name="connsiteY22"/>
              <a:gd fmla="*/ 2839443 w 4206923" name="connsiteX23"/>
              <a:gd fmla="*/ 0 h 1479432" name="connsiteY23"/>
              <a:gd fmla="*/ 2852814 w 4206923" name="connsiteX24"/>
              <a:gd fmla="*/ 0 h 1479432" name="connsiteY24"/>
              <a:gd fmla="*/ 2960273 w 4206923" name="connsiteX25"/>
              <a:gd fmla="*/ 0 h 1479432" name="connsiteY25"/>
              <a:gd fmla="*/ 3037852 w 4206923" name="connsiteX26"/>
              <a:gd fmla="*/ 0 h 1479432" name="connsiteY26"/>
              <a:gd fmla="*/ 3041269 w 4206923" name="connsiteX27"/>
              <a:gd fmla="*/ 0 h 1479432" name="connsiteY27"/>
              <a:gd fmla="*/ 3077212 w 4206923" name="connsiteX28"/>
              <a:gd fmla="*/ 0 h 1479432" name="connsiteY28"/>
              <a:gd fmla="*/ 3090397 w 4206923" name="connsiteX29"/>
              <a:gd fmla="*/ 0 h 1479432" name="connsiteY29"/>
              <a:gd fmla="*/ 3115626 w 4206923" name="connsiteX30"/>
              <a:gd fmla="*/ 0 h 1479432" name="connsiteY30"/>
              <a:gd fmla="*/ 3126248 w 4206923" name="connsiteX31"/>
              <a:gd fmla="*/ 0 h 1479432" name="connsiteY31"/>
              <a:gd fmla="*/ 3245843 w 4206923" name="connsiteX32"/>
              <a:gd fmla="*/ 0 h 1479432" name="connsiteY32"/>
              <a:gd fmla="*/ 3262250 w 4206923" name="connsiteX33"/>
              <a:gd fmla="*/ 0 h 1479432" name="connsiteY33"/>
              <a:gd fmla="*/ 3366673 w 4206923" name="connsiteX34"/>
              <a:gd fmla="*/ 0 h 1479432" name="connsiteY34"/>
              <a:gd fmla="*/ 3412579 w 4206923" name="connsiteX35"/>
              <a:gd fmla="*/ 0 h 1479432" name="connsiteY35"/>
              <a:gd fmla="*/ 3447669 w 4206923" name="connsiteX36"/>
              <a:gd fmla="*/ 0 h 1479432" name="connsiteY36"/>
              <a:gd fmla="*/ 3496797 w 4206923" name="connsiteX37"/>
              <a:gd fmla="*/ 0 h 1479432" name="connsiteY37"/>
              <a:gd fmla="*/ 3522026 w 4206923" name="connsiteX38"/>
              <a:gd fmla="*/ 0 h 1479432" name="connsiteY38"/>
              <a:gd fmla="*/ 3525549 w 4206923" name="connsiteX39"/>
              <a:gd fmla="*/ 0 h 1479432" name="connsiteY39"/>
              <a:gd fmla="*/ 3532648 w 4206923" name="connsiteX40"/>
              <a:gd fmla="*/ 0 h 1479432" name="connsiteY40"/>
              <a:gd fmla="*/ 3606496 w 4206923" name="connsiteX41"/>
              <a:gd fmla="*/ 0 h 1479432" name="connsiteY41"/>
              <a:gd fmla="*/ 3717686 w 4206923" name="connsiteX42"/>
              <a:gd fmla="*/ 0 h 1479432" name="connsiteY42"/>
              <a:gd fmla="*/ 3848796 w 4206923" name="connsiteX43"/>
              <a:gd fmla="*/ 75308 h 1479432" name="connsiteY43"/>
              <a:gd fmla="*/ 4188713 w 4206923" name="connsiteX44"/>
              <a:gd fmla="*/ 664408 h 1479432" name="connsiteY44"/>
              <a:gd fmla="*/ 4188713 w 4206923" name="connsiteX45"/>
              <a:gd fmla="*/ 815024 h 1479432" name="connsiteY45"/>
              <a:gd fmla="*/ 3848796 w 4206923" name="connsiteX46"/>
              <a:gd fmla="*/ 1404124 h 1479432" name="connsiteY46"/>
              <a:gd fmla="*/ 3717686 w 4206923" name="connsiteX47"/>
              <a:gd fmla="*/ 1479432 h 1479432" name="connsiteY47"/>
              <a:gd fmla="*/ 3532648 w 4206923" name="connsiteX48"/>
              <a:gd fmla="*/ 1479432 h 1479432" name="connsiteY48"/>
              <a:gd fmla="*/ 3126248 w 4206923" name="connsiteX49"/>
              <a:gd fmla="*/ 1479432 h 1479432" name="connsiteY49"/>
              <a:gd fmla="*/ 3037852 w 4206923" name="connsiteX50"/>
              <a:gd fmla="*/ 1479432 h 1479432" name="connsiteY50"/>
              <a:gd fmla="*/ 2852814 w 4206923" name="connsiteX51"/>
              <a:gd fmla="*/ 1479432 h 1479432" name="connsiteY51"/>
              <a:gd fmla="*/ 2580482 w 4206923" name="connsiteX52"/>
              <a:gd fmla="*/ 1479432 h 1479432" name="connsiteY52"/>
              <a:gd fmla="*/ 2446414 w 4206923" name="connsiteX53"/>
              <a:gd fmla="*/ 1479432 h 1479432" name="connsiteY53"/>
              <a:gd fmla="*/ 2291630 w 4206923" name="connsiteX54"/>
              <a:gd fmla="*/ 1479432 h 1479432" name="connsiteY54"/>
              <a:gd fmla="*/ 1900647 w 4206923" name="connsiteX55"/>
              <a:gd fmla="*/ 1479432 h 1479432" name="connsiteY55"/>
              <a:gd fmla="*/ 1745864 w 4206923" name="connsiteX56"/>
              <a:gd fmla="*/ 1479432 h 1479432" name="connsiteY56"/>
              <a:gd fmla="*/ 1611796 w 4206923" name="connsiteX57"/>
              <a:gd fmla="*/ 1479432 h 1479432" name="connsiteY57"/>
              <a:gd fmla="*/ 1168160 w 4206923" name="connsiteX58"/>
              <a:gd fmla="*/ 1479432 h 1479432" name="connsiteY58"/>
              <a:gd fmla="*/ 1066030 w 4206923" name="connsiteX59"/>
              <a:gd fmla="*/ 1479432 h 1479432" name="connsiteY59"/>
              <a:gd fmla="*/ 488326 w 4206923" name="connsiteX60"/>
              <a:gd fmla="*/ 1479432 h 1479432" name="connsiteY60"/>
              <a:gd fmla="*/ 357216 w 4206923" name="connsiteX61"/>
              <a:gd fmla="*/ 1404124 h 1479432" name="connsiteY61"/>
              <a:gd fmla="*/ 17299 w 4206923" name="connsiteX62"/>
              <a:gd fmla="*/ 815024 h 1479432" name="connsiteY62"/>
              <a:gd fmla="*/ 17299 w 4206923" name="connsiteX63"/>
              <a:gd fmla="*/ 664408 h 1479432" name="connsiteY63"/>
              <a:gd fmla="*/ 357216 w 4206923" name="connsiteX64"/>
              <a:gd fmla="*/ 75308 h 1479432" name="connsiteY64"/>
              <a:gd fmla="*/ 488326 w 4206923" name="connsiteX65"/>
              <a:gd fmla="*/ 0 h 1479432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1479432" w="4206923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930556" y="1705804"/>
            <a:ext cx="2294468" cy="806886"/>
          </a:xfrm>
          <a:custGeom>
            <a:gdLst>
              <a:gd fmla="*/ 488326 w 4206923" name="connsiteX0"/>
              <a:gd fmla="*/ 0 h 1479432" name="connsiteY0"/>
              <a:gd fmla="*/ 1002185 w 4206923" name="connsiteX1"/>
              <a:gd fmla="*/ 0 h 1479432" name="connsiteY1"/>
              <a:gd fmla="*/ 1066030 w 4206923" name="connsiteX2"/>
              <a:gd fmla="*/ 0 h 1479432" name="connsiteY2"/>
              <a:gd fmla="*/ 1083181 w 4206923" name="connsiteX3"/>
              <a:gd fmla="*/ 0 h 1479432" name="connsiteY3"/>
              <a:gd fmla="*/ 1168160 w 4206923" name="connsiteX4"/>
              <a:gd fmla="*/ 0 h 1479432" name="connsiteY4"/>
              <a:gd fmla="*/ 1290429 w 4206923" name="connsiteX5"/>
              <a:gd fmla="*/ 0 h 1479432" name="connsiteY5"/>
              <a:gd fmla="*/ 1553727 w 4206923" name="connsiteX6"/>
              <a:gd fmla="*/ 0 h 1479432" name="connsiteY6"/>
              <a:gd fmla="*/ 1611796 w 4206923" name="connsiteX7"/>
              <a:gd fmla="*/ 0 h 1479432" name="connsiteY7"/>
              <a:gd fmla="*/ 1634674 w 4206923" name="connsiteX8"/>
              <a:gd fmla="*/ 0 h 1479432" name="connsiteY8"/>
              <a:gd fmla="*/ 1745864 w 4206923" name="connsiteX9"/>
              <a:gd fmla="*/ 0 h 1479432" name="connsiteY9"/>
              <a:gd fmla="*/ 1836195 w 4206923" name="connsiteX10"/>
              <a:gd fmla="*/ 0 h 1479432" name="connsiteY10"/>
              <a:gd fmla="*/ 1900647 w 4206923" name="connsiteX11"/>
              <a:gd fmla="*/ 0 h 1479432" name="connsiteY11"/>
              <a:gd fmla="*/ 1986524 w 4206923" name="connsiteX12"/>
              <a:gd fmla="*/ 0 h 1479432" name="connsiteY12"/>
              <a:gd fmla="*/ 2099493 w 4206923" name="connsiteX13"/>
              <a:gd fmla="*/ 0 h 1479432" name="connsiteY13"/>
              <a:gd fmla="*/ 2125046 w 4206923" name="connsiteX14"/>
              <a:gd fmla="*/ 0 h 1479432" name="connsiteY14"/>
              <a:gd fmla="*/ 2180440 w 4206923" name="connsiteX15"/>
              <a:gd fmla="*/ 0 h 1479432" name="connsiteY15"/>
              <a:gd fmla="*/ 2291630 w 4206923" name="connsiteX16"/>
              <a:gd fmla="*/ 0 h 1479432" name="connsiteY16"/>
              <a:gd fmla="*/ 2293677 w 4206923" name="connsiteX17"/>
              <a:gd fmla="*/ 0 h 1479432" name="connsiteY17"/>
              <a:gd fmla="*/ 2388345 w 4206923" name="connsiteX18"/>
              <a:gd fmla="*/ 0 h 1479432" name="connsiteY18"/>
              <a:gd fmla="*/ 2446414 w 4206923" name="connsiteX19"/>
              <a:gd fmla="*/ 0 h 1479432" name="connsiteY19"/>
              <a:gd fmla="*/ 2459486 w 4206923" name="connsiteX20"/>
              <a:gd fmla="*/ 0 h 1479432" name="connsiteY20"/>
              <a:gd fmla="*/ 2580482 w 4206923" name="connsiteX21"/>
              <a:gd fmla="*/ 0 h 1479432" name="connsiteY21"/>
              <a:gd fmla="*/ 2670812 w 4206923" name="connsiteX22"/>
              <a:gd fmla="*/ 0 h 1479432" name="connsiteY22"/>
              <a:gd fmla="*/ 2839443 w 4206923" name="connsiteX23"/>
              <a:gd fmla="*/ 0 h 1479432" name="connsiteY23"/>
              <a:gd fmla="*/ 2852814 w 4206923" name="connsiteX24"/>
              <a:gd fmla="*/ 0 h 1479432" name="connsiteY24"/>
              <a:gd fmla="*/ 2960273 w 4206923" name="connsiteX25"/>
              <a:gd fmla="*/ 0 h 1479432" name="connsiteY25"/>
              <a:gd fmla="*/ 3037852 w 4206923" name="connsiteX26"/>
              <a:gd fmla="*/ 0 h 1479432" name="connsiteY26"/>
              <a:gd fmla="*/ 3041269 w 4206923" name="connsiteX27"/>
              <a:gd fmla="*/ 0 h 1479432" name="connsiteY27"/>
              <a:gd fmla="*/ 3077212 w 4206923" name="connsiteX28"/>
              <a:gd fmla="*/ 0 h 1479432" name="connsiteY28"/>
              <a:gd fmla="*/ 3090397 w 4206923" name="connsiteX29"/>
              <a:gd fmla="*/ 0 h 1479432" name="connsiteY29"/>
              <a:gd fmla="*/ 3115626 w 4206923" name="connsiteX30"/>
              <a:gd fmla="*/ 0 h 1479432" name="connsiteY30"/>
              <a:gd fmla="*/ 3126248 w 4206923" name="connsiteX31"/>
              <a:gd fmla="*/ 0 h 1479432" name="connsiteY31"/>
              <a:gd fmla="*/ 3245843 w 4206923" name="connsiteX32"/>
              <a:gd fmla="*/ 0 h 1479432" name="connsiteY32"/>
              <a:gd fmla="*/ 3262250 w 4206923" name="connsiteX33"/>
              <a:gd fmla="*/ 0 h 1479432" name="connsiteY33"/>
              <a:gd fmla="*/ 3366673 w 4206923" name="connsiteX34"/>
              <a:gd fmla="*/ 0 h 1479432" name="connsiteY34"/>
              <a:gd fmla="*/ 3412579 w 4206923" name="connsiteX35"/>
              <a:gd fmla="*/ 0 h 1479432" name="connsiteY35"/>
              <a:gd fmla="*/ 3447669 w 4206923" name="connsiteX36"/>
              <a:gd fmla="*/ 0 h 1479432" name="connsiteY36"/>
              <a:gd fmla="*/ 3496797 w 4206923" name="connsiteX37"/>
              <a:gd fmla="*/ 0 h 1479432" name="connsiteY37"/>
              <a:gd fmla="*/ 3522026 w 4206923" name="connsiteX38"/>
              <a:gd fmla="*/ 0 h 1479432" name="connsiteY38"/>
              <a:gd fmla="*/ 3525549 w 4206923" name="connsiteX39"/>
              <a:gd fmla="*/ 0 h 1479432" name="connsiteY39"/>
              <a:gd fmla="*/ 3532648 w 4206923" name="connsiteX40"/>
              <a:gd fmla="*/ 0 h 1479432" name="connsiteY40"/>
              <a:gd fmla="*/ 3606496 w 4206923" name="connsiteX41"/>
              <a:gd fmla="*/ 0 h 1479432" name="connsiteY41"/>
              <a:gd fmla="*/ 3717686 w 4206923" name="connsiteX42"/>
              <a:gd fmla="*/ 0 h 1479432" name="connsiteY42"/>
              <a:gd fmla="*/ 3848796 w 4206923" name="connsiteX43"/>
              <a:gd fmla="*/ 75308 h 1479432" name="connsiteY43"/>
              <a:gd fmla="*/ 4188713 w 4206923" name="connsiteX44"/>
              <a:gd fmla="*/ 664408 h 1479432" name="connsiteY44"/>
              <a:gd fmla="*/ 4188713 w 4206923" name="connsiteX45"/>
              <a:gd fmla="*/ 815024 h 1479432" name="connsiteY45"/>
              <a:gd fmla="*/ 3848796 w 4206923" name="connsiteX46"/>
              <a:gd fmla="*/ 1404124 h 1479432" name="connsiteY46"/>
              <a:gd fmla="*/ 3717686 w 4206923" name="connsiteX47"/>
              <a:gd fmla="*/ 1479432 h 1479432" name="connsiteY47"/>
              <a:gd fmla="*/ 3532648 w 4206923" name="connsiteX48"/>
              <a:gd fmla="*/ 1479432 h 1479432" name="connsiteY48"/>
              <a:gd fmla="*/ 3126248 w 4206923" name="connsiteX49"/>
              <a:gd fmla="*/ 1479432 h 1479432" name="connsiteY49"/>
              <a:gd fmla="*/ 3037852 w 4206923" name="connsiteX50"/>
              <a:gd fmla="*/ 1479432 h 1479432" name="connsiteY50"/>
              <a:gd fmla="*/ 2852814 w 4206923" name="connsiteX51"/>
              <a:gd fmla="*/ 1479432 h 1479432" name="connsiteY51"/>
              <a:gd fmla="*/ 2580482 w 4206923" name="connsiteX52"/>
              <a:gd fmla="*/ 1479432 h 1479432" name="connsiteY52"/>
              <a:gd fmla="*/ 2446414 w 4206923" name="connsiteX53"/>
              <a:gd fmla="*/ 1479432 h 1479432" name="connsiteY53"/>
              <a:gd fmla="*/ 2291630 w 4206923" name="connsiteX54"/>
              <a:gd fmla="*/ 1479432 h 1479432" name="connsiteY54"/>
              <a:gd fmla="*/ 1900647 w 4206923" name="connsiteX55"/>
              <a:gd fmla="*/ 1479432 h 1479432" name="connsiteY55"/>
              <a:gd fmla="*/ 1745864 w 4206923" name="connsiteX56"/>
              <a:gd fmla="*/ 1479432 h 1479432" name="connsiteY56"/>
              <a:gd fmla="*/ 1611796 w 4206923" name="connsiteX57"/>
              <a:gd fmla="*/ 1479432 h 1479432" name="connsiteY57"/>
              <a:gd fmla="*/ 1168160 w 4206923" name="connsiteX58"/>
              <a:gd fmla="*/ 1479432 h 1479432" name="connsiteY58"/>
              <a:gd fmla="*/ 1066030 w 4206923" name="connsiteX59"/>
              <a:gd fmla="*/ 1479432 h 1479432" name="connsiteY59"/>
              <a:gd fmla="*/ 488326 w 4206923" name="connsiteX60"/>
              <a:gd fmla="*/ 1479432 h 1479432" name="connsiteY60"/>
              <a:gd fmla="*/ 357216 w 4206923" name="connsiteX61"/>
              <a:gd fmla="*/ 1404124 h 1479432" name="connsiteY61"/>
              <a:gd fmla="*/ 17299 w 4206923" name="connsiteX62"/>
              <a:gd fmla="*/ 815024 h 1479432" name="connsiteY62"/>
              <a:gd fmla="*/ 17299 w 4206923" name="connsiteX63"/>
              <a:gd fmla="*/ 664408 h 1479432" name="connsiteY63"/>
              <a:gd fmla="*/ 357216 w 4206923" name="connsiteX64"/>
              <a:gd fmla="*/ 75308 h 1479432" name="connsiteY64"/>
              <a:gd fmla="*/ 488326 w 4206923" name="connsiteX65"/>
              <a:gd fmla="*/ 0 h 1479432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1479432" w="4206923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930556" y="3482318"/>
            <a:ext cx="2294468" cy="806886"/>
          </a:xfrm>
          <a:custGeom>
            <a:gdLst>
              <a:gd fmla="*/ 488326 w 4206923" name="connsiteX0"/>
              <a:gd fmla="*/ 0 h 1479432" name="connsiteY0"/>
              <a:gd fmla="*/ 1002185 w 4206923" name="connsiteX1"/>
              <a:gd fmla="*/ 0 h 1479432" name="connsiteY1"/>
              <a:gd fmla="*/ 1066030 w 4206923" name="connsiteX2"/>
              <a:gd fmla="*/ 0 h 1479432" name="connsiteY2"/>
              <a:gd fmla="*/ 1083181 w 4206923" name="connsiteX3"/>
              <a:gd fmla="*/ 0 h 1479432" name="connsiteY3"/>
              <a:gd fmla="*/ 1168160 w 4206923" name="connsiteX4"/>
              <a:gd fmla="*/ 0 h 1479432" name="connsiteY4"/>
              <a:gd fmla="*/ 1290429 w 4206923" name="connsiteX5"/>
              <a:gd fmla="*/ 0 h 1479432" name="connsiteY5"/>
              <a:gd fmla="*/ 1553727 w 4206923" name="connsiteX6"/>
              <a:gd fmla="*/ 0 h 1479432" name="connsiteY6"/>
              <a:gd fmla="*/ 1611796 w 4206923" name="connsiteX7"/>
              <a:gd fmla="*/ 0 h 1479432" name="connsiteY7"/>
              <a:gd fmla="*/ 1634674 w 4206923" name="connsiteX8"/>
              <a:gd fmla="*/ 0 h 1479432" name="connsiteY8"/>
              <a:gd fmla="*/ 1745864 w 4206923" name="connsiteX9"/>
              <a:gd fmla="*/ 0 h 1479432" name="connsiteY9"/>
              <a:gd fmla="*/ 1836195 w 4206923" name="connsiteX10"/>
              <a:gd fmla="*/ 0 h 1479432" name="connsiteY10"/>
              <a:gd fmla="*/ 1900647 w 4206923" name="connsiteX11"/>
              <a:gd fmla="*/ 0 h 1479432" name="connsiteY11"/>
              <a:gd fmla="*/ 1986524 w 4206923" name="connsiteX12"/>
              <a:gd fmla="*/ 0 h 1479432" name="connsiteY12"/>
              <a:gd fmla="*/ 2099493 w 4206923" name="connsiteX13"/>
              <a:gd fmla="*/ 0 h 1479432" name="connsiteY13"/>
              <a:gd fmla="*/ 2125046 w 4206923" name="connsiteX14"/>
              <a:gd fmla="*/ 0 h 1479432" name="connsiteY14"/>
              <a:gd fmla="*/ 2180440 w 4206923" name="connsiteX15"/>
              <a:gd fmla="*/ 0 h 1479432" name="connsiteY15"/>
              <a:gd fmla="*/ 2291630 w 4206923" name="connsiteX16"/>
              <a:gd fmla="*/ 0 h 1479432" name="connsiteY16"/>
              <a:gd fmla="*/ 2293677 w 4206923" name="connsiteX17"/>
              <a:gd fmla="*/ 0 h 1479432" name="connsiteY17"/>
              <a:gd fmla="*/ 2388345 w 4206923" name="connsiteX18"/>
              <a:gd fmla="*/ 0 h 1479432" name="connsiteY18"/>
              <a:gd fmla="*/ 2446414 w 4206923" name="connsiteX19"/>
              <a:gd fmla="*/ 0 h 1479432" name="connsiteY19"/>
              <a:gd fmla="*/ 2459486 w 4206923" name="connsiteX20"/>
              <a:gd fmla="*/ 0 h 1479432" name="connsiteY20"/>
              <a:gd fmla="*/ 2580482 w 4206923" name="connsiteX21"/>
              <a:gd fmla="*/ 0 h 1479432" name="connsiteY21"/>
              <a:gd fmla="*/ 2670812 w 4206923" name="connsiteX22"/>
              <a:gd fmla="*/ 0 h 1479432" name="connsiteY22"/>
              <a:gd fmla="*/ 2839443 w 4206923" name="connsiteX23"/>
              <a:gd fmla="*/ 0 h 1479432" name="connsiteY23"/>
              <a:gd fmla="*/ 2852814 w 4206923" name="connsiteX24"/>
              <a:gd fmla="*/ 0 h 1479432" name="connsiteY24"/>
              <a:gd fmla="*/ 2960273 w 4206923" name="connsiteX25"/>
              <a:gd fmla="*/ 0 h 1479432" name="connsiteY25"/>
              <a:gd fmla="*/ 3037852 w 4206923" name="connsiteX26"/>
              <a:gd fmla="*/ 0 h 1479432" name="connsiteY26"/>
              <a:gd fmla="*/ 3041269 w 4206923" name="connsiteX27"/>
              <a:gd fmla="*/ 0 h 1479432" name="connsiteY27"/>
              <a:gd fmla="*/ 3077212 w 4206923" name="connsiteX28"/>
              <a:gd fmla="*/ 0 h 1479432" name="connsiteY28"/>
              <a:gd fmla="*/ 3090397 w 4206923" name="connsiteX29"/>
              <a:gd fmla="*/ 0 h 1479432" name="connsiteY29"/>
              <a:gd fmla="*/ 3115626 w 4206923" name="connsiteX30"/>
              <a:gd fmla="*/ 0 h 1479432" name="connsiteY30"/>
              <a:gd fmla="*/ 3126248 w 4206923" name="connsiteX31"/>
              <a:gd fmla="*/ 0 h 1479432" name="connsiteY31"/>
              <a:gd fmla="*/ 3245843 w 4206923" name="connsiteX32"/>
              <a:gd fmla="*/ 0 h 1479432" name="connsiteY32"/>
              <a:gd fmla="*/ 3262250 w 4206923" name="connsiteX33"/>
              <a:gd fmla="*/ 0 h 1479432" name="connsiteY33"/>
              <a:gd fmla="*/ 3366673 w 4206923" name="connsiteX34"/>
              <a:gd fmla="*/ 0 h 1479432" name="connsiteY34"/>
              <a:gd fmla="*/ 3412579 w 4206923" name="connsiteX35"/>
              <a:gd fmla="*/ 0 h 1479432" name="connsiteY35"/>
              <a:gd fmla="*/ 3447669 w 4206923" name="connsiteX36"/>
              <a:gd fmla="*/ 0 h 1479432" name="connsiteY36"/>
              <a:gd fmla="*/ 3496797 w 4206923" name="connsiteX37"/>
              <a:gd fmla="*/ 0 h 1479432" name="connsiteY37"/>
              <a:gd fmla="*/ 3522026 w 4206923" name="connsiteX38"/>
              <a:gd fmla="*/ 0 h 1479432" name="connsiteY38"/>
              <a:gd fmla="*/ 3525549 w 4206923" name="connsiteX39"/>
              <a:gd fmla="*/ 0 h 1479432" name="connsiteY39"/>
              <a:gd fmla="*/ 3532648 w 4206923" name="connsiteX40"/>
              <a:gd fmla="*/ 0 h 1479432" name="connsiteY40"/>
              <a:gd fmla="*/ 3606496 w 4206923" name="connsiteX41"/>
              <a:gd fmla="*/ 0 h 1479432" name="connsiteY41"/>
              <a:gd fmla="*/ 3717686 w 4206923" name="connsiteX42"/>
              <a:gd fmla="*/ 0 h 1479432" name="connsiteY42"/>
              <a:gd fmla="*/ 3848796 w 4206923" name="connsiteX43"/>
              <a:gd fmla="*/ 75308 h 1479432" name="connsiteY43"/>
              <a:gd fmla="*/ 4188713 w 4206923" name="connsiteX44"/>
              <a:gd fmla="*/ 664408 h 1479432" name="connsiteY44"/>
              <a:gd fmla="*/ 4188713 w 4206923" name="connsiteX45"/>
              <a:gd fmla="*/ 815024 h 1479432" name="connsiteY45"/>
              <a:gd fmla="*/ 3848796 w 4206923" name="connsiteX46"/>
              <a:gd fmla="*/ 1404124 h 1479432" name="connsiteY46"/>
              <a:gd fmla="*/ 3717686 w 4206923" name="connsiteX47"/>
              <a:gd fmla="*/ 1479432 h 1479432" name="connsiteY47"/>
              <a:gd fmla="*/ 3532648 w 4206923" name="connsiteX48"/>
              <a:gd fmla="*/ 1479432 h 1479432" name="connsiteY48"/>
              <a:gd fmla="*/ 3126248 w 4206923" name="connsiteX49"/>
              <a:gd fmla="*/ 1479432 h 1479432" name="connsiteY49"/>
              <a:gd fmla="*/ 3037852 w 4206923" name="connsiteX50"/>
              <a:gd fmla="*/ 1479432 h 1479432" name="connsiteY50"/>
              <a:gd fmla="*/ 2852814 w 4206923" name="connsiteX51"/>
              <a:gd fmla="*/ 1479432 h 1479432" name="connsiteY51"/>
              <a:gd fmla="*/ 2580482 w 4206923" name="connsiteX52"/>
              <a:gd fmla="*/ 1479432 h 1479432" name="connsiteY52"/>
              <a:gd fmla="*/ 2446414 w 4206923" name="connsiteX53"/>
              <a:gd fmla="*/ 1479432 h 1479432" name="connsiteY53"/>
              <a:gd fmla="*/ 2291630 w 4206923" name="connsiteX54"/>
              <a:gd fmla="*/ 1479432 h 1479432" name="connsiteY54"/>
              <a:gd fmla="*/ 1900647 w 4206923" name="connsiteX55"/>
              <a:gd fmla="*/ 1479432 h 1479432" name="connsiteY55"/>
              <a:gd fmla="*/ 1745864 w 4206923" name="connsiteX56"/>
              <a:gd fmla="*/ 1479432 h 1479432" name="connsiteY56"/>
              <a:gd fmla="*/ 1611796 w 4206923" name="connsiteX57"/>
              <a:gd fmla="*/ 1479432 h 1479432" name="connsiteY57"/>
              <a:gd fmla="*/ 1168160 w 4206923" name="connsiteX58"/>
              <a:gd fmla="*/ 1479432 h 1479432" name="connsiteY58"/>
              <a:gd fmla="*/ 1066030 w 4206923" name="connsiteX59"/>
              <a:gd fmla="*/ 1479432 h 1479432" name="connsiteY59"/>
              <a:gd fmla="*/ 488326 w 4206923" name="connsiteX60"/>
              <a:gd fmla="*/ 1479432 h 1479432" name="connsiteY60"/>
              <a:gd fmla="*/ 357216 w 4206923" name="connsiteX61"/>
              <a:gd fmla="*/ 1404124 h 1479432" name="connsiteY61"/>
              <a:gd fmla="*/ 17299 w 4206923" name="connsiteX62"/>
              <a:gd fmla="*/ 815024 h 1479432" name="connsiteY62"/>
              <a:gd fmla="*/ 17299 w 4206923" name="connsiteX63"/>
              <a:gd fmla="*/ 664408 h 1479432" name="connsiteY63"/>
              <a:gd fmla="*/ 357216 w 4206923" name="connsiteX64"/>
              <a:gd fmla="*/ 75308 h 1479432" name="connsiteY64"/>
              <a:gd fmla="*/ 488326 w 4206923" name="connsiteX65"/>
              <a:gd fmla="*/ 0 h 1479432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1479432" w="4206923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30200" dir="2700000" dist="127000" rotWithShape="0">
              <a:prstClr val="black">
                <a:alpha val="31000"/>
              </a:prstClr>
            </a:outerShdw>
          </a:effectLst>
        </p:spPr>
        <p:txBody>
          <a:bodyPr anchor="t" anchorCtr="0" bIns="34290" compatLnSpc="1" lIns="68580" numCol="1" rIns="68580" tIns="3429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1310" y="724773"/>
            <a:ext cx="694318" cy="521406"/>
            <a:chOff x="897622" y="2414802"/>
            <a:chExt cx="1001347" cy="751974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2" y="2414802"/>
              <a:ext cx="802264" cy="659376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3" y="2856062"/>
              <a:ext cx="1001347" cy="3077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1310" y="2512689"/>
            <a:ext cx="694318" cy="521406"/>
            <a:chOff x="897622" y="2414802"/>
            <a:chExt cx="1001347" cy="751974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2" y="2414802"/>
              <a:ext cx="802264" cy="659376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3" y="2856062"/>
              <a:ext cx="1001347" cy="3077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64865" y="1692310"/>
            <a:ext cx="694318" cy="521406"/>
            <a:chOff x="897622" y="2414802"/>
            <a:chExt cx="1001347" cy="751974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59376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3077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64865" y="3435027"/>
            <a:ext cx="694318" cy="521406"/>
            <a:chOff x="897622" y="2414802"/>
            <a:chExt cx="1001347" cy="751974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1"/>
              <a:ext cx="802264" cy="659376"/>
            </a:xfrm>
            <a:prstGeom prst="rect">
              <a:avLst/>
            </a:prstGeom>
            <a:noFill/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ln w="15875">
                    <a:noFill/>
                  </a:ln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3077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OPTION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28726" y="1818835"/>
            <a:ext cx="1380491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28726" y="3618210"/>
            <a:ext cx="1380491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75126" y="918723"/>
            <a:ext cx="1380491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75126" y="2689522"/>
            <a:ext cx="1380491" cy="4800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68721" y="2130892"/>
            <a:ext cx="1104544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68721" y="3845884"/>
            <a:ext cx="1104544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67566" y="2939467"/>
            <a:ext cx="1104544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567566" y="1159879"/>
            <a:ext cx="1104544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3" name="Freeform 5"/>
          <p:cNvSpPr/>
          <p:nvPr/>
        </p:nvSpPr>
        <p:spPr bwMode="auto">
          <a:xfrm>
            <a:off x="4497043" y="649574"/>
            <a:ext cx="975233" cy="1109597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  <a:gd fmla="*/ 2926 w 9929" name="connsiteX0"/>
              <a:gd fmla="*/ 10000 h 10036" name="connsiteY0"/>
              <a:gd fmla="*/ 2141 w 9929" name="connsiteX1"/>
              <a:gd fmla="*/ 9491 h 10036" name="connsiteY1"/>
              <a:gd fmla="*/ 104 w 9929" name="connsiteX2"/>
              <a:gd fmla="*/ 5509 h 10036" name="connsiteY2"/>
              <a:gd fmla="*/ 104 w 9929" name="connsiteX3"/>
              <a:gd fmla="*/ 4491 h 10036" name="connsiteY3"/>
              <a:gd fmla="*/ 2141 w 9929" name="connsiteX4"/>
              <a:gd fmla="*/ 509 h 10036" name="connsiteY4"/>
              <a:gd fmla="*/ 2926 w 9929" name="connsiteX5"/>
              <a:gd fmla="*/ 0 h 10036" name="connsiteY5"/>
              <a:gd fmla="*/ 6999 w 9929" name="connsiteX6"/>
              <a:gd fmla="*/ 0 h 10036" name="connsiteY6"/>
              <a:gd fmla="*/ 7784 w 9929" name="connsiteX7"/>
              <a:gd fmla="*/ 509 h 10036" name="connsiteY7"/>
              <a:gd fmla="*/ 9821 w 9929" name="connsiteX8"/>
              <a:gd fmla="*/ 4491 h 10036" name="connsiteY8"/>
              <a:gd fmla="*/ 9821 w 9929" name="connsiteX9"/>
              <a:gd fmla="*/ 5509 h 10036" name="connsiteY9"/>
              <a:gd fmla="*/ 7784 w 9929" name="connsiteX10"/>
              <a:gd fmla="*/ 9491 h 10036" name="connsiteY10"/>
              <a:gd fmla="*/ 2926 w 9929" name="connsiteX11"/>
              <a:gd fmla="*/ 10000 h 10036" name="connsiteY11"/>
              <a:gd fmla="*/ 2947 w 10000" name="connsiteX0-1"/>
              <a:gd fmla="*/ 9964 h 9964" name="connsiteY0-2"/>
              <a:gd fmla="*/ 2156 w 10000" name="connsiteX1-3"/>
              <a:gd fmla="*/ 9457 h 9964" name="connsiteY1-4"/>
              <a:gd fmla="*/ 105 w 10000" name="connsiteX2-5"/>
              <a:gd fmla="*/ 5489 h 9964" name="connsiteY2-6"/>
              <a:gd fmla="*/ 105 w 10000" name="connsiteX3-7"/>
              <a:gd fmla="*/ 4475 h 9964" name="connsiteY3-8"/>
              <a:gd fmla="*/ 2156 w 10000" name="connsiteX4-9"/>
              <a:gd fmla="*/ 507 h 9964" name="connsiteY4-10"/>
              <a:gd fmla="*/ 2947 w 10000" name="connsiteX5-11"/>
              <a:gd fmla="*/ 0 h 9964" name="connsiteY5-12"/>
              <a:gd fmla="*/ 7049 w 10000" name="connsiteX6-13"/>
              <a:gd fmla="*/ 0 h 9964" name="connsiteY6-14"/>
              <a:gd fmla="*/ 7840 w 10000" name="connsiteX7-15"/>
              <a:gd fmla="*/ 507 h 9964" name="connsiteY7-16"/>
              <a:gd fmla="*/ 9891 w 10000" name="connsiteX8-17"/>
              <a:gd fmla="*/ 4475 h 9964" name="connsiteY8-18"/>
              <a:gd fmla="*/ 9891 w 10000" name="connsiteX9-19"/>
              <a:gd fmla="*/ 5489 h 9964" name="connsiteY9-20"/>
              <a:gd fmla="*/ 2947 w 10000" name="connsiteX10-21"/>
              <a:gd fmla="*/ 9964 h 9964" name="connsiteY10-22"/>
              <a:gd fmla="*/ 2947 w 10070" name="connsiteX0-23"/>
              <a:gd fmla="*/ 10000 h 10000" name="connsiteY0-24"/>
              <a:gd fmla="*/ 2156 w 10070" name="connsiteX1-25"/>
              <a:gd fmla="*/ 9491 h 10000" name="connsiteY1-26"/>
              <a:gd fmla="*/ 105 w 10070" name="connsiteX2-27"/>
              <a:gd fmla="*/ 5509 h 10000" name="connsiteY2-28"/>
              <a:gd fmla="*/ 105 w 10070" name="connsiteX3-29"/>
              <a:gd fmla="*/ 4491 h 10000" name="connsiteY3-30"/>
              <a:gd fmla="*/ 2156 w 10070" name="connsiteX4-31"/>
              <a:gd fmla="*/ 509 h 10000" name="connsiteY4-32"/>
              <a:gd fmla="*/ 2947 w 10070" name="connsiteX5-33"/>
              <a:gd fmla="*/ 0 h 10000" name="connsiteY5-34"/>
              <a:gd fmla="*/ 7049 w 10070" name="connsiteX6-35"/>
              <a:gd fmla="*/ 0 h 10000" name="connsiteY6-36"/>
              <a:gd fmla="*/ 7840 w 10070" name="connsiteX7-37"/>
              <a:gd fmla="*/ 509 h 10000" name="connsiteY7-38"/>
              <a:gd fmla="*/ 9891 w 10070" name="connsiteX8-39"/>
              <a:gd fmla="*/ 4491 h 10000" name="connsiteY8-40"/>
              <a:gd fmla="*/ 2947 w 10070" name="connsiteX9-41"/>
              <a:gd fmla="*/ 10000 h 10000" name="connsiteY9-42"/>
              <a:gd fmla="*/ 2947 w 8049" name="connsiteX0-43"/>
              <a:gd fmla="*/ 10391 h 10391" name="connsiteY0-44"/>
              <a:gd fmla="*/ 2156 w 8049" name="connsiteX1-45"/>
              <a:gd fmla="*/ 9882 h 10391" name="connsiteY1-46"/>
              <a:gd fmla="*/ 105 w 8049" name="connsiteX2-47"/>
              <a:gd fmla="*/ 5900 h 10391" name="connsiteY2-48"/>
              <a:gd fmla="*/ 105 w 8049" name="connsiteX3-49"/>
              <a:gd fmla="*/ 4882 h 10391" name="connsiteY3-50"/>
              <a:gd fmla="*/ 2156 w 8049" name="connsiteX4-51"/>
              <a:gd fmla="*/ 900 h 10391" name="connsiteY4-52"/>
              <a:gd fmla="*/ 2947 w 8049" name="connsiteX5-53"/>
              <a:gd fmla="*/ 391 h 10391" name="connsiteY5-54"/>
              <a:gd fmla="*/ 7049 w 8049" name="connsiteX6-55"/>
              <a:gd fmla="*/ 391 h 10391" name="connsiteY6-56"/>
              <a:gd fmla="*/ 7840 w 8049" name="connsiteX7-57"/>
              <a:gd fmla="*/ 900 h 10391" name="connsiteY7-58"/>
              <a:gd fmla="*/ 2947 w 8049" name="connsiteX8-59"/>
              <a:gd fmla="*/ 10391 h 10391" name="connsiteY8-60"/>
              <a:gd fmla="*/ 3660 w 9981" name="connsiteX0-61"/>
              <a:gd fmla="*/ 9640 h 9640" name="connsiteY0-62"/>
              <a:gd fmla="*/ 2678 w 9981" name="connsiteX1-63"/>
              <a:gd fmla="*/ 9150 h 9640" name="connsiteY1-64"/>
              <a:gd fmla="*/ 129 w 9981" name="connsiteX2-65"/>
              <a:gd fmla="*/ 5318 h 9640" name="connsiteY2-66"/>
              <a:gd fmla="*/ 129 w 9981" name="connsiteX3-67"/>
              <a:gd fmla="*/ 4338 h 9640" name="connsiteY3-68"/>
              <a:gd fmla="*/ 2678 w 9981" name="connsiteX4-69"/>
              <a:gd fmla="*/ 506 h 9640" name="connsiteY4-70"/>
              <a:gd fmla="*/ 3660 w 9981" name="connsiteX5-71"/>
              <a:gd fmla="*/ 16 h 9640" name="connsiteY5-72"/>
              <a:gd fmla="*/ 8757 w 9981" name="connsiteX6-73"/>
              <a:gd fmla="*/ 16 h 9640" name="connsiteY6-74"/>
              <a:gd fmla="*/ 9739 w 9981" name="connsiteX7-75"/>
              <a:gd fmla="*/ 506 h 9640" name="connsiteY7-76"/>
              <a:gd fmla="*/ 3660 w 9981" name="connsiteX8-77"/>
              <a:gd fmla="*/ 9640 h 9640" name="connsiteY8-78"/>
              <a:gd fmla="*/ 3667 w 9758" name="connsiteX0-79"/>
              <a:gd fmla="*/ 10713 h 10713" name="connsiteY0-80"/>
              <a:gd fmla="*/ 2683 w 9758" name="connsiteX1-81"/>
              <a:gd fmla="*/ 10205 h 10713" name="connsiteY1-82"/>
              <a:gd fmla="*/ 129 w 9758" name="connsiteX2-83"/>
              <a:gd fmla="*/ 6230 h 10713" name="connsiteY2-84"/>
              <a:gd fmla="*/ 129 w 9758" name="connsiteX3-85"/>
              <a:gd fmla="*/ 5213 h 10713" name="connsiteY3-86"/>
              <a:gd fmla="*/ 2683 w 9758" name="connsiteX4-87"/>
              <a:gd fmla="*/ 1238 h 10713" name="connsiteY4-88"/>
              <a:gd fmla="*/ 3667 w 9758" name="connsiteX5-89"/>
              <a:gd fmla="*/ 730 h 10713" name="connsiteY5-90"/>
              <a:gd fmla="*/ 8774 w 9758" name="connsiteX6-91"/>
              <a:gd fmla="*/ 730 h 10713" name="connsiteY6-92"/>
              <a:gd fmla="*/ 9758 w 9758" name="connsiteX7-93"/>
              <a:gd fmla="*/ 1238 h 10713" name="connsiteY7-94"/>
              <a:gd fmla="*/ 3667 w 9758" name="connsiteX8-95"/>
              <a:gd fmla="*/ 10713 h 10713" name="connsiteY8-96"/>
              <a:gd fmla="*/ 3758 w 10000" name="connsiteX0-97"/>
              <a:gd fmla="*/ 9319 h 9319" name="connsiteY0-98"/>
              <a:gd fmla="*/ 2750 w 10000" name="connsiteX1-99"/>
              <a:gd fmla="*/ 8845 h 9319" name="connsiteY1-100"/>
              <a:gd fmla="*/ 132 w 10000" name="connsiteX2-101"/>
              <a:gd fmla="*/ 5134 h 9319" name="connsiteY2-102"/>
              <a:gd fmla="*/ 132 w 10000" name="connsiteX3-103"/>
              <a:gd fmla="*/ 4185 h 9319" name="connsiteY3-104"/>
              <a:gd fmla="*/ 2750 w 10000" name="connsiteX4-105"/>
              <a:gd fmla="*/ 475 h 9319" name="connsiteY4-106"/>
              <a:gd fmla="*/ 3758 w 10000" name="connsiteX5-107"/>
              <a:gd fmla="*/ 0 h 9319" name="connsiteY5-108"/>
              <a:gd fmla="*/ 8992 w 10000" name="connsiteX6-109"/>
              <a:gd fmla="*/ 0 h 9319" name="connsiteY6-110"/>
              <a:gd fmla="*/ 10000 w 10000" name="connsiteX7-111"/>
              <a:gd fmla="*/ 475 h 9319" name="connsiteY7-112"/>
              <a:gd fmla="*/ 3758 w 10000" name="connsiteX8-113"/>
              <a:gd fmla="*/ 9319 h 9319" name="connsiteY8-114"/>
              <a:gd fmla="*/ 3758 w 10000" name="connsiteX0-115"/>
              <a:gd fmla="*/ 10000 h 10000" name="connsiteY0-116"/>
              <a:gd fmla="*/ 2750 w 10000" name="connsiteX1-117"/>
              <a:gd fmla="*/ 9491 h 10000" name="connsiteY1-118"/>
              <a:gd fmla="*/ 132 w 10000" name="connsiteX2-119"/>
              <a:gd fmla="*/ 5509 h 10000" name="connsiteY2-120"/>
              <a:gd fmla="*/ 132 w 10000" name="connsiteX3-121"/>
              <a:gd fmla="*/ 4491 h 10000" name="connsiteY3-122"/>
              <a:gd fmla="*/ 2750 w 10000" name="connsiteX4-123"/>
              <a:gd fmla="*/ 510 h 10000" name="connsiteY4-124"/>
              <a:gd fmla="*/ 3758 w 10000" name="connsiteX5-125"/>
              <a:gd fmla="*/ 0 h 10000" name="connsiteY5-126"/>
              <a:gd fmla="*/ 8992 w 10000" name="connsiteX6-127"/>
              <a:gd fmla="*/ 0 h 10000" name="connsiteY6-128"/>
              <a:gd fmla="*/ 10000 w 10000" name="connsiteX7-129"/>
              <a:gd fmla="*/ 510 h 10000" name="connsiteY7-130"/>
              <a:gd fmla="*/ 3758 w 10000" name="connsiteX8-131"/>
              <a:gd fmla="*/ 10000 h 10000" name="connsiteY8-132"/>
              <a:gd fmla="*/ 3758 w 10000" name="connsiteX0-133"/>
              <a:gd fmla="*/ 10000 h 10000" name="connsiteY0-134"/>
              <a:gd fmla="*/ 2750 w 10000" name="connsiteX1-135"/>
              <a:gd fmla="*/ 9491 h 10000" name="connsiteY1-136"/>
              <a:gd fmla="*/ 132 w 10000" name="connsiteX2-137"/>
              <a:gd fmla="*/ 5509 h 10000" name="connsiteY2-138"/>
              <a:gd fmla="*/ 132 w 10000" name="connsiteX3-139"/>
              <a:gd fmla="*/ 4491 h 10000" name="connsiteY3-140"/>
              <a:gd fmla="*/ 2750 w 10000" name="connsiteX4-141"/>
              <a:gd fmla="*/ 510 h 10000" name="connsiteY4-142"/>
              <a:gd fmla="*/ 3758 w 10000" name="connsiteX5-143"/>
              <a:gd fmla="*/ 0 h 10000" name="connsiteY5-144"/>
              <a:gd fmla="*/ 8992 w 10000" name="connsiteX6-145"/>
              <a:gd fmla="*/ 0 h 10000" name="connsiteY6-146"/>
              <a:gd fmla="*/ 10000 w 10000" name="connsiteX7-147"/>
              <a:gd fmla="*/ 510 h 10000" name="connsiteY7-148"/>
              <a:gd fmla="*/ 7779 w 10000" name="connsiteX8-149"/>
              <a:gd fmla="*/ 5715 h 10000" name="connsiteY8-150"/>
              <a:gd fmla="*/ 3758 w 10000" name="connsiteX9-151"/>
              <a:gd fmla="*/ 10000 h 10000" name="connsiteY9-152"/>
              <a:gd fmla="*/ 3758 w 10000" name="connsiteX0-153"/>
              <a:gd fmla="*/ 10000 h 10000" name="connsiteY0-154"/>
              <a:gd fmla="*/ 2750 w 10000" name="connsiteX1-155"/>
              <a:gd fmla="*/ 9491 h 10000" name="connsiteY1-156"/>
              <a:gd fmla="*/ 132 w 10000" name="connsiteX2-157"/>
              <a:gd fmla="*/ 5509 h 10000" name="connsiteY2-158"/>
              <a:gd fmla="*/ 132 w 10000" name="connsiteX3-159"/>
              <a:gd fmla="*/ 4491 h 10000" name="connsiteY3-160"/>
              <a:gd fmla="*/ 2750 w 10000" name="connsiteX4-161"/>
              <a:gd fmla="*/ 510 h 10000" name="connsiteY4-162"/>
              <a:gd fmla="*/ 3758 w 10000" name="connsiteX5-163"/>
              <a:gd fmla="*/ 0 h 10000" name="connsiteY5-164"/>
              <a:gd fmla="*/ 8992 w 10000" name="connsiteX6-165"/>
              <a:gd fmla="*/ 0 h 10000" name="connsiteY6-166"/>
              <a:gd fmla="*/ 10000 w 10000" name="connsiteX7-167"/>
              <a:gd fmla="*/ 510 h 10000" name="connsiteY7-168"/>
              <a:gd fmla="*/ 7779 w 10000" name="connsiteX8-169"/>
              <a:gd fmla="*/ 5715 h 10000" name="connsiteY8-170"/>
              <a:gd fmla="*/ 3758 w 10000" name="connsiteX9-171"/>
              <a:gd fmla="*/ 10000 h 10000" name="connsiteY9-172"/>
              <a:gd fmla="*/ 3758 w 10000" name="connsiteX0-173"/>
              <a:gd fmla="*/ 10000 h 10000" name="connsiteY0-174"/>
              <a:gd fmla="*/ 2750 w 10000" name="connsiteX1-175"/>
              <a:gd fmla="*/ 9491 h 10000" name="connsiteY1-176"/>
              <a:gd fmla="*/ 132 w 10000" name="connsiteX2-177"/>
              <a:gd fmla="*/ 5509 h 10000" name="connsiteY2-178"/>
              <a:gd fmla="*/ 132 w 10000" name="connsiteX3-179"/>
              <a:gd fmla="*/ 4491 h 10000" name="connsiteY3-180"/>
              <a:gd fmla="*/ 2750 w 10000" name="connsiteX4-181"/>
              <a:gd fmla="*/ 510 h 10000" name="connsiteY4-182"/>
              <a:gd fmla="*/ 3758 w 10000" name="connsiteX5-183"/>
              <a:gd fmla="*/ 0 h 10000" name="connsiteY5-184"/>
              <a:gd fmla="*/ 8992 w 10000" name="connsiteX6-185"/>
              <a:gd fmla="*/ 0 h 10000" name="connsiteY6-186"/>
              <a:gd fmla="*/ 10000 w 10000" name="connsiteX7-187"/>
              <a:gd fmla="*/ 510 h 10000" name="connsiteY7-188"/>
              <a:gd fmla="*/ 7779 w 10000" name="connsiteX8-189"/>
              <a:gd fmla="*/ 5715 h 10000" name="connsiteY8-190"/>
              <a:gd fmla="*/ 3758 w 10000" name="connsiteX9-191"/>
              <a:gd fmla="*/ 10000 h 10000" name="connsiteY9-192"/>
              <a:gd fmla="*/ 3758 w 10000" name="connsiteX0-193"/>
              <a:gd fmla="*/ 10000 h 10000" name="connsiteY0-194"/>
              <a:gd fmla="*/ 2750 w 10000" name="connsiteX1-195"/>
              <a:gd fmla="*/ 9491 h 10000" name="connsiteY1-196"/>
              <a:gd fmla="*/ 132 w 10000" name="connsiteX2-197"/>
              <a:gd fmla="*/ 5509 h 10000" name="connsiteY2-198"/>
              <a:gd fmla="*/ 132 w 10000" name="connsiteX3-199"/>
              <a:gd fmla="*/ 4491 h 10000" name="connsiteY3-200"/>
              <a:gd fmla="*/ 2750 w 10000" name="connsiteX4-201"/>
              <a:gd fmla="*/ 510 h 10000" name="connsiteY4-202"/>
              <a:gd fmla="*/ 3758 w 10000" name="connsiteX5-203"/>
              <a:gd fmla="*/ 0 h 10000" name="connsiteY5-204"/>
              <a:gd fmla="*/ 8992 w 10000" name="connsiteX6-205"/>
              <a:gd fmla="*/ 0 h 10000" name="connsiteY6-206"/>
              <a:gd fmla="*/ 10000 w 10000" name="connsiteX7-207"/>
              <a:gd fmla="*/ 510 h 10000" name="connsiteY7-208"/>
              <a:gd fmla="*/ 7657 w 10000" name="connsiteX8-209"/>
              <a:gd fmla="*/ 5358 h 10000" name="connsiteY8-210"/>
              <a:gd fmla="*/ 3758 w 10000" name="connsiteX9-211"/>
              <a:gd fmla="*/ 10000 h 10000" name="connsiteY9-212"/>
              <a:gd fmla="*/ 3758 w 10000" name="connsiteX0-213"/>
              <a:gd fmla="*/ 10000 h 10000" name="connsiteY0-214"/>
              <a:gd fmla="*/ 2750 w 10000" name="connsiteX1-215"/>
              <a:gd fmla="*/ 9491 h 10000" name="connsiteY1-216"/>
              <a:gd fmla="*/ 132 w 10000" name="connsiteX2-217"/>
              <a:gd fmla="*/ 5509 h 10000" name="connsiteY2-218"/>
              <a:gd fmla="*/ 132 w 10000" name="connsiteX3-219"/>
              <a:gd fmla="*/ 4491 h 10000" name="connsiteY3-220"/>
              <a:gd fmla="*/ 2750 w 10000" name="connsiteX4-221"/>
              <a:gd fmla="*/ 510 h 10000" name="connsiteY4-222"/>
              <a:gd fmla="*/ 3758 w 10000" name="connsiteX5-223"/>
              <a:gd fmla="*/ 0 h 10000" name="connsiteY5-224"/>
              <a:gd fmla="*/ 8992 w 10000" name="connsiteX6-225"/>
              <a:gd fmla="*/ 0 h 10000" name="connsiteY6-226"/>
              <a:gd fmla="*/ 10000 w 10000" name="connsiteX7-227"/>
              <a:gd fmla="*/ 510 h 10000" name="connsiteY7-228"/>
              <a:gd fmla="*/ 6803 w 10000" name="connsiteX8-229"/>
              <a:gd fmla="*/ 4894 h 10000" name="connsiteY8-230"/>
              <a:gd fmla="*/ 3758 w 10000" name="connsiteX9-231"/>
              <a:gd fmla="*/ 10000 h 10000" name="connsiteY9-232"/>
              <a:gd fmla="*/ 3758 w 10000" name="connsiteX0-233"/>
              <a:gd fmla="*/ 10000 h 10000" name="connsiteY0-234"/>
              <a:gd fmla="*/ 2750 w 10000" name="connsiteX1-235"/>
              <a:gd fmla="*/ 9491 h 10000" name="connsiteY1-236"/>
              <a:gd fmla="*/ 132 w 10000" name="connsiteX2-237"/>
              <a:gd fmla="*/ 5509 h 10000" name="connsiteY2-238"/>
              <a:gd fmla="*/ 132 w 10000" name="connsiteX3-239"/>
              <a:gd fmla="*/ 4491 h 10000" name="connsiteY3-240"/>
              <a:gd fmla="*/ 2750 w 10000" name="connsiteX4-241"/>
              <a:gd fmla="*/ 510 h 10000" name="connsiteY4-242"/>
              <a:gd fmla="*/ 3758 w 10000" name="connsiteX5-243"/>
              <a:gd fmla="*/ 0 h 10000" name="connsiteY5-244"/>
              <a:gd fmla="*/ 8992 w 10000" name="connsiteX6-245"/>
              <a:gd fmla="*/ 0 h 10000" name="connsiteY6-246"/>
              <a:gd fmla="*/ 10000 w 10000" name="connsiteX7-247"/>
              <a:gd fmla="*/ 510 h 10000" name="connsiteY7-248"/>
              <a:gd fmla="*/ 6803 w 10000" name="connsiteX8-249"/>
              <a:gd fmla="*/ 4894 h 10000" name="connsiteY8-250"/>
              <a:gd fmla="*/ 3758 w 10000" name="connsiteX9-251"/>
              <a:gd fmla="*/ 10000 h 10000" name="connsiteY9-252"/>
              <a:gd fmla="*/ 3758 w 10000" name="connsiteX0-253"/>
              <a:gd fmla="*/ 10000 h 10000" name="connsiteY0-254"/>
              <a:gd fmla="*/ 2750 w 10000" name="connsiteX1-255"/>
              <a:gd fmla="*/ 9491 h 10000" name="connsiteY1-256"/>
              <a:gd fmla="*/ 132 w 10000" name="connsiteX2-257"/>
              <a:gd fmla="*/ 5509 h 10000" name="connsiteY2-258"/>
              <a:gd fmla="*/ 132 w 10000" name="connsiteX3-259"/>
              <a:gd fmla="*/ 4491 h 10000" name="connsiteY3-260"/>
              <a:gd fmla="*/ 2750 w 10000" name="connsiteX4-261"/>
              <a:gd fmla="*/ 510 h 10000" name="connsiteY4-262"/>
              <a:gd fmla="*/ 3758 w 10000" name="connsiteX5-263"/>
              <a:gd fmla="*/ 0 h 10000" name="connsiteY5-264"/>
              <a:gd fmla="*/ 8992 w 10000" name="connsiteX6-265"/>
              <a:gd fmla="*/ 0 h 10000" name="connsiteY6-266"/>
              <a:gd fmla="*/ 10000 w 10000" name="connsiteX7-267"/>
              <a:gd fmla="*/ 510 h 10000" name="connsiteY7-268"/>
              <a:gd fmla="*/ 6803 w 10000" name="connsiteX8-269"/>
              <a:gd fmla="*/ 4894 h 10000" name="connsiteY8-270"/>
              <a:gd fmla="*/ 3758 w 10000" name="connsiteX9-271"/>
              <a:gd fmla="*/ 10000 h 10000" name="connsiteY9-272"/>
              <a:gd fmla="*/ 3758 w 10027" name="connsiteX0-273"/>
              <a:gd fmla="*/ 10000 h 10000" name="connsiteY0-274"/>
              <a:gd fmla="*/ 2750 w 10027" name="connsiteX1-275"/>
              <a:gd fmla="*/ 9491 h 10000" name="connsiteY1-276"/>
              <a:gd fmla="*/ 132 w 10027" name="connsiteX2-277"/>
              <a:gd fmla="*/ 5509 h 10000" name="connsiteY2-278"/>
              <a:gd fmla="*/ 132 w 10027" name="connsiteX3-279"/>
              <a:gd fmla="*/ 4491 h 10000" name="connsiteY3-280"/>
              <a:gd fmla="*/ 2750 w 10027" name="connsiteX4-281"/>
              <a:gd fmla="*/ 510 h 10000" name="connsiteY4-282"/>
              <a:gd fmla="*/ 3758 w 10027" name="connsiteX5-283"/>
              <a:gd fmla="*/ 0 h 10000" name="connsiteY5-284"/>
              <a:gd fmla="*/ 8992 w 10027" name="connsiteX6-285"/>
              <a:gd fmla="*/ 0 h 10000" name="connsiteY6-286"/>
              <a:gd fmla="*/ 10000 w 10027" name="connsiteX7-287"/>
              <a:gd fmla="*/ 510 h 10000" name="connsiteY7-288"/>
              <a:gd fmla="*/ 6803 w 10027" name="connsiteX8-289"/>
              <a:gd fmla="*/ 4894 h 10000" name="connsiteY8-290"/>
              <a:gd fmla="*/ 3758 w 10027" name="connsiteX9-291"/>
              <a:gd fmla="*/ 10000 h 10000" name="connsiteY9-292"/>
              <a:gd fmla="*/ 3758 w 10033" name="connsiteX0-293"/>
              <a:gd fmla="*/ 10000 h 10000" name="connsiteY0-294"/>
              <a:gd fmla="*/ 2750 w 10033" name="connsiteX1-295"/>
              <a:gd fmla="*/ 9491 h 10000" name="connsiteY1-296"/>
              <a:gd fmla="*/ 132 w 10033" name="connsiteX2-297"/>
              <a:gd fmla="*/ 5509 h 10000" name="connsiteY2-298"/>
              <a:gd fmla="*/ 132 w 10033" name="connsiteX3-299"/>
              <a:gd fmla="*/ 4491 h 10000" name="connsiteY3-300"/>
              <a:gd fmla="*/ 2750 w 10033" name="connsiteX4-301"/>
              <a:gd fmla="*/ 510 h 10000" name="connsiteY4-302"/>
              <a:gd fmla="*/ 3758 w 10033" name="connsiteX5-303"/>
              <a:gd fmla="*/ 0 h 10000" name="connsiteY5-304"/>
              <a:gd fmla="*/ 8992 w 10033" name="connsiteX6-305"/>
              <a:gd fmla="*/ 0 h 10000" name="connsiteY6-306"/>
              <a:gd fmla="*/ 10000 w 10033" name="connsiteX7-307"/>
              <a:gd fmla="*/ 510 h 10000" name="connsiteY7-308"/>
              <a:gd fmla="*/ 6864 w 10033" name="connsiteX8-309"/>
              <a:gd fmla="*/ 5055 h 10000" name="connsiteY8-310"/>
              <a:gd fmla="*/ 3758 w 10033" name="connsiteX9-311"/>
              <a:gd fmla="*/ 10000 h 10000" name="connsiteY9-312"/>
              <a:gd fmla="*/ 3758 w 10035" name="connsiteX0-313"/>
              <a:gd fmla="*/ 10000 h 10000" name="connsiteY0-314"/>
              <a:gd fmla="*/ 2750 w 10035" name="connsiteX1-315"/>
              <a:gd fmla="*/ 9491 h 10000" name="connsiteY1-316"/>
              <a:gd fmla="*/ 132 w 10035" name="connsiteX2-317"/>
              <a:gd fmla="*/ 5509 h 10000" name="connsiteY2-318"/>
              <a:gd fmla="*/ 132 w 10035" name="connsiteX3-319"/>
              <a:gd fmla="*/ 4491 h 10000" name="connsiteY3-320"/>
              <a:gd fmla="*/ 2750 w 10035" name="connsiteX4-321"/>
              <a:gd fmla="*/ 510 h 10000" name="connsiteY4-322"/>
              <a:gd fmla="*/ 3758 w 10035" name="connsiteX5-323"/>
              <a:gd fmla="*/ 0 h 10000" name="connsiteY5-324"/>
              <a:gd fmla="*/ 8992 w 10035" name="connsiteX6-325"/>
              <a:gd fmla="*/ 0 h 10000" name="connsiteY6-326"/>
              <a:gd fmla="*/ 10000 w 10035" name="connsiteX7-327"/>
              <a:gd fmla="*/ 510 h 10000" name="connsiteY7-328"/>
              <a:gd fmla="*/ 6864 w 10035" name="connsiteX8-329"/>
              <a:gd fmla="*/ 5055 h 10000" name="connsiteY8-330"/>
              <a:gd fmla="*/ 3758 w 10035" name="connsiteX9-331"/>
              <a:gd fmla="*/ 10000 h 10000" name="connsiteY9-332"/>
              <a:gd fmla="*/ 3758 w 10008" name="connsiteX0-333"/>
              <a:gd fmla="*/ 10000 h 10000" name="connsiteY0-334"/>
              <a:gd fmla="*/ 2750 w 10008" name="connsiteX1-335"/>
              <a:gd fmla="*/ 9491 h 10000" name="connsiteY1-336"/>
              <a:gd fmla="*/ 132 w 10008" name="connsiteX2-337"/>
              <a:gd fmla="*/ 5509 h 10000" name="connsiteY2-338"/>
              <a:gd fmla="*/ 132 w 10008" name="connsiteX3-339"/>
              <a:gd fmla="*/ 4491 h 10000" name="connsiteY3-340"/>
              <a:gd fmla="*/ 2750 w 10008" name="connsiteX4-341"/>
              <a:gd fmla="*/ 510 h 10000" name="connsiteY4-342"/>
              <a:gd fmla="*/ 3758 w 10008" name="connsiteX5-343"/>
              <a:gd fmla="*/ 0 h 10000" name="connsiteY5-344"/>
              <a:gd fmla="*/ 8992 w 10008" name="connsiteX6-345"/>
              <a:gd fmla="*/ 0 h 10000" name="connsiteY6-346"/>
              <a:gd fmla="*/ 10000 w 10008" name="connsiteX7-347"/>
              <a:gd fmla="*/ 510 h 10000" name="connsiteY7-348"/>
              <a:gd fmla="*/ 6864 w 10008" name="connsiteX8-349"/>
              <a:gd fmla="*/ 5055 h 10000" name="connsiteY8-350"/>
              <a:gd fmla="*/ 3758 w 10008" name="connsiteX9-351"/>
              <a:gd fmla="*/ 10000 h 10000" name="connsiteY9-352"/>
              <a:gd fmla="*/ 3758 w 10031" name="connsiteX0-353"/>
              <a:gd fmla="*/ 10000 h 10000" name="connsiteY0-354"/>
              <a:gd fmla="*/ 2750 w 10031" name="connsiteX1-355"/>
              <a:gd fmla="*/ 9491 h 10000" name="connsiteY1-356"/>
              <a:gd fmla="*/ 132 w 10031" name="connsiteX2-357"/>
              <a:gd fmla="*/ 5509 h 10000" name="connsiteY2-358"/>
              <a:gd fmla="*/ 132 w 10031" name="connsiteX3-359"/>
              <a:gd fmla="*/ 4491 h 10000" name="connsiteY3-360"/>
              <a:gd fmla="*/ 2750 w 10031" name="connsiteX4-361"/>
              <a:gd fmla="*/ 510 h 10000" name="connsiteY4-362"/>
              <a:gd fmla="*/ 3758 w 10031" name="connsiteX5-363"/>
              <a:gd fmla="*/ 0 h 10000" name="connsiteY5-364"/>
              <a:gd fmla="*/ 8992 w 10031" name="connsiteX6-365"/>
              <a:gd fmla="*/ 0 h 10000" name="connsiteY6-366"/>
              <a:gd fmla="*/ 10000 w 10031" name="connsiteX7-367"/>
              <a:gd fmla="*/ 510 h 10000" name="connsiteY7-368"/>
              <a:gd fmla="*/ 6864 w 10031" name="connsiteX8-369"/>
              <a:gd fmla="*/ 5055 h 10000" name="connsiteY8-370"/>
              <a:gd fmla="*/ 3758 w 10031" name="connsiteX9-371"/>
              <a:gd fmla="*/ 10000 h 10000" name="connsiteY9-372"/>
              <a:gd fmla="*/ 3758 w 10031" name="connsiteX0-373"/>
              <a:gd fmla="*/ 10000 h 10000" name="connsiteY0-374"/>
              <a:gd fmla="*/ 2750 w 10031" name="connsiteX1-375"/>
              <a:gd fmla="*/ 9491 h 10000" name="connsiteY1-376"/>
              <a:gd fmla="*/ 132 w 10031" name="connsiteX2-377"/>
              <a:gd fmla="*/ 5509 h 10000" name="connsiteY2-378"/>
              <a:gd fmla="*/ 132 w 10031" name="connsiteX3-379"/>
              <a:gd fmla="*/ 4491 h 10000" name="connsiteY3-380"/>
              <a:gd fmla="*/ 2750 w 10031" name="connsiteX4-381"/>
              <a:gd fmla="*/ 510 h 10000" name="connsiteY4-382"/>
              <a:gd fmla="*/ 3758 w 10031" name="connsiteX5-383"/>
              <a:gd fmla="*/ 0 h 10000" name="connsiteY5-384"/>
              <a:gd fmla="*/ 8992 w 10031" name="connsiteX6-385"/>
              <a:gd fmla="*/ 0 h 10000" name="connsiteY6-386"/>
              <a:gd fmla="*/ 10000 w 10031" name="connsiteX7-387"/>
              <a:gd fmla="*/ 510 h 10000" name="connsiteY7-388"/>
              <a:gd fmla="*/ 6864 w 10031" name="connsiteX8-389"/>
              <a:gd fmla="*/ 5055 h 10000" name="connsiteY8-390"/>
              <a:gd fmla="*/ 3758 w 10031" name="connsiteX9-391"/>
              <a:gd fmla="*/ 10000 h 10000" name="connsiteY9-392"/>
              <a:gd fmla="*/ 3758 w 10035" name="connsiteX0-393"/>
              <a:gd fmla="*/ 10000 h 10000" name="connsiteY0-394"/>
              <a:gd fmla="*/ 2750 w 10035" name="connsiteX1-395"/>
              <a:gd fmla="*/ 9491 h 10000" name="connsiteY1-396"/>
              <a:gd fmla="*/ 132 w 10035" name="connsiteX2-397"/>
              <a:gd fmla="*/ 5509 h 10000" name="connsiteY2-398"/>
              <a:gd fmla="*/ 132 w 10035" name="connsiteX3-399"/>
              <a:gd fmla="*/ 4491 h 10000" name="connsiteY3-400"/>
              <a:gd fmla="*/ 2750 w 10035" name="connsiteX4-401"/>
              <a:gd fmla="*/ 510 h 10000" name="connsiteY4-402"/>
              <a:gd fmla="*/ 3758 w 10035" name="connsiteX5-403"/>
              <a:gd fmla="*/ 0 h 10000" name="connsiteY5-404"/>
              <a:gd fmla="*/ 8992 w 10035" name="connsiteX6-405"/>
              <a:gd fmla="*/ 0 h 10000" name="connsiteY6-406"/>
              <a:gd fmla="*/ 10000 w 10035" name="connsiteX7-407"/>
              <a:gd fmla="*/ 510 h 10000" name="connsiteY7-408"/>
              <a:gd fmla="*/ 6864 w 10035" name="connsiteX8-409"/>
              <a:gd fmla="*/ 5055 h 10000" name="connsiteY8-410"/>
              <a:gd fmla="*/ 3758 w 10035" name="connsiteX9-411"/>
              <a:gd fmla="*/ 10000 h 10000" name="connsiteY9-412"/>
              <a:gd fmla="*/ 3758 w 10008" name="connsiteX0-413"/>
              <a:gd fmla="*/ 10000 h 10000" name="connsiteY0-414"/>
              <a:gd fmla="*/ 2750 w 10008" name="connsiteX1-415"/>
              <a:gd fmla="*/ 9491 h 10000" name="connsiteY1-416"/>
              <a:gd fmla="*/ 132 w 10008" name="connsiteX2-417"/>
              <a:gd fmla="*/ 5509 h 10000" name="connsiteY2-418"/>
              <a:gd fmla="*/ 132 w 10008" name="connsiteX3-419"/>
              <a:gd fmla="*/ 4491 h 10000" name="connsiteY3-420"/>
              <a:gd fmla="*/ 2750 w 10008" name="connsiteX4-421"/>
              <a:gd fmla="*/ 510 h 10000" name="connsiteY4-422"/>
              <a:gd fmla="*/ 3758 w 10008" name="connsiteX5-423"/>
              <a:gd fmla="*/ 0 h 10000" name="connsiteY5-424"/>
              <a:gd fmla="*/ 8992 w 10008" name="connsiteX6-425"/>
              <a:gd fmla="*/ 0 h 10000" name="connsiteY6-426"/>
              <a:gd fmla="*/ 10000 w 10008" name="connsiteX7-427"/>
              <a:gd fmla="*/ 510 h 10000" name="connsiteY7-428"/>
              <a:gd fmla="*/ 6864 w 10008" name="connsiteX8-429"/>
              <a:gd fmla="*/ 5055 h 10000" name="connsiteY8-430"/>
              <a:gd fmla="*/ 3758 w 10008" name="connsiteX9-431"/>
              <a:gd fmla="*/ 10000 h 10000" name="connsiteY9-432"/>
              <a:gd fmla="*/ 3758 w 10008" name="connsiteX0-433"/>
              <a:gd fmla="*/ 10000 h 10000" name="connsiteY0-434"/>
              <a:gd fmla="*/ 2750 w 10008" name="connsiteX1-435"/>
              <a:gd fmla="*/ 9491 h 10000" name="connsiteY1-436"/>
              <a:gd fmla="*/ 132 w 10008" name="connsiteX2-437"/>
              <a:gd fmla="*/ 5509 h 10000" name="connsiteY2-438"/>
              <a:gd fmla="*/ 132 w 10008" name="connsiteX3-439"/>
              <a:gd fmla="*/ 4491 h 10000" name="connsiteY3-440"/>
              <a:gd fmla="*/ 2750 w 10008" name="connsiteX4-441"/>
              <a:gd fmla="*/ 510 h 10000" name="connsiteY4-442"/>
              <a:gd fmla="*/ 3758 w 10008" name="connsiteX5-443"/>
              <a:gd fmla="*/ 0 h 10000" name="connsiteY5-444"/>
              <a:gd fmla="*/ 8992 w 10008" name="connsiteX6-445"/>
              <a:gd fmla="*/ 0 h 10000" name="connsiteY6-446"/>
              <a:gd fmla="*/ 10000 w 10008" name="connsiteX7-447"/>
              <a:gd fmla="*/ 510 h 10000" name="connsiteY7-448"/>
              <a:gd fmla="*/ 6864 w 10008" name="connsiteX8-449"/>
              <a:gd fmla="*/ 5055 h 10000" name="connsiteY8-450"/>
              <a:gd fmla="*/ 3758 w 10008" name="connsiteX9-451"/>
              <a:gd fmla="*/ 10000 h 10000" name="connsiteY9-452"/>
              <a:gd fmla="*/ 3758 w 10008" name="connsiteX0-453"/>
              <a:gd fmla="*/ 10000 h 10000" name="connsiteY0-454"/>
              <a:gd fmla="*/ 2750 w 10008" name="connsiteX1-455"/>
              <a:gd fmla="*/ 9491 h 10000" name="connsiteY1-456"/>
              <a:gd fmla="*/ 132 w 10008" name="connsiteX2-457"/>
              <a:gd fmla="*/ 5509 h 10000" name="connsiteY2-458"/>
              <a:gd fmla="*/ 132 w 10008" name="connsiteX3-459"/>
              <a:gd fmla="*/ 4491 h 10000" name="connsiteY3-460"/>
              <a:gd fmla="*/ 2750 w 10008" name="connsiteX4-461"/>
              <a:gd fmla="*/ 510 h 10000" name="connsiteY4-462"/>
              <a:gd fmla="*/ 3758 w 10008" name="connsiteX5-463"/>
              <a:gd fmla="*/ 0 h 10000" name="connsiteY5-464"/>
              <a:gd fmla="*/ 8992 w 10008" name="connsiteX6-465"/>
              <a:gd fmla="*/ 0 h 10000" name="connsiteY6-466"/>
              <a:gd fmla="*/ 10000 w 10008" name="connsiteX7-467"/>
              <a:gd fmla="*/ 510 h 10000" name="connsiteY7-468"/>
              <a:gd fmla="*/ 6864 w 10008" name="connsiteX8-469"/>
              <a:gd fmla="*/ 5055 h 10000" name="connsiteY8-470"/>
              <a:gd fmla="*/ 3758 w 10008" name="connsiteX9-471"/>
              <a:gd fmla="*/ 10000 h 10000" name="connsiteY9-472"/>
              <a:gd fmla="*/ 3758 w 10008" name="connsiteX0-473"/>
              <a:gd fmla="*/ 10000 h 10000" name="connsiteY0-474"/>
              <a:gd fmla="*/ 2750 w 10008" name="connsiteX1-475"/>
              <a:gd fmla="*/ 9491 h 10000" name="connsiteY1-476"/>
              <a:gd fmla="*/ 132 w 10008" name="connsiteX2-477"/>
              <a:gd fmla="*/ 5509 h 10000" name="connsiteY2-478"/>
              <a:gd fmla="*/ 132 w 10008" name="connsiteX3-479"/>
              <a:gd fmla="*/ 4491 h 10000" name="connsiteY3-480"/>
              <a:gd fmla="*/ 2750 w 10008" name="connsiteX4-481"/>
              <a:gd fmla="*/ 510 h 10000" name="connsiteY4-482"/>
              <a:gd fmla="*/ 3758 w 10008" name="connsiteX5-483"/>
              <a:gd fmla="*/ 0 h 10000" name="connsiteY5-484"/>
              <a:gd fmla="*/ 8992 w 10008" name="connsiteX6-485"/>
              <a:gd fmla="*/ 0 h 10000" name="connsiteY6-486"/>
              <a:gd fmla="*/ 10000 w 10008" name="connsiteX7-487"/>
              <a:gd fmla="*/ 510 h 10000" name="connsiteY7-488"/>
              <a:gd fmla="*/ 6864 w 10008" name="connsiteX8-489"/>
              <a:gd fmla="*/ 5055 h 10000" name="connsiteY8-490"/>
              <a:gd fmla="*/ 3758 w 10008" name="connsiteX9-491"/>
              <a:gd fmla="*/ 10000 h 10000" name="connsiteY9-492"/>
              <a:gd fmla="*/ 3758 w 10008" name="connsiteX0-493"/>
              <a:gd fmla="*/ 10000 h 10000" name="connsiteY0-494"/>
              <a:gd fmla="*/ 2750 w 10008" name="connsiteX1-495"/>
              <a:gd fmla="*/ 9491 h 10000" name="connsiteY1-496"/>
              <a:gd fmla="*/ 132 w 10008" name="connsiteX2-497"/>
              <a:gd fmla="*/ 5509 h 10000" name="connsiteY2-498"/>
              <a:gd fmla="*/ 132 w 10008" name="connsiteX3-499"/>
              <a:gd fmla="*/ 4491 h 10000" name="connsiteY3-500"/>
              <a:gd fmla="*/ 2750 w 10008" name="connsiteX4-501"/>
              <a:gd fmla="*/ 510 h 10000" name="connsiteY4-502"/>
              <a:gd fmla="*/ 3758 w 10008" name="connsiteX5-503"/>
              <a:gd fmla="*/ 0 h 10000" name="connsiteY5-504"/>
              <a:gd fmla="*/ 8992 w 10008" name="connsiteX6-505"/>
              <a:gd fmla="*/ 0 h 10000" name="connsiteY6-506"/>
              <a:gd fmla="*/ 10000 w 10008" name="connsiteX7-507"/>
              <a:gd fmla="*/ 510 h 10000" name="connsiteY7-508"/>
              <a:gd fmla="*/ 6864 w 10008" name="connsiteX8-509"/>
              <a:gd fmla="*/ 5055 h 10000" name="connsiteY8-510"/>
              <a:gd fmla="*/ 3758 w 10008" name="connsiteX9-511"/>
              <a:gd fmla="*/ 10000 h 10000" name="connsiteY9-5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0000" w="10008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</a:gradFill>
          <a:ln w="12700">
            <a:noFill/>
          </a:ln>
          <a:effectLst/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497043" y="2426089"/>
            <a:ext cx="975233" cy="1109597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  <a:gd fmla="*/ 2926 w 9929" name="connsiteX0"/>
              <a:gd fmla="*/ 10000 h 10036" name="connsiteY0"/>
              <a:gd fmla="*/ 2141 w 9929" name="connsiteX1"/>
              <a:gd fmla="*/ 9491 h 10036" name="connsiteY1"/>
              <a:gd fmla="*/ 104 w 9929" name="connsiteX2"/>
              <a:gd fmla="*/ 5509 h 10036" name="connsiteY2"/>
              <a:gd fmla="*/ 104 w 9929" name="connsiteX3"/>
              <a:gd fmla="*/ 4491 h 10036" name="connsiteY3"/>
              <a:gd fmla="*/ 2141 w 9929" name="connsiteX4"/>
              <a:gd fmla="*/ 509 h 10036" name="connsiteY4"/>
              <a:gd fmla="*/ 2926 w 9929" name="connsiteX5"/>
              <a:gd fmla="*/ 0 h 10036" name="connsiteY5"/>
              <a:gd fmla="*/ 6999 w 9929" name="connsiteX6"/>
              <a:gd fmla="*/ 0 h 10036" name="connsiteY6"/>
              <a:gd fmla="*/ 7784 w 9929" name="connsiteX7"/>
              <a:gd fmla="*/ 509 h 10036" name="connsiteY7"/>
              <a:gd fmla="*/ 9821 w 9929" name="connsiteX8"/>
              <a:gd fmla="*/ 4491 h 10036" name="connsiteY8"/>
              <a:gd fmla="*/ 9821 w 9929" name="connsiteX9"/>
              <a:gd fmla="*/ 5509 h 10036" name="connsiteY9"/>
              <a:gd fmla="*/ 7784 w 9929" name="connsiteX10"/>
              <a:gd fmla="*/ 9491 h 10036" name="connsiteY10"/>
              <a:gd fmla="*/ 2926 w 9929" name="connsiteX11"/>
              <a:gd fmla="*/ 10000 h 10036" name="connsiteY11"/>
              <a:gd fmla="*/ 2947 w 10000" name="connsiteX0-1"/>
              <a:gd fmla="*/ 9964 h 9964" name="connsiteY0-2"/>
              <a:gd fmla="*/ 2156 w 10000" name="connsiteX1-3"/>
              <a:gd fmla="*/ 9457 h 9964" name="connsiteY1-4"/>
              <a:gd fmla="*/ 105 w 10000" name="connsiteX2-5"/>
              <a:gd fmla="*/ 5489 h 9964" name="connsiteY2-6"/>
              <a:gd fmla="*/ 105 w 10000" name="connsiteX3-7"/>
              <a:gd fmla="*/ 4475 h 9964" name="connsiteY3-8"/>
              <a:gd fmla="*/ 2156 w 10000" name="connsiteX4-9"/>
              <a:gd fmla="*/ 507 h 9964" name="connsiteY4-10"/>
              <a:gd fmla="*/ 2947 w 10000" name="connsiteX5-11"/>
              <a:gd fmla="*/ 0 h 9964" name="connsiteY5-12"/>
              <a:gd fmla="*/ 7049 w 10000" name="connsiteX6-13"/>
              <a:gd fmla="*/ 0 h 9964" name="connsiteY6-14"/>
              <a:gd fmla="*/ 7840 w 10000" name="connsiteX7-15"/>
              <a:gd fmla="*/ 507 h 9964" name="connsiteY7-16"/>
              <a:gd fmla="*/ 9891 w 10000" name="connsiteX8-17"/>
              <a:gd fmla="*/ 4475 h 9964" name="connsiteY8-18"/>
              <a:gd fmla="*/ 9891 w 10000" name="connsiteX9-19"/>
              <a:gd fmla="*/ 5489 h 9964" name="connsiteY9-20"/>
              <a:gd fmla="*/ 2947 w 10000" name="connsiteX10-21"/>
              <a:gd fmla="*/ 9964 h 9964" name="connsiteY10-22"/>
              <a:gd fmla="*/ 2947 w 10070" name="connsiteX0-23"/>
              <a:gd fmla="*/ 10000 h 10000" name="connsiteY0-24"/>
              <a:gd fmla="*/ 2156 w 10070" name="connsiteX1-25"/>
              <a:gd fmla="*/ 9491 h 10000" name="connsiteY1-26"/>
              <a:gd fmla="*/ 105 w 10070" name="connsiteX2-27"/>
              <a:gd fmla="*/ 5509 h 10000" name="connsiteY2-28"/>
              <a:gd fmla="*/ 105 w 10070" name="connsiteX3-29"/>
              <a:gd fmla="*/ 4491 h 10000" name="connsiteY3-30"/>
              <a:gd fmla="*/ 2156 w 10070" name="connsiteX4-31"/>
              <a:gd fmla="*/ 509 h 10000" name="connsiteY4-32"/>
              <a:gd fmla="*/ 2947 w 10070" name="connsiteX5-33"/>
              <a:gd fmla="*/ 0 h 10000" name="connsiteY5-34"/>
              <a:gd fmla="*/ 7049 w 10070" name="connsiteX6-35"/>
              <a:gd fmla="*/ 0 h 10000" name="connsiteY6-36"/>
              <a:gd fmla="*/ 7840 w 10070" name="connsiteX7-37"/>
              <a:gd fmla="*/ 509 h 10000" name="connsiteY7-38"/>
              <a:gd fmla="*/ 9891 w 10070" name="connsiteX8-39"/>
              <a:gd fmla="*/ 4491 h 10000" name="connsiteY8-40"/>
              <a:gd fmla="*/ 2947 w 10070" name="connsiteX9-41"/>
              <a:gd fmla="*/ 10000 h 10000" name="connsiteY9-42"/>
              <a:gd fmla="*/ 2947 w 8049" name="connsiteX0-43"/>
              <a:gd fmla="*/ 10391 h 10391" name="connsiteY0-44"/>
              <a:gd fmla="*/ 2156 w 8049" name="connsiteX1-45"/>
              <a:gd fmla="*/ 9882 h 10391" name="connsiteY1-46"/>
              <a:gd fmla="*/ 105 w 8049" name="connsiteX2-47"/>
              <a:gd fmla="*/ 5900 h 10391" name="connsiteY2-48"/>
              <a:gd fmla="*/ 105 w 8049" name="connsiteX3-49"/>
              <a:gd fmla="*/ 4882 h 10391" name="connsiteY3-50"/>
              <a:gd fmla="*/ 2156 w 8049" name="connsiteX4-51"/>
              <a:gd fmla="*/ 900 h 10391" name="connsiteY4-52"/>
              <a:gd fmla="*/ 2947 w 8049" name="connsiteX5-53"/>
              <a:gd fmla="*/ 391 h 10391" name="connsiteY5-54"/>
              <a:gd fmla="*/ 7049 w 8049" name="connsiteX6-55"/>
              <a:gd fmla="*/ 391 h 10391" name="connsiteY6-56"/>
              <a:gd fmla="*/ 7840 w 8049" name="connsiteX7-57"/>
              <a:gd fmla="*/ 900 h 10391" name="connsiteY7-58"/>
              <a:gd fmla="*/ 2947 w 8049" name="connsiteX8-59"/>
              <a:gd fmla="*/ 10391 h 10391" name="connsiteY8-60"/>
              <a:gd fmla="*/ 3660 w 9981" name="connsiteX0-61"/>
              <a:gd fmla="*/ 9640 h 9640" name="connsiteY0-62"/>
              <a:gd fmla="*/ 2678 w 9981" name="connsiteX1-63"/>
              <a:gd fmla="*/ 9150 h 9640" name="connsiteY1-64"/>
              <a:gd fmla="*/ 129 w 9981" name="connsiteX2-65"/>
              <a:gd fmla="*/ 5318 h 9640" name="connsiteY2-66"/>
              <a:gd fmla="*/ 129 w 9981" name="connsiteX3-67"/>
              <a:gd fmla="*/ 4338 h 9640" name="connsiteY3-68"/>
              <a:gd fmla="*/ 2678 w 9981" name="connsiteX4-69"/>
              <a:gd fmla="*/ 506 h 9640" name="connsiteY4-70"/>
              <a:gd fmla="*/ 3660 w 9981" name="connsiteX5-71"/>
              <a:gd fmla="*/ 16 h 9640" name="connsiteY5-72"/>
              <a:gd fmla="*/ 8757 w 9981" name="connsiteX6-73"/>
              <a:gd fmla="*/ 16 h 9640" name="connsiteY6-74"/>
              <a:gd fmla="*/ 9739 w 9981" name="connsiteX7-75"/>
              <a:gd fmla="*/ 506 h 9640" name="connsiteY7-76"/>
              <a:gd fmla="*/ 3660 w 9981" name="connsiteX8-77"/>
              <a:gd fmla="*/ 9640 h 9640" name="connsiteY8-78"/>
              <a:gd fmla="*/ 3667 w 9758" name="connsiteX0-79"/>
              <a:gd fmla="*/ 10713 h 10713" name="connsiteY0-80"/>
              <a:gd fmla="*/ 2683 w 9758" name="connsiteX1-81"/>
              <a:gd fmla="*/ 10205 h 10713" name="connsiteY1-82"/>
              <a:gd fmla="*/ 129 w 9758" name="connsiteX2-83"/>
              <a:gd fmla="*/ 6230 h 10713" name="connsiteY2-84"/>
              <a:gd fmla="*/ 129 w 9758" name="connsiteX3-85"/>
              <a:gd fmla="*/ 5213 h 10713" name="connsiteY3-86"/>
              <a:gd fmla="*/ 2683 w 9758" name="connsiteX4-87"/>
              <a:gd fmla="*/ 1238 h 10713" name="connsiteY4-88"/>
              <a:gd fmla="*/ 3667 w 9758" name="connsiteX5-89"/>
              <a:gd fmla="*/ 730 h 10713" name="connsiteY5-90"/>
              <a:gd fmla="*/ 8774 w 9758" name="connsiteX6-91"/>
              <a:gd fmla="*/ 730 h 10713" name="connsiteY6-92"/>
              <a:gd fmla="*/ 9758 w 9758" name="connsiteX7-93"/>
              <a:gd fmla="*/ 1238 h 10713" name="connsiteY7-94"/>
              <a:gd fmla="*/ 3667 w 9758" name="connsiteX8-95"/>
              <a:gd fmla="*/ 10713 h 10713" name="connsiteY8-96"/>
              <a:gd fmla="*/ 3758 w 10000" name="connsiteX0-97"/>
              <a:gd fmla="*/ 9319 h 9319" name="connsiteY0-98"/>
              <a:gd fmla="*/ 2750 w 10000" name="connsiteX1-99"/>
              <a:gd fmla="*/ 8845 h 9319" name="connsiteY1-100"/>
              <a:gd fmla="*/ 132 w 10000" name="connsiteX2-101"/>
              <a:gd fmla="*/ 5134 h 9319" name="connsiteY2-102"/>
              <a:gd fmla="*/ 132 w 10000" name="connsiteX3-103"/>
              <a:gd fmla="*/ 4185 h 9319" name="connsiteY3-104"/>
              <a:gd fmla="*/ 2750 w 10000" name="connsiteX4-105"/>
              <a:gd fmla="*/ 475 h 9319" name="connsiteY4-106"/>
              <a:gd fmla="*/ 3758 w 10000" name="connsiteX5-107"/>
              <a:gd fmla="*/ 0 h 9319" name="connsiteY5-108"/>
              <a:gd fmla="*/ 8992 w 10000" name="connsiteX6-109"/>
              <a:gd fmla="*/ 0 h 9319" name="connsiteY6-110"/>
              <a:gd fmla="*/ 10000 w 10000" name="connsiteX7-111"/>
              <a:gd fmla="*/ 475 h 9319" name="connsiteY7-112"/>
              <a:gd fmla="*/ 3758 w 10000" name="connsiteX8-113"/>
              <a:gd fmla="*/ 9319 h 9319" name="connsiteY8-114"/>
              <a:gd fmla="*/ 3758 w 10000" name="connsiteX0-115"/>
              <a:gd fmla="*/ 10000 h 10000" name="connsiteY0-116"/>
              <a:gd fmla="*/ 2750 w 10000" name="connsiteX1-117"/>
              <a:gd fmla="*/ 9491 h 10000" name="connsiteY1-118"/>
              <a:gd fmla="*/ 132 w 10000" name="connsiteX2-119"/>
              <a:gd fmla="*/ 5509 h 10000" name="connsiteY2-120"/>
              <a:gd fmla="*/ 132 w 10000" name="connsiteX3-121"/>
              <a:gd fmla="*/ 4491 h 10000" name="connsiteY3-122"/>
              <a:gd fmla="*/ 2750 w 10000" name="connsiteX4-123"/>
              <a:gd fmla="*/ 510 h 10000" name="connsiteY4-124"/>
              <a:gd fmla="*/ 3758 w 10000" name="connsiteX5-125"/>
              <a:gd fmla="*/ 0 h 10000" name="connsiteY5-126"/>
              <a:gd fmla="*/ 8992 w 10000" name="connsiteX6-127"/>
              <a:gd fmla="*/ 0 h 10000" name="connsiteY6-128"/>
              <a:gd fmla="*/ 10000 w 10000" name="connsiteX7-129"/>
              <a:gd fmla="*/ 510 h 10000" name="connsiteY7-130"/>
              <a:gd fmla="*/ 3758 w 10000" name="connsiteX8-131"/>
              <a:gd fmla="*/ 10000 h 10000" name="connsiteY8-132"/>
              <a:gd fmla="*/ 3758 w 10000" name="connsiteX0-133"/>
              <a:gd fmla="*/ 10000 h 10000" name="connsiteY0-134"/>
              <a:gd fmla="*/ 2750 w 10000" name="connsiteX1-135"/>
              <a:gd fmla="*/ 9491 h 10000" name="connsiteY1-136"/>
              <a:gd fmla="*/ 132 w 10000" name="connsiteX2-137"/>
              <a:gd fmla="*/ 5509 h 10000" name="connsiteY2-138"/>
              <a:gd fmla="*/ 132 w 10000" name="connsiteX3-139"/>
              <a:gd fmla="*/ 4491 h 10000" name="connsiteY3-140"/>
              <a:gd fmla="*/ 2750 w 10000" name="connsiteX4-141"/>
              <a:gd fmla="*/ 510 h 10000" name="connsiteY4-142"/>
              <a:gd fmla="*/ 3758 w 10000" name="connsiteX5-143"/>
              <a:gd fmla="*/ 0 h 10000" name="connsiteY5-144"/>
              <a:gd fmla="*/ 8992 w 10000" name="connsiteX6-145"/>
              <a:gd fmla="*/ 0 h 10000" name="connsiteY6-146"/>
              <a:gd fmla="*/ 10000 w 10000" name="connsiteX7-147"/>
              <a:gd fmla="*/ 510 h 10000" name="connsiteY7-148"/>
              <a:gd fmla="*/ 7779 w 10000" name="connsiteX8-149"/>
              <a:gd fmla="*/ 5715 h 10000" name="connsiteY8-150"/>
              <a:gd fmla="*/ 3758 w 10000" name="connsiteX9-151"/>
              <a:gd fmla="*/ 10000 h 10000" name="connsiteY9-152"/>
              <a:gd fmla="*/ 3758 w 10000" name="connsiteX0-153"/>
              <a:gd fmla="*/ 10000 h 10000" name="connsiteY0-154"/>
              <a:gd fmla="*/ 2750 w 10000" name="connsiteX1-155"/>
              <a:gd fmla="*/ 9491 h 10000" name="connsiteY1-156"/>
              <a:gd fmla="*/ 132 w 10000" name="connsiteX2-157"/>
              <a:gd fmla="*/ 5509 h 10000" name="connsiteY2-158"/>
              <a:gd fmla="*/ 132 w 10000" name="connsiteX3-159"/>
              <a:gd fmla="*/ 4491 h 10000" name="connsiteY3-160"/>
              <a:gd fmla="*/ 2750 w 10000" name="connsiteX4-161"/>
              <a:gd fmla="*/ 510 h 10000" name="connsiteY4-162"/>
              <a:gd fmla="*/ 3758 w 10000" name="connsiteX5-163"/>
              <a:gd fmla="*/ 0 h 10000" name="connsiteY5-164"/>
              <a:gd fmla="*/ 8992 w 10000" name="connsiteX6-165"/>
              <a:gd fmla="*/ 0 h 10000" name="connsiteY6-166"/>
              <a:gd fmla="*/ 10000 w 10000" name="connsiteX7-167"/>
              <a:gd fmla="*/ 510 h 10000" name="connsiteY7-168"/>
              <a:gd fmla="*/ 7779 w 10000" name="connsiteX8-169"/>
              <a:gd fmla="*/ 5715 h 10000" name="connsiteY8-170"/>
              <a:gd fmla="*/ 3758 w 10000" name="connsiteX9-171"/>
              <a:gd fmla="*/ 10000 h 10000" name="connsiteY9-172"/>
              <a:gd fmla="*/ 3758 w 10000" name="connsiteX0-173"/>
              <a:gd fmla="*/ 10000 h 10000" name="connsiteY0-174"/>
              <a:gd fmla="*/ 2750 w 10000" name="connsiteX1-175"/>
              <a:gd fmla="*/ 9491 h 10000" name="connsiteY1-176"/>
              <a:gd fmla="*/ 132 w 10000" name="connsiteX2-177"/>
              <a:gd fmla="*/ 5509 h 10000" name="connsiteY2-178"/>
              <a:gd fmla="*/ 132 w 10000" name="connsiteX3-179"/>
              <a:gd fmla="*/ 4491 h 10000" name="connsiteY3-180"/>
              <a:gd fmla="*/ 2750 w 10000" name="connsiteX4-181"/>
              <a:gd fmla="*/ 510 h 10000" name="connsiteY4-182"/>
              <a:gd fmla="*/ 3758 w 10000" name="connsiteX5-183"/>
              <a:gd fmla="*/ 0 h 10000" name="connsiteY5-184"/>
              <a:gd fmla="*/ 8992 w 10000" name="connsiteX6-185"/>
              <a:gd fmla="*/ 0 h 10000" name="connsiteY6-186"/>
              <a:gd fmla="*/ 10000 w 10000" name="connsiteX7-187"/>
              <a:gd fmla="*/ 510 h 10000" name="connsiteY7-188"/>
              <a:gd fmla="*/ 7779 w 10000" name="connsiteX8-189"/>
              <a:gd fmla="*/ 5715 h 10000" name="connsiteY8-190"/>
              <a:gd fmla="*/ 3758 w 10000" name="connsiteX9-191"/>
              <a:gd fmla="*/ 10000 h 10000" name="connsiteY9-192"/>
              <a:gd fmla="*/ 3758 w 10000" name="connsiteX0-193"/>
              <a:gd fmla="*/ 10000 h 10000" name="connsiteY0-194"/>
              <a:gd fmla="*/ 2750 w 10000" name="connsiteX1-195"/>
              <a:gd fmla="*/ 9491 h 10000" name="connsiteY1-196"/>
              <a:gd fmla="*/ 132 w 10000" name="connsiteX2-197"/>
              <a:gd fmla="*/ 5509 h 10000" name="connsiteY2-198"/>
              <a:gd fmla="*/ 132 w 10000" name="connsiteX3-199"/>
              <a:gd fmla="*/ 4491 h 10000" name="connsiteY3-200"/>
              <a:gd fmla="*/ 2750 w 10000" name="connsiteX4-201"/>
              <a:gd fmla="*/ 510 h 10000" name="connsiteY4-202"/>
              <a:gd fmla="*/ 3758 w 10000" name="connsiteX5-203"/>
              <a:gd fmla="*/ 0 h 10000" name="connsiteY5-204"/>
              <a:gd fmla="*/ 8992 w 10000" name="connsiteX6-205"/>
              <a:gd fmla="*/ 0 h 10000" name="connsiteY6-206"/>
              <a:gd fmla="*/ 10000 w 10000" name="connsiteX7-207"/>
              <a:gd fmla="*/ 510 h 10000" name="connsiteY7-208"/>
              <a:gd fmla="*/ 7657 w 10000" name="connsiteX8-209"/>
              <a:gd fmla="*/ 5358 h 10000" name="connsiteY8-210"/>
              <a:gd fmla="*/ 3758 w 10000" name="connsiteX9-211"/>
              <a:gd fmla="*/ 10000 h 10000" name="connsiteY9-212"/>
              <a:gd fmla="*/ 3758 w 10000" name="connsiteX0-213"/>
              <a:gd fmla="*/ 10000 h 10000" name="connsiteY0-214"/>
              <a:gd fmla="*/ 2750 w 10000" name="connsiteX1-215"/>
              <a:gd fmla="*/ 9491 h 10000" name="connsiteY1-216"/>
              <a:gd fmla="*/ 132 w 10000" name="connsiteX2-217"/>
              <a:gd fmla="*/ 5509 h 10000" name="connsiteY2-218"/>
              <a:gd fmla="*/ 132 w 10000" name="connsiteX3-219"/>
              <a:gd fmla="*/ 4491 h 10000" name="connsiteY3-220"/>
              <a:gd fmla="*/ 2750 w 10000" name="connsiteX4-221"/>
              <a:gd fmla="*/ 510 h 10000" name="connsiteY4-222"/>
              <a:gd fmla="*/ 3758 w 10000" name="connsiteX5-223"/>
              <a:gd fmla="*/ 0 h 10000" name="connsiteY5-224"/>
              <a:gd fmla="*/ 8992 w 10000" name="connsiteX6-225"/>
              <a:gd fmla="*/ 0 h 10000" name="connsiteY6-226"/>
              <a:gd fmla="*/ 10000 w 10000" name="connsiteX7-227"/>
              <a:gd fmla="*/ 510 h 10000" name="connsiteY7-228"/>
              <a:gd fmla="*/ 6803 w 10000" name="connsiteX8-229"/>
              <a:gd fmla="*/ 4894 h 10000" name="connsiteY8-230"/>
              <a:gd fmla="*/ 3758 w 10000" name="connsiteX9-231"/>
              <a:gd fmla="*/ 10000 h 10000" name="connsiteY9-232"/>
              <a:gd fmla="*/ 3758 w 10000" name="connsiteX0-233"/>
              <a:gd fmla="*/ 10000 h 10000" name="connsiteY0-234"/>
              <a:gd fmla="*/ 2750 w 10000" name="connsiteX1-235"/>
              <a:gd fmla="*/ 9491 h 10000" name="connsiteY1-236"/>
              <a:gd fmla="*/ 132 w 10000" name="connsiteX2-237"/>
              <a:gd fmla="*/ 5509 h 10000" name="connsiteY2-238"/>
              <a:gd fmla="*/ 132 w 10000" name="connsiteX3-239"/>
              <a:gd fmla="*/ 4491 h 10000" name="connsiteY3-240"/>
              <a:gd fmla="*/ 2750 w 10000" name="connsiteX4-241"/>
              <a:gd fmla="*/ 510 h 10000" name="connsiteY4-242"/>
              <a:gd fmla="*/ 3758 w 10000" name="connsiteX5-243"/>
              <a:gd fmla="*/ 0 h 10000" name="connsiteY5-244"/>
              <a:gd fmla="*/ 8992 w 10000" name="connsiteX6-245"/>
              <a:gd fmla="*/ 0 h 10000" name="connsiteY6-246"/>
              <a:gd fmla="*/ 10000 w 10000" name="connsiteX7-247"/>
              <a:gd fmla="*/ 510 h 10000" name="connsiteY7-248"/>
              <a:gd fmla="*/ 6803 w 10000" name="connsiteX8-249"/>
              <a:gd fmla="*/ 4894 h 10000" name="connsiteY8-250"/>
              <a:gd fmla="*/ 3758 w 10000" name="connsiteX9-251"/>
              <a:gd fmla="*/ 10000 h 10000" name="connsiteY9-252"/>
              <a:gd fmla="*/ 3758 w 10000" name="connsiteX0-253"/>
              <a:gd fmla="*/ 10000 h 10000" name="connsiteY0-254"/>
              <a:gd fmla="*/ 2750 w 10000" name="connsiteX1-255"/>
              <a:gd fmla="*/ 9491 h 10000" name="connsiteY1-256"/>
              <a:gd fmla="*/ 132 w 10000" name="connsiteX2-257"/>
              <a:gd fmla="*/ 5509 h 10000" name="connsiteY2-258"/>
              <a:gd fmla="*/ 132 w 10000" name="connsiteX3-259"/>
              <a:gd fmla="*/ 4491 h 10000" name="connsiteY3-260"/>
              <a:gd fmla="*/ 2750 w 10000" name="connsiteX4-261"/>
              <a:gd fmla="*/ 510 h 10000" name="connsiteY4-262"/>
              <a:gd fmla="*/ 3758 w 10000" name="connsiteX5-263"/>
              <a:gd fmla="*/ 0 h 10000" name="connsiteY5-264"/>
              <a:gd fmla="*/ 8992 w 10000" name="connsiteX6-265"/>
              <a:gd fmla="*/ 0 h 10000" name="connsiteY6-266"/>
              <a:gd fmla="*/ 10000 w 10000" name="connsiteX7-267"/>
              <a:gd fmla="*/ 510 h 10000" name="connsiteY7-268"/>
              <a:gd fmla="*/ 6803 w 10000" name="connsiteX8-269"/>
              <a:gd fmla="*/ 4894 h 10000" name="connsiteY8-270"/>
              <a:gd fmla="*/ 3758 w 10000" name="connsiteX9-271"/>
              <a:gd fmla="*/ 10000 h 10000" name="connsiteY9-272"/>
              <a:gd fmla="*/ 3758 w 10027" name="connsiteX0-273"/>
              <a:gd fmla="*/ 10000 h 10000" name="connsiteY0-274"/>
              <a:gd fmla="*/ 2750 w 10027" name="connsiteX1-275"/>
              <a:gd fmla="*/ 9491 h 10000" name="connsiteY1-276"/>
              <a:gd fmla="*/ 132 w 10027" name="connsiteX2-277"/>
              <a:gd fmla="*/ 5509 h 10000" name="connsiteY2-278"/>
              <a:gd fmla="*/ 132 w 10027" name="connsiteX3-279"/>
              <a:gd fmla="*/ 4491 h 10000" name="connsiteY3-280"/>
              <a:gd fmla="*/ 2750 w 10027" name="connsiteX4-281"/>
              <a:gd fmla="*/ 510 h 10000" name="connsiteY4-282"/>
              <a:gd fmla="*/ 3758 w 10027" name="connsiteX5-283"/>
              <a:gd fmla="*/ 0 h 10000" name="connsiteY5-284"/>
              <a:gd fmla="*/ 8992 w 10027" name="connsiteX6-285"/>
              <a:gd fmla="*/ 0 h 10000" name="connsiteY6-286"/>
              <a:gd fmla="*/ 10000 w 10027" name="connsiteX7-287"/>
              <a:gd fmla="*/ 510 h 10000" name="connsiteY7-288"/>
              <a:gd fmla="*/ 6803 w 10027" name="connsiteX8-289"/>
              <a:gd fmla="*/ 4894 h 10000" name="connsiteY8-290"/>
              <a:gd fmla="*/ 3758 w 10027" name="connsiteX9-291"/>
              <a:gd fmla="*/ 10000 h 10000" name="connsiteY9-292"/>
              <a:gd fmla="*/ 3758 w 10033" name="connsiteX0-293"/>
              <a:gd fmla="*/ 10000 h 10000" name="connsiteY0-294"/>
              <a:gd fmla="*/ 2750 w 10033" name="connsiteX1-295"/>
              <a:gd fmla="*/ 9491 h 10000" name="connsiteY1-296"/>
              <a:gd fmla="*/ 132 w 10033" name="connsiteX2-297"/>
              <a:gd fmla="*/ 5509 h 10000" name="connsiteY2-298"/>
              <a:gd fmla="*/ 132 w 10033" name="connsiteX3-299"/>
              <a:gd fmla="*/ 4491 h 10000" name="connsiteY3-300"/>
              <a:gd fmla="*/ 2750 w 10033" name="connsiteX4-301"/>
              <a:gd fmla="*/ 510 h 10000" name="connsiteY4-302"/>
              <a:gd fmla="*/ 3758 w 10033" name="connsiteX5-303"/>
              <a:gd fmla="*/ 0 h 10000" name="connsiteY5-304"/>
              <a:gd fmla="*/ 8992 w 10033" name="connsiteX6-305"/>
              <a:gd fmla="*/ 0 h 10000" name="connsiteY6-306"/>
              <a:gd fmla="*/ 10000 w 10033" name="connsiteX7-307"/>
              <a:gd fmla="*/ 510 h 10000" name="connsiteY7-308"/>
              <a:gd fmla="*/ 6864 w 10033" name="connsiteX8-309"/>
              <a:gd fmla="*/ 5055 h 10000" name="connsiteY8-310"/>
              <a:gd fmla="*/ 3758 w 10033" name="connsiteX9-311"/>
              <a:gd fmla="*/ 10000 h 10000" name="connsiteY9-312"/>
              <a:gd fmla="*/ 3758 w 10035" name="connsiteX0-313"/>
              <a:gd fmla="*/ 10000 h 10000" name="connsiteY0-314"/>
              <a:gd fmla="*/ 2750 w 10035" name="connsiteX1-315"/>
              <a:gd fmla="*/ 9491 h 10000" name="connsiteY1-316"/>
              <a:gd fmla="*/ 132 w 10035" name="connsiteX2-317"/>
              <a:gd fmla="*/ 5509 h 10000" name="connsiteY2-318"/>
              <a:gd fmla="*/ 132 w 10035" name="connsiteX3-319"/>
              <a:gd fmla="*/ 4491 h 10000" name="connsiteY3-320"/>
              <a:gd fmla="*/ 2750 w 10035" name="connsiteX4-321"/>
              <a:gd fmla="*/ 510 h 10000" name="connsiteY4-322"/>
              <a:gd fmla="*/ 3758 w 10035" name="connsiteX5-323"/>
              <a:gd fmla="*/ 0 h 10000" name="connsiteY5-324"/>
              <a:gd fmla="*/ 8992 w 10035" name="connsiteX6-325"/>
              <a:gd fmla="*/ 0 h 10000" name="connsiteY6-326"/>
              <a:gd fmla="*/ 10000 w 10035" name="connsiteX7-327"/>
              <a:gd fmla="*/ 510 h 10000" name="connsiteY7-328"/>
              <a:gd fmla="*/ 6864 w 10035" name="connsiteX8-329"/>
              <a:gd fmla="*/ 5055 h 10000" name="connsiteY8-330"/>
              <a:gd fmla="*/ 3758 w 10035" name="connsiteX9-331"/>
              <a:gd fmla="*/ 10000 h 10000" name="connsiteY9-332"/>
              <a:gd fmla="*/ 3758 w 10008" name="connsiteX0-333"/>
              <a:gd fmla="*/ 10000 h 10000" name="connsiteY0-334"/>
              <a:gd fmla="*/ 2750 w 10008" name="connsiteX1-335"/>
              <a:gd fmla="*/ 9491 h 10000" name="connsiteY1-336"/>
              <a:gd fmla="*/ 132 w 10008" name="connsiteX2-337"/>
              <a:gd fmla="*/ 5509 h 10000" name="connsiteY2-338"/>
              <a:gd fmla="*/ 132 w 10008" name="connsiteX3-339"/>
              <a:gd fmla="*/ 4491 h 10000" name="connsiteY3-340"/>
              <a:gd fmla="*/ 2750 w 10008" name="connsiteX4-341"/>
              <a:gd fmla="*/ 510 h 10000" name="connsiteY4-342"/>
              <a:gd fmla="*/ 3758 w 10008" name="connsiteX5-343"/>
              <a:gd fmla="*/ 0 h 10000" name="connsiteY5-344"/>
              <a:gd fmla="*/ 8992 w 10008" name="connsiteX6-345"/>
              <a:gd fmla="*/ 0 h 10000" name="connsiteY6-346"/>
              <a:gd fmla="*/ 10000 w 10008" name="connsiteX7-347"/>
              <a:gd fmla="*/ 510 h 10000" name="connsiteY7-348"/>
              <a:gd fmla="*/ 6864 w 10008" name="connsiteX8-349"/>
              <a:gd fmla="*/ 5055 h 10000" name="connsiteY8-350"/>
              <a:gd fmla="*/ 3758 w 10008" name="connsiteX9-351"/>
              <a:gd fmla="*/ 10000 h 10000" name="connsiteY9-352"/>
              <a:gd fmla="*/ 3758 w 10031" name="connsiteX0-353"/>
              <a:gd fmla="*/ 10000 h 10000" name="connsiteY0-354"/>
              <a:gd fmla="*/ 2750 w 10031" name="connsiteX1-355"/>
              <a:gd fmla="*/ 9491 h 10000" name="connsiteY1-356"/>
              <a:gd fmla="*/ 132 w 10031" name="connsiteX2-357"/>
              <a:gd fmla="*/ 5509 h 10000" name="connsiteY2-358"/>
              <a:gd fmla="*/ 132 w 10031" name="connsiteX3-359"/>
              <a:gd fmla="*/ 4491 h 10000" name="connsiteY3-360"/>
              <a:gd fmla="*/ 2750 w 10031" name="connsiteX4-361"/>
              <a:gd fmla="*/ 510 h 10000" name="connsiteY4-362"/>
              <a:gd fmla="*/ 3758 w 10031" name="connsiteX5-363"/>
              <a:gd fmla="*/ 0 h 10000" name="connsiteY5-364"/>
              <a:gd fmla="*/ 8992 w 10031" name="connsiteX6-365"/>
              <a:gd fmla="*/ 0 h 10000" name="connsiteY6-366"/>
              <a:gd fmla="*/ 10000 w 10031" name="connsiteX7-367"/>
              <a:gd fmla="*/ 510 h 10000" name="connsiteY7-368"/>
              <a:gd fmla="*/ 6864 w 10031" name="connsiteX8-369"/>
              <a:gd fmla="*/ 5055 h 10000" name="connsiteY8-370"/>
              <a:gd fmla="*/ 3758 w 10031" name="connsiteX9-371"/>
              <a:gd fmla="*/ 10000 h 10000" name="connsiteY9-372"/>
              <a:gd fmla="*/ 3758 w 10031" name="connsiteX0-373"/>
              <a:gd fmla="*/ 10000 h 10000" name="connsiteY0-374"/>
              <a:gd fmla="*/ 2750 w 10031" name="connsiteX1-375"/>
              <a:gd fmla="*/ 9491 h 10000" name="connsiteY1-376"/>
              <a:gd fmla="*/ 132 w 10031" name="connsiteX2-377"/>
              <a:gd fmla="*/ 5509 h 10000" name="connsiteY2-378"/>
              <a:gd fmla="*/ 132 w 10031" name="connsiteX3-379"/>
              <a:gd fmla="*/ 4491 h 10000" name="connsiteY3-380"/>
              <a:gd fmla="*/ 2750 w 10031" name="connsiteX4-381"/>
              <a:gd fmla="*/ 510 h 10000" name="connsiteY4-382"/>
              <a:gd fmla="*/ 3758 w 10031" name="connsiteX5-383"/>
              <a:gd fmla="*/ 0 h 10000" name="connsiteY5-384"/>
              <a:gd fmla="*/ 8992 w 10031" name="connsiteX6-385"/>
              <a:gd fmla="*/ 0 h 10000" name="connsiteY6-386"/>
              <a:gd fmla="*/ 10000 w 10031" name="connsiteX7-387"/>
              <a:gd fmla="*/ 510 h 10000" name="connsiteY7-388"/>
              <a:gd fmla="*/ 6864 w 10031" name="connsiteX8-389"/>
              <a:gd fmla="*/ 5055 h 10000" name="connsiteY8-390"/>
              <a:gd fmla="*/ 3758 w 10031" name="connsiteX9-391"/>
              <a:gd fmla="*/ 10000 h 10000" name="connsiteY9-392"/>
              <a:gd fmla="*/ 3758 w 10035" name="connsiteX0-393"/>
              <a:gd fmla="*/ 10000 h 10000" name="connsiteY0-394"/>
              <a:gd fmla="*/ 2750 w 10035" name="connsiteX1-395"/>
              <a:gd fmla="*/ 9491 h 10000" name="connsiteY1-396"/>
              <a:gd fmla="*/ 132 w 10035" name="connsiteX2-397"/>
              <a:gd fmla="*/ 5509 h 10000" name="connsiteY2-398"/>
              <a:gd fmla="*/ 132 w 10035" name="connsiteX3-399"/>
              <a:gd fmla="*/ 4491 h 10000" name="connsiteY3-400"/>
              <a:gd fmla="*/ 2750 w 10035" name="connsiteX4-401"/>
              <a:gd fmla="*/ 510 h 10000" name="connsiteY4-402"/>
              <a:gd fmla="*/ 3758 w 10035" name="connsiteX5-403"/>
              <a:gd fmla="*/ 0 h 10000" name="connsiteY5-404"/>
              <a:gd fmla="*/ 8992 w 10035" name="connsiteX6-405"/>
              <a:gd fmla="*/ 0 h 10000" name="connsiteY6-406"/>
              <a:gd fmla="*/ 10000 w 10035" name="connsiteX7-407"/>
              <a:gd fmla="*/ 510 h 10000" name="connsiteY7-408"/>
              <a:gd fmla="*/ 6864 w 10035" name="connsiteX8-409"/>
              <a:gd fmla="*/ 5055 h 10000" name="connsiteY8-410"/>
              <a:gd fmla="*/ 3758 w 10035" name="connsiteX9-411"/>
              <a:gd fmla="*/ 10000 h 10000" name="connsiteY9-412"/>
              <a:gd fmla="*/ 3758 w 10008" name="connsiteX0-413"/>
              <a:gd fmla="*/ 10000 h 10000" name="connsiteY0-414"/>
              <a:gd fmla="*/ 2750 w 10008" name="connsiteX1-415"/>
              <a:gd fmla="*/ 9491 h 10000" name="connsiteY1-416"/>
              <a:gd fmla="*/ 132 w 10008" name="connsiteX2-417"/>
              <a:gd fmla="*/ 5509 h 10000" name="connsiteY2-418"/>
              <a:gd fmla="*/ 132 w 10008" name="connsiteX3-419"/>
              <a:gd fmla="*/ 4491 h 10000" name="connsiteY3-420"/>
              <a:gd fmla="*/ 2750 w 10008" name="connsiteX4-421"/>
              <a:gd fmla="*/ 510 h 10000" name="connsiteY4-422"/>
              <a:gd fmla="*/ 3758 w 10008" name="connsiteX5-423"/>
              <a:gd fmla="*/ 0 h 10000" name="connsiteY5-424"/>
              <a:gd fmla="*/ 8992 w 10008" name="connsiteX6-425"/>
              <a:gd fmla="*/ 0 h 10000" name="connsiteY6-426"/>
              <a:gd fmla="*/ 10000 w 10008" name="connsiteX7-427"/>
              <a:gd fmla="*/ 510 h 10000" name="connsiteY7-428"/>
              <a:gd fmla="*/ 6864 w 10008" name="connsiteX8-429"/>
              <a:gd fmla="*/ 5055 h 10000" name="connsiteY8-430"/>
              <a:gd fmla="*/ 3758 w 10008" name="connsiteX9-431"/>
              <a:gd fmla="*/ 10000 h 10000" name="connsiteY9-432"/>
              <a:gd fmla="*/ 3758 w 10008" name="connsiteX0-433"/>
              <a:gd fmla="*/ 10000 h 10000" name="connsiteY0-434"/>
              <a:gd fmla="*/ 2750 w 10008" name="connsiteX1-435"/>
              <a:gd fmla="*/ 9491 h 10000" name="connsiteY1-436"/>
              <a:gd fmla="*/ 132 w 10008" name="connsiteX2-437"/>
              <a:gd fmla="*/ 5509 h 10000" name="connsiteY2-438"/>
              <a:gd fmla="*/ 132 w 10008" name="connsiteX3-439"/>
              <a:gd fmla="*/ 4491 h 10000" name="connsiteY3-440"/>
              <a:gd fmla="*/ 2750 w 10008" name="connsiteX4-441"/>
              <a:gd fmla="*/ 510 h 10000" name="connsiteY4-442"/>
              <a:gd fmla="*/ 3758 w 10008" name="connsiteX5-443"/>
              <a:gd fmla="*/ 0 h 10000" name="connsiteY5-444"/>
              <a:gd fmla="*/ 8992 w 10008" name="connsiteX6-445"/>
              <a:gd fmla="*/ 0 h 10000" name="connsiteY6-446"/>
              <a:gd fmla="*/ 10000 w 10008" name="connsiteX7-447"/>
              <a:gd fmla="*/ 510 h 10000" name="connsiteY7-448"/>
              <a:gd fmla="*/ 6864 w 10008" name="connsiteX8-449"/>
              <a:gd fmla="*/ 5055 h 10000" name="connsiteY8-450"/>
              <a:gd fmla="*/ 3758 w 10008" name="connsiteX9-451"/>
              <a:gd fmla="*/ 10000 h 10000" name="connsiteY9-452"/>
              <a:gd fmla="*/ 3758 w 10008" name="connsiteX0-453"/>
              <a:gd fmla="*/ 10000 h 10000" name="connsiteY0-454"/>
              <a:gd fmla="*/ 2750 w 10008" name="connsiteX1-455"/>
              <a:gd fmla="*/ 9491 h 10000" name="connsiteY1-456"/>
              <a:gd fmla="*/ 132 w 10008" name="connsiteX2-457"/>
              <a:gd fmla="*/ 5509 h 10000" name="connsiteY2-458"/>
              <a:gd fmla="*/ 132 w 10008" name="connsiteX3-459"/>
              <a:gd fmla="*/ 4491 h 10000" name="connsiteY3-460"/>
              <a:gd fmla="*/ 2750 w 10008" name="connsiteX4-461"/>
              <a:gd fmla="*/ 510 h 10000" name="connsiteY4-462"/>
              <a:gd fmla="*/ 3758 w 10008" name="connsiteX5-463"/>
              <a:gd fmla="*/ 0 h 10000" name="connsiteY5-464"/>
              <a:gd fmla="*/ 8992 w 10008" name="connsiteX6-465"/>
              <a:gd fmla="*/ 0 h 10000" name="connsiteY6-466"/>
              <a:gd fmla="*/ 10000 w 10008" name="connsiteX7-467"/>
              <a:gd fmla="*/ 510 h 10000" name="connsiteY7-468"/>
              <a:gd fmla="*/ 6864 w 10008" name="connsiteX8-469"/>
              <a:gd fmla="*/ 5055 h 10000" name="connsiteY8-470"/>
              <a:gd fmla="*/ 3758 w 10008" name="connsiteX9-471"/>
              <a:gd fmla="*/ 10000 h 10000" name="connsiteY9-472"/>
              <a:gd fmla="*/ 3758 w 10008" name="connsiteX0-473"/>
              <a:gd fmla="*/ 10000 h 10000" name="connsiteY0-474"/>
              <a:gd fmla="*/ 2750 w 10008" name="connsiteX1-475"/>
              <a:gd fmla="*/ 9491 h 10000" name="connsiteY1-476"/>
              <a:gd fmla="*/ 132 w 10008" name="connsiteX2-477"/>
              <a:gd fmla="*/ 5509 h 10000" name="connsiteY2-478"/>
              <a:gd fmla="*/ 132 w 10008" name="connsiteX3-479"/>
              <a:gd fmla="*/ 4491 h 10000" name="connsiteY3-480"/>
              <a:gd fmla="*/ 2750 w 10008" name="connsiteX4-481"/>
              <a:gd fmla="*/ 510 h 10000" name="connsiteY4-482"/>
              <a:gd fmla="*/ 3758 w 10008" name="connsiteX5-483"/>
              <a:gd fmla="*/ 0 h 10000" name="connsiteY5-484"/>
              <a:gd fmla="*/ 8992 w 10008" name="connsiteX6-485"/>
              <a:gd fmla="*/ 0 h 10000" name="connsiteY6-486"/>
              <a:gd fmla="*/ 10000 w 10008" name="connsiteX7-487"/>
              <a:gd fmla="*/ 510 h 10000" name="connsiteY7-488"/>
              <a:gd fmla="*/ 6864 w 10008" name="connsiteX8-489"/>
              <a:gd fmla="*/ 5055 h 10000" name="connsiteY8-490"/>
              <a:gd fmla="*/ 3758 w 10008" name="connsiteX9-491"/>
              <a:gd fmla="*/ 10000 h 10000" name="connsiteY9-492"/>
              <a:gd fmla="*/ 3758 w 10008" name="connsiteX0-493"/>
              <a:gd fmla="*/ 10000 h 10000" name="connsiteY0-494"/>
              <a:gd fmla="*/ 2750 w 10008" name="connsiteX1-495"/>
              <a:gd fmla="*/ 9491 h 10000" name="connsiteY1-496"/>
              <a:gd fmla="*/ 132 w 10008" name="connsiteX2-497"/>
              <a:gd fmla="*/ 5509 h 10000" name="connsiteY2-498"/>
              <a:gd fmla="*/ 132 w 10008" name="connsiteX3-499"/>
              <a:gd fmla="*/ 4491 h 10000" name="connsiteY3-500"/>
              <a:gd fmla="*/ 2750 w 10008" name="connsiteX4-501"/>
              <a:gd fmla="*/ 510 h 10000" name="connsiteY4-502"/>
              <a:gd fmla="*/ 3758 w 10008" name="connsiteX5-503"/>
              <a:gd fmla="*/ 0 h 10000" name="connsiteY5-504"/>
              <a:gd fmla="*/ 8992 w 10008" name="connsiteX6-505"/>
              <a:gd fmla="*/ 0 h 10000" name="connsiteY6-506"/>
              <a:gd fmla="*/ 10000 w 10008" name="connsiteX7-507"/>
              <a:gd fmla="*/ 510 h 10000" name="connsiteY7-508"/>
              <a:gd fmla="*/ 6864 w 10008" name="connsiteX8-509"/>
              <a:gd fmla="*/ 5055 h 10000" name="connsiteY8-510"/>
              <a:gd fmla="*/ 3758 w 10008" name="connsiteX9-511"/>
              <a:gd fmla="*/ 10000 h 10000" name="connsiteY9-5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0000" w="10008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</a:gradFill>
          <a:ln w="12700">
            <a:noFill/>
          </a:ln>
          <a:effectLst/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3395030" y="1607815"/>
            <a:ext cx="975233" cy="1109597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  <a:gd fmla="*/ 2926 w 9929" name="connsiteX0"/>
              <a:gd fmla="*/ 10000 h 10036" name="connsiteY0"/>
              <a:gd fmla="*/ 2141 w 9929" name="connsiteX1"/>
              <a:gd fmla="*/ 9491 h 10036" name="connsiteY1"/>
              <a:gd fmla="*/ 104 w 9929" name="connsiteX2"/>
              <a:gd fmla="*/ 5509 h 10036" name="connsiteY2"/>
              <a:gd fmla="*/ 104 w 9929" name="connsiteX3"/>
              <a:gd fmla="*/ 4491 h 10036" name="connsiteY3"/>
              <a:gd fmla="*/ 2141 w 9929" name="connsiteX4"/>
              <a:gd fmla="*/ 509 h 10036" name="connsiteY4"/>
              <a:gd fmla="*/ 2926 w 9929" name="connsiteX5"/>
              <a:gd fmla="*/ 0 h 10036" name="connsiteY5"/>
              <a:gd fmla="*/ 6999 w 9929" name="connsiteX6"/>
              <a:gd fmla="*/ 0 h 10036" name="connsiteY6"/>
              <a:gd fmla="*/ 7784 w 9929" name="connsiteX7"/>
              <a:gd fmla="*/ 509 h 10036" name="connsiteY7"/>
              <a:gd fmla="*/ 9821 w 9929" name="connsiteX8"/>
              <a:gd fmla="*/ 4491 h 10036" name="connsiteY8"/>
              <a:gd fmla="*/ 9821 w 9929" name="connsiteX9"/>
              <a:gd fmla="*/ 5509 h 10036" name="connsiteY9"/>
              <a:gd fmla="*/ 7784 w 9929" name="connsiteX10"/>
              <a:gd fmla="*/ 9491 h 10036" name="connsiteY10"/>
              <a:gd fmla="*/ 2926 w 9929" name="connsiteX11"/>
              <a:gd fmla="*/ 10000 h 10036" name="connsiteY11"/>
              <a:gd fmla="*/ 2947 w 10000" name="connsiteX0-1"/>
              <a:gd fmla="*/ 9964 h 9964" name="connsiteY0-2"/>
              <a:gd fmla="*/ 2156 w 10000" name="connsiteX1-3"/>
              <a:gd fmla="*/ 9457 h 9964" name="connsiteY1-4"/>
              <a:gd fmla="*/ 105 w 10000" name="connsiteX2-5"/>
              <a:gd fmla="*/ 5489 h 9964" name="connsiteY2-6"/>
              <a:gd fmla="*/ 105 w 10000" name="connsiteX3-7"/>
              <a:gd fmla="*/ 4475 h 9964" name="connsiteY3-8"/>
              <a:gd fmla="*/ 2156 w 10000" name="connsiteX4-9"/>
              <a:gd fmla="*/ 507 h 9964" name="connsiteY4-10"/>
              <a:gd fmla="*/ 2947 w 10000" name="connsiteX5-11"/>
              <a:gd fmla="*/ 0 h 9964" name="connsiteY5-12"/>
              <a:gd fmla="*/ 7049 w 10000" name="connsiteX6-13"/>
              <a:gd fmla="*/ 0 h 9964" name="connsiteY6-14"/>
              <a:gd fmla="*/ 7840 w 10000" name="connsiteX7-15"/>
              <a:gd fmla="*/ 507 h 9964" name="connsiteY7-16"/>
              <a:gd fmla="*/ 9891 w 10000" name="connsiteX8-17"/>
              <a:gd fmla="*/ 4475 h 9964" name="connsiteY8-18"/>
              <a:gd fmla="*/ 9891 w 10000" name="connsiteX9-19"/>
              <a:gd fmla="*/ 5489 h 9964" name="connsiteY9-20"/>
              <a:gd fmla="*/ 2947 w 10000" name="connsiteX10-21"/>
              <a:gd fmla="*/ 9964 h 9964" name="connsiteY10-22"/>
              <a:gd fmla="*/ 2947 w 10070" name="connsiteX0-23"/>
              <a:gd fmla="*/ 10000 h 10000" name="connsiteY0-24"/>
              <a:gd fmla="*/ 2156 w 10070" name="connsiteX1-25"/>
              <a:gd fmla="*/ 9491 h 10000" name="connsiteY1-26"/>
              <a:gd fmla="*/ 105 w 10070" name="connsiteX2-27"/>
              <a:gd fmla="*/ 5509 h 10000" name="connsiteY2-28"/>
              <a:gd fmla="*/ 105 w 10070" name="connsiteX3-29"/>
              <a:gd fmla="*/ 4491 h 10000" name="connsiteY3-30"/>
              <a:gd fmla="*/ 2156 w 10070" name="connsiteX4-31"/>
              <a:gd fmla="*/ 509 h 10000" name="connsiteY4-32"/>
              <a:gd fmla="*/ 2947 w 10070" name="connsiteX5-33"/>
              <a:gd fmla="*/ 0 h 10000" name="connsiteY5-34"/>
              <a:gd fmla="*/ 7049 w 10070" name="connsiteX6-35"/>
              <a:gd fmla="*/ 0 h 10000" name="connsiteY6-36"/>
              <a:gd fmla="*/ 7840 w 10070" name="connsiteX7-37"/>
              <a:gd fmla="*/ 509 h 10000" name="connsiteY7-38"/>
              <a:gd fmla="*/ 9891 w 10070" name="connsiteX8-39"/>
              <a:gd fmla="*/ 4491 h 10000" name="connsiteY8-40"/>
              <a:gd fmla="*/ 2947 w 10070" name="connsiteX9-41"/>
              <a:gd fmla="*/ 10000 h 10000" name="connsiteY9-42"/>
              <a:gd fmla="*/ 2947 w 8049" name="connsiteX0-43"/>
              <a:gd fmla="*/ 10391 h 10391" name="connsiteY0-44"/>
              <a:gd fmla="*/ 2156 w 8049" name="connsiteX1-45"/>
              <a:gd fmla="*/ 9882 h 10391" name="connsiteY1-46"/>
              <a:gd fmla="*/ 105 w 8049" name="connsiteX2-47"/>
              <a:gd fmla="*/ 5900 h 10391" name="connsiteY2-48"/>
              <a:gd fmla="*/ 105 w 8049" name="connsiteX3-49"/>
              <a:gd fmla="*/ 4882 h 10391" name="connsiteY3-50"/>
              <a:gd fmla="*/ 2156 w 8049" name="connsiteX4-51"/>
              <a:gd fmla="*/ 900 h 10391" name="connsiteY4-52"/>
              <a:gd fmla="*/ 2947 w 8049" name="connsiteX5-53"/>
              <a:gd fmla="*/ 391 h 10391" name="connsiteY5-54"/>
              <a:gd fmla="*/ 7049 w 8049" name="connsiteX6-55"/>
              <a:gd fmla="*/ 391 h 10391" name="connsiteY6-56"/>
              <a:gd fmla="*/ 7840 w 8049" name="connsiteX7-57"/>
              <a:gd fmla="*/ 900 h 10391" name="connsiteY7-58"/>
              <a:gd fmla="*/ 2947 w 8049" name="connsiteX8-59"/>
              <a:gd fmla="*/ 10391 h 10391" name="connsiteY8-60"/>
              <a:gd fmla="*/ 3660 w 9981" name="connsiteX0-61"/>
              <a:gd fmla="*/ 9640 h 9640" name="connsiteY0-62"/>
              <a:gd fmla="*/ 2678 w 9981" name="connsiteX1-63"/>
              <a:gd fmla="*/ 9150 h 9640" name="connsiteY1-64"/>
              <a:gd fmla="*/ 129 w 9981" name="connsiteX2-65"/>
              <a:gd fmla="*/ 5318 h 9640" name="connsiteY2-66"/>
              <a:gd fmla="*/ 129 w 9981" name="connsiteX3-67"/>
              <a:gd fmla="*/ 4338 h 9640" name="connsiteY3-68"/>
              <a:gd fmla="*/ 2678 w 9981" name="connsiteX4-69"/>
              <a:gd fmla="*/ 506 h 9640" name="connsiteY4-70"/>
              <a:gd fmla="*/ 3660 w 9981" name="connsiteX5-71"/>
              <a:gd fmla="*/ 16 h 9640" name="connsiteY5-72"/>
              <a:gd fmla="*/ 8757 w 9981" name="connsiteX6-73"/>
              <a:gd fmla="*/ 16 h 9640" name="connsiteY6-74"/>
              <a:gd fmla="*/ 9739 w 9981" name="connsiteX7-75"/>
              <a:gd fmla="*/ 506 h 9640" name="connsiteY7-76"/>
              <a:gd fmla="*/ 3660 w 9981" name="connsiteX8-77"/>
              <a:gd fmla="*/ 9640 h 9640" name="connsiteY8-78"/>
              <a:gd fmla="*/ 3667 w 9758" name="connsiteX0-79"/>
              <a:gd fmla="*/ 10713 h 10713" name="connsiteY0-80"/>
              <a:gd fmla="*/ 2683 w 9758" name="connsiteX1-81"/>
              <a:gd fmla="*/ 10205 h 10713" name="connsiteY1-82"/>
              <a:gd fmla="*/ 129 w 9758" name="connsiteX2-83"/>
              <a:gd fmla="*/ 6230 h 10713" name="connsiteY2-84"/>
              <a:gd fmla="*/ 129 w 9758" name="connsiteX3-85"/>
              <a:gd fmla="*/ 5213 h 10713" name="connsiteY3-86"/>
              <a:gd fmla="*/ 2683 w 9758" name="connsiteX4-87"/>
              <a:gd fmla="*/ 1238 h 10713" name="connsiteY4-88"/>
              <a:gd fmla="*/ 3667 w 9758" name="connsiteX5-89"/>
              <a:gd fmla="*/ 730 h 10713" name="connsiteY5-90"/>
              <a:gd fmla="*/ 8774 w 9758" name="connsiteX6-91"/>
              <a:gd fmla="*/ 730 h 10713" name="connsiteY6-92"/>
              <a:gd fmla="*/ 9758 w 9758" name="connsiteX7-93"/>
              <a:gd fmla="*/ 1238 h 10713" name="connsiteY7-94"/>
              <a:gd fmla="*/ 3667 w 9758" name="connsiteX8-95"/>
              <a:gd fmla="*/ 10713 h 10713" name="connsiteY8-96"/>
              <a:gd fmla="*/ 3758 w 10000" name="connsiteX0-97"/>
              <a:gd fmla="*/ 9319 h 9319" name="connsiteY0-98"/>
              <a:gd fmla="*/ 2750 w 10000" name="connsiteX1-99"/>
              <a:gd fmla="*/ 8845 h 9319" name="connsiteY1-100"/>
              <a:gd fmla="*/ 132 w 10000" name="connsiteX2-101"/>
              <a:gd fmla="*/ 5134 h 9319" name="connsiteY2-102"/>
              <a:gd fmla="*/ 132 w 10000" name="connsiteX3-103"/>
              <a:gd fmla="*/ 4185 h 9319" name="connsiteY3-104"/>
              <a:gd fmla="*/ 2750 w 10000" name="connsiteX4-105"/>
              <a:gd fmla="*/ 475 h 9319" name="connsiteY4-106"/>
              <a:gd fmla="*/ 3758 w 10000" name="connsiteX5-107"/>
              <a:gd fmla="*/ 0 h 9319" name="connsiteY5-108"/>
              <a:gd fmla="*/ 8992 w 10000" name="connsiteX6-109"/>
              <a:gd fmla="*/ 0 h 9319" name="connsiteY6-110"/>
              <a:gd fmla="*/ 10000 w 10000" name="connsiteX7-111"/>
              <a:gd fmla="*/ 475 h 9319" name="connsiteY7-112"/>
              <a:gd fmla="*/ 3758 w 10000" name="connsiteX8-113"/>
              <a:gd fmla="*/ 9319 h 9319" name="connsiteY8-114"/>
              <a:gd fmla="*/ 3758 w 10000" name="connsiteX0-115"/>
              <a:gd fmla="*/ 10000 h 10000" name="connsiteY0-116"/>
              <a:gd fmla="*/ 2750 w 10000" name="connsiteX1-117"/>
              <a:gd fmla="*/ 9491 h 10000" name="connsiteY1-118"/>
              <a:gd fmla="*/ 132 w 10000" name="connsiteX2-119"/>
              <a:gd fmla="*/ 5509 h 10000" name="connsiteY2-120"/>
              <a:gd fmla="*/ 132 w 10000" name="connsiteX3-121"/>
              <a:gd fmla="*/ 4491 h 10000" name="connsiteY3-122"/>
              <a:gd fmla="*/ 2750 w 10000" name="connsiteX4-123"/>
              <a:gd fmla="*/ 510 h 10000" name="connsiteY4-124"/>
              <a:gd fmla="*/ 3758 w 10000" name="connsiteX5-125"/>
              <a:gd fmla="*/ 0 h 10000" name="connsiteY5-126"/>
              <a:gd fmla="*/ 8992 w 10000" name="connsiteX6-127"/>
              <a:gd fmla="*/ 0 h 10000" name="connsiteY6-128"/>
              <a:gd fmla="*/ 10000 w 10000" name="connsiteX7-129"/>
              <a:gd fmla="*/ 510 h 10000" name="connsiteY7-130"/>
              <a:gd fmla="*/ 3758 w 10000" name="connsiteX8-131"/>
              <a:gd fmla="*/ 10000 h 10000" name="connsiteY8-132"/>
              <a:gd fmla="*/ 3758 w 10000" name="connsiteX0-133"/>
              <a:gd fmla="*/ 10000 h 10000" name="connsiteY0-134"/>
              <a:gd fmla="*/ 2750 w 10000" name="connsiteX1-135"/>
              <a:gd fmla="*/ 9491 h 10000" name="connsiteY1-136"/>
              <a:gd fmla="*/ 132 w 10000" name="connsiteX2-137"/>
              <a:gd fmla="*/ 5509 h 10000" name="connsiteY2-138"/>
              <a:gd fmla="*/ 132 w 10000" name="connsiteX3-139"/>
              <a:gd fmla="*/ 4491 h 10000" name="connsiteY3-140"/>
              <a:gd fmla="*/ 2750 w 10000" name="connsiteX4-141"/>
              <a:gd fmla="*/ 510 h 10000" name="connsiteY4-142"/>
              <a:gd fmla="*/ 3758 w 10000" name="connsiteX5-143"/>
              <a:gd fmla="*/ 0 h 10000" name="connsiteY5-144"/>
              <a:gd fmla="*/ 8992 w 10000" name="connsiteX6-145"/>
              <a:gd fmla="*/ 0 h 10000" name="connsiteY6-146"/>
              <a:gd fmla="*/ 10000 w 10000" name="connsiteX7-147"/>
              <a:gd fmla="*/ 510 h 10000" name="connsiteY7-148"/>
              <a:gd fmla="*/ 7779 w 10000" name="connsiteX8-149"/>
              <a:gd fmla="*/ 5715 h 10000" name="connsiteY8-150"/>
              <a:gd fmla="*/ 3758 w 10000" name="connsiteX9-151"/>
              <a:gd fmla="*/ 10000 h 10000" name="connsiteY9-152"/>
              <a:gd fmla="*/ 3758 w 10000" name="connsiteX0-153"/>
              <a:gd fmla="*/ 10000 h 10000" name="connsiteY0-154"/>
              <a:gd fmla="*/ 2750 w 10000" name="connsiteX1-155"/>
              <a:gd fmla="*/ 9491 h 10000" name="connsiteY1-156"/>
              <a:gd fmla="*/ 132 w 10000" name="connsiteX2-157"/>
              <a:gd fmla="*/ 5509 h 10000" name="connsiteY2-158"/>
              <a:gd fmla="*/ 132 w 10000" name="connsiteX3-159"/>
              <a:gd fmla="*/ 4491 h 10000" name="connsiteY3-160"/>
              <a:gd fmla="*/ 2750 w 10000" name="connsiteX4-161"/>
              <a:gd fmla="*/ 510 h 10000" name="connsiteY4-162"/>
              <a:gd fmla="*/ 3758 w 10000" name="connsiteX5-163"/>
              <a:gd fmla="*/ 0 h 10000" name="connsiteY5-164"/>
              <a:gd fmla="*/ 8992 w 10000" name="connsiteX6-165"/>
              <a:gd fmla="*/ 0 h 10000" name="connsiteY6-166"/>
              <a:gd fmla="*/ 10000 w 10000" name="connsiteX7-167"/>
              <a:gd fmla="*/ 510 h 10000" name="connsiteY7-168"/>
              <a:gd fmla="*/ 7779 w 10000" name="connsiteX8-169"/>
              <a:gd fmla="*/ 5715 h 10000" name="connsiteY8-170"/>
              <a:gd fmla="*/ 3758 w 10000" name="connsiteX9-171"/>
              <a:gd fmla="*/ 10000 h 10000" name="connsiteY9-172"/>
              <a:gd fmla="*/ 3758 w 10000" name="connsiteX0-173"/>
              <a:gd fmla="*/ 10000 h 10000" name="connsiteY0-174"/>
              <a:gd fmla="*/ 2750 w 10000" name="connsiteX1-175"/>
              <a:gd fmla="*/ 9491 h 10000" name="connsiteY1-176"/>
              <a:gd fmla="*/ 132 w 10000" name="connsiteX2-177"/>
              <a:gd fmla="*/ 5509 h 10000" name="connsiteY2-178"/>
              <a:gd fmla="*/ 132 w 10000" name="connsiteX3-179"/>
              <a:gd fmla="*/ 4491 h 10000" name="connsiteY3-180"/>
              <a:gd fmla="*/ 2750 w 10000" name="connsiteX4-181"/>
              <a:gd fmla="*/ 510 h 10000" name="connsiteY4-182"/>
              <a:gd fmla="*/ 3758 w 10000" name="connsiteX5-183"/>
              <a:gd fmla="*/ 0 h 10000" name="connsiteY5-184"/>
              <a:gd fmla="*/ 8992 w 10000" name="connsiteX6-185"/>
              <a:gd fmla="*/ 0 h 10000" name="connsiteY6-186"/>
              <a:gd fmla="*/ 10000 w 10000" name="connsiteX7-187"/>
              <a:gd fmla="*/ 510 h 10000" name="connsiteY7-188"/>
              <a:gd fmla="*/ 7779 w 10000" name="connsiteX8-189"/>
              <a:gd fmla="*/ 5715 h 10000" name="connsiteY8-190"/>
              <a:gd fmla="*/ 3758 w 10000" name="connsiteX9-191"/>
              <a:gd fmla="*/ 10000 h 10000" name="connsiteY9-192"/>
              <a:gd fmla="*/ 3758 w 10000" name="connsiteX0-193"/>
              <a:gd fmla="*/ 10000 h 10000" name="connsiteY0-194"/>
              <a:gd fmla="*/ 2750 w 10000" name="connsiteX1-195"/>
              <a:gd fmla="*/ 9491 h 10000" name="connsiteY1-196"/>
              <a:gd fmla="*/ 132 w 10000" name="connsiteX2-197"/>
              <a:gd fmla="*/ 5509 h 10000" name="connsiteY2-198"/>
              <a:gd fmla="*/ 132 w 10000" name="connsiteX3-199"/>
              <a:gd fmla="*/ 4491 h 10000" name="connsiteY3-200"/>
              <a:gd fmla="*/ 2750 w 10000" name="connsiteX4-201"/>
              <a:gd fmla="*/ 510 h 10000" name="connsiteY4-202"/>
              <a:gd fmla="*/ 3758 w 10000" name="connsiteX5-203"/>
              <a:gd fmla="*/ 0 h 10000" name="connsiteY5-204"/>
              <a:gd fmla="*/ 8992 w 10000" name="connsiteX6-205"/>
              <a:gd fmla="*/ 0 h 10000" name="connsiteY6-206"/>
              <a:gd fmla="*/ 10000 w 10000" name="connsiteX7-207"/>
              <a:gd fmla="*/ 510 h 10000" name="connsiteY7-208"/>
              <a:gd fmla="*/ 7657 w 10000" name="connsiteX8-209"/>
              <a:gd fmla="*/ 5358 h 10000" name="connsiteY8-210"/>
              <a:gd fmla="*/ 3758 w 10000" name="connsiteX9-211"/>
              <a:gd fmla="*/ 10000 h 10000" name="connsiteY9-212"/>
              <a:gd fmla="*/ 3758 w 10000" name="connsiteX0-213"/>
              <a:gd fmla="*/ 10000 h 10000" name="connsiteY0-214"/>
              <a:gd fmla="*/ 2750 w 10000" name="connsiteX1-215"/>
              <a:gd fmla="*/ 9491 h 10000" name="connsiteY1-216"/>
              <a:gd fmla="*/ 132 w 10000" name="connsiteX2-217"/>
              <a:gd fmla="*/ 5509 h 10000" name="connsiteY2-218"/>
              <a:gd fmla="*/ 132 w 10000" name="connsiteX3-219"/>
              <a:gd fmla="*/ 4491 h 10000" name="connsiteY3-220"/>
              <a:gd fmla="*/ 2750 w 10000" name="connsiteX4-221"/>
              <a:gd fmla="*/ 510 h 10000" name="connsiteY4-222"/>
              <a:gd fmla="*/ 3758 w 10000" name="connsiteX5-223"/>
              <a:gd fmla="*/ 0 h 10000" name="connsiteY5-224"/>
              <a:gd fmla="*/ 8992 w 10000" name="connsiteX6-225"/>
              <a:gd fmla="*/ 0 h 10000" name="connsiteY6-226"/>
              <a:gd fmla="*/ 10000 w 10000" name="connsiteX7-227"/>
              <a:gd fmla="*/ 510 h 10000" name="connsiteY7-228"/>
              <a:gd fmla="*/ 6803 w 10000" name="connsiteX8-229"/>
              <a:gd fmla="*/ 4894 h 10000" name="connsiteY8-230"/>
              <a:gd fmla="*/ 3758 w 10000" name="connsiteX9-231"/>
              <a:gd fmla="*/ 10000 h 10000" name="connsiteY9-232"/>
              <a:gd fmla="*/ 3758 w 10000" name="connsiteX0-233"/>
              <a:gd fmla="*/ 10000 h 10000" name="connsiteY0-234"/>
              <a:gd fmla="*/ 2750 w 10000" name="connsiteX1-235"/>
              <a:gd fmla="*/ 9491 h 10000" name="connsiteY1-236"/>
              <a:gd fmla="*/ 132 w 10000" name="connsiteX2-237"/>
              <a:gd fmla="*/ 5509 h 10000" name="connsiteY2-238"/>
              <a:gd fmla="*/ 132 w 10000" name="connsiteX3-239"/>
              <a:gd fmla="*/ 4491 h 10000" name="connsiteY3-240"/>
              <a:gd fmla="*/ 2750 w 10000" name="connsiteX4-241"/>
              <a:gd fmla="*/ 510 h 10000" name="connsiteY4-242"/>
              <a:gd fmla="*/ 3758 w 10000" name="connsiteX5-243"/>
              <a:gd fmla="*/ 0 h 10000" name="connsiteY5-244"/>
              <a:gd fmla="*/ 8992 w 10000" name="connsiteX6-245"/>
              <a:gd fmla="*/ 0 h 10000" name="connsiteY6-246"/>
              <a:gd fmla="*/ 10000 w 10000" name="connsiteX7-247"/>
              <a:gd fmla="*/ 510 h 10000" name="connsiteY7-248"/>
              <a:gd fmla="*/ 6803 w 10000" name="connsiteX8-249"/>
              <a:gd fmla="*/ 4894 h 10000" name="connsiteY8-250"/>
              <a:gd fmla="*/ 3758 w 10000" name="connsiteX9-251"/>
              <a:gd fmla="*/ 10000 h 10000" name="connsiteY9-252"/>
              <a:gd fmla="*/ 3758 w 10000" name="connsiteX0-253"/>
              <a:gd fmla="*/ 10000 h 10000" name="connsiteY0-254"/>
              <a:gd fmla="*/ 2750 w 10000" name="connsiteX1-255"/>
              <a:gd fmla="*/ 9491 h 10000" name="connsiteY1-256"/>
              <a:gd fmla="*/ 132 w 10000" name="connsiteX2-257"/>
              <a:gd fmla="*/ 5509 h 10000" name="connsiteY2-258"/>
              <a:gd fmla="*/ 132 w 10000" name="connsiteX3-259"/>
              <a:gd fmla="*/ 4491 h 10000" name="connsiteY3-260"/>
              <a:gd fmla="*/ 2750 w 10000" name="connsiteX4-261"/>
              <a:gd fmla="*/ 510 h 10000" name="connsiteY4-262"/>
              <a:gd fmla="*/ 3758 w 10000" name="connsiteX5-263"/>
              <a:gd fmla="*/ 0 h 10000" name="connsiteY5-264"/>
              <a:gd fmla="*/ 8992 w 10000" name="connsiteX6-265"/>
              <a:gd fmla="*/ 0 h 10000" name="connsiteY6-266"/>
              <a:gd fmla="*/ 10000 w 10000" name="connsiteX7-267"/>
              <a:gd fmla="*/ 510 h 10000" name="connsiteY7-268"/>
              <a:gd fmla="*/ 6803 w 10000" name="connsiteX8-269"/>
              <a:gd fmla="*/ 4894 h 10000" name="connsiteY8-270"/>
              <a:gd fmla="*/ 3758 w 10000" name="connsiteX9-271"/>
              <a:gd fmla="*/ 10000 h 10000" name="connsiteY9-272"/>
              <a:gd fmla="*/ 3758 w 10027" name="connsiteX0-273"/>
              <a:gd fmla="*/ 10000 h 10000" name="connsiteY0-274"/>
              <a:gd fmla="*/ 2750 w 10027" name="connsiteX1-275"/>
              <a:gd fmla="*/ 9491 h 10000" name="connsiteY1-276"/>
              <a:gd fmla="*/ 132 w 10027" name="connsiteX2-277"/>
              <a:gd fmla="*/ 5509 h 10000" name="connsiteY2-278"/>
              <a:gd fmla="*/ 132 w 10027" name="connsiteX3-279"/>
              <a:gd fmla="*/ 4491 h 10000" name="connsiteY3-280"/>
              <a:gd fmla="*/ 2750 w 10027" name="connsiteX4-281"/>
              <a:gd fmla="*/ 510 h 10000" name="connsiteY4-282"/>
              <a:gd fmla="*/ 3758 w 10027" name="connsiteX5-283"/>
              <a:gd fmla="*/ 0 h 10000" name="connsiteY5-284"/>
              <a:gd fmla="*/ 8992 w 10027" name="connsiteX6-285"/>
              <a:gd fmla="*/ 0 h 10000" name="connsiteY6-286"/>
              <a:gd fmla="*/ 10000 w 10027" name="connsiteX7-287"/>
              <a:gd fmla="*/ 510 h 10000" name="connsiteY7-288"/>
              <a:gd fmla="*/ 6803 w 10027" name="connsiteX8-289"/>
              <a:gd fmla="*/ 4894 h 10000" name="connsiteY8-290"/>
              <a:gd fmla="*/ 3758 w 10027" name="connsiteX9-291"/>
              <a:gd fmla="*/ 10000 h 10000" name="connsiteY9-292"/>
              <a:gd fmla="*/ 3758 w 10033" name="connsiteX0-293"/>
              <a:gd fmla="*/ 10000 h 10000" name="connsiteY0-294"/>
              <a:gd fmla="*/ 2750 w 10033" name="connsiteX1-295"/>
              <a:gd fmla="*/ 9491 h 10000" name="connsiteY1-296"/>
              <a:gd fmla="*/ 132 w 10033" name="connsiteX2-297"/>
              <a:gd fmla="*/ 5509 h 10000" name="connsiteY2-298"/>
              <a:gd fmla="*/ 132 w 10033" name="connsiteX3-299"/>
              <a:gd fmla="*/ 4491 h 10000" name="connsiteY3-300"/>
              <a:gd fmla="*/ 2750 w 10033" name="connsiteX4-301"/>
              <a:gd fmla="*/ 510 h 10000" name="connsiteY4-302"/>
              <a:gd fmla="*/ 3758 w 10033" name="connsiteX5-303"/>
              <a:gd fmla="*/ 0 h 10000" name="connsiteY5-304"/>
              <a:gd fmla="*/ 8992 w 10033" name="connsiteX6-305"/>
              <a:gd fmla="*/ 0 h 10000" name="connsiteY6-306"/>
              <a:gd fmla="*/ 10000 w 10033" name="connsiteX7-307"/>
              <a:gd fmla="*/ 510 h 10000" name="connsiteY7-308"/>
              <a:gd fmla="*/ 6864 w 10033" name="connsiteX8-309"/>
              <a:gd fmla="*/ 5055 h 10000" name="connsiteY8-310"/>
              <a:gd fmla="*/ 3758 w 10033" name="connsiteX9-311"/>
              <a:gd fmla="*/ 10000 h 10000" name="connsiteY9-312"/>
              <a:gd fmla="*/ 3758 w 10035" name="connsiteX0-313"/>
              <a:gd fmla="*/ 10000 h 10000" name="connsiteY0-314"/>
              <a:gd fmla="*/ 2750 w 10035" name="connsiteX1-315"/>
              <a:gd fmla="*/ 9491 h 10000" name="connsiteY1-316"/>
              <a:gd fmla="*/ 132 w 10035" name="connsiteX2-317"/>
              <a:gd fmla="*/ 5509 h 10000" name="connsiteY2-318"/>
              <a:gd fmla="*/ 132 w 10035" name="connsiteX3-319"/>
              <a:gd fmla="*/ 4491 h 10000" name="connsiteY3-320"/>
              <a:gd fmla="*/ 2750 w 10035" name="connsiteX4-321"/>
              <a:gd fmla="*/ 510 h 10000" name="connsiteY4-322"/>
              <a:gd fmla="*/ 3758 w 10035" name="connsiteX5-323"/>
              <a:gd fmla="*/ 0 h 10000" name="connsiteY5-324"/>
              <a:gd fmla="*/ 8992 w 10035" name="connsiteX6-325"/>
              <a:gd fmla="*/ 0 h 10000" name="connsiteY6-326"/>
              <a:gd fmla="*/ 10000 w 10035" name="connsiteX7-327"/>
              <a:gd fmla="*/ 510 h 10000" name="connsiteY7-328"/>
              <a:gd fmla="*/ 6864 w 10035" name="connsiteX8-329"/>
              <a:gd fmla="*/ 5055 h 10000" name="connsiteY8-330"/>
              <a:gd fmla="*/ 3758 w 10035" name="connsiteX9-331"/>
              <a:gd fmla="*/ 10000 h 10000" name="connsiteY9-332"/>
              <a:gd fmla="*/ 3758 w 10008" name="connsiteX0-333"/>
              <a:gd fmla="*/ 10000 h 10000" name="connsiteY0-334"/>
              <a:gd fmla="*/ 2750 w 10008" name="connsiteX1-335"/>
              <a:gd fmla="*/ 9491 h 10000" name="connsiteY1-336"/>
              <a:gd fmla="*/ 132 w 10008" name="connsiteX2-337"/>
              <a:gd fmla="*/ 5509 h 10000" name="connsiteY2-338"/>
              <a:gd fmla="*/ 132 w 10008" name="connsiteX3-339"/>
              <a:gd fmla="*/ 4491 h 10000" name="connsiteY3-340"/>
              <a:gd fmla="*/ 2750 w 10008" name="connsiteX4-341"/>
              <a:gd fmla="*/ 510 h 10000" name="connsiteY4-342"/>
              <a:gd fmla="*/ 3758 w 10008" name="connsiteX5-343"/>
              <a:gd fmla="*/ 0 h 10000" name="connsiteY5-344"/>
              <a:gd fmla="*/ 8992 w 10008" name="connsiteX6-345"/>
              <a:gd fmla="*/ 0 h 10000" name="connsiteY6-346"/>
              <a:gd fmla="*/ 10000 w 10008" name="connsiteX7-347"/>
              <a:gd fmla="*/ 510 h 10000" name="connsiteY7-348"/>
              <a:gd fmla="*/ 6864 w 10008" name="connsiteX8-349"/>
              <a:gd fmla="*/ 5055 h 10000" name="connsiteY8-350"/>
              <a:gd fmla="*/ 3758 w 10008" name="connsiteX9-351"/>
              <a:gd fmla="*/ 10000 h 10000" name="connsiteY9-352"/>
              <a:gd fmla="*/ 3758 w 10031" name="connsiteX0-353"/>
              <a:gd fmla="*/ 10000 h 10000" name="connsiteY0-354"/>
              <a:gd fmla="*/ 2750 w 10031" name="connsiteX1-355"/>
              <a:gd fmla="*/ 9491 h 10000" name="connsiteY1-356"/>
              <a:gd fmla="*/ 132 w 10031" name="connsiteX2-357"/>
              <a:gd fmla="*/ 5509 h 10000" name="connsiteY2-358"/>
              <a:gd fmla="*/ 132 w 10031" name="connsiteX3-359"/>
              <a:gd fmla="*/ 4491 h 10000" name="connsiteY3-360"/>
              <a:gd fmla="*/ 2750 w 10031" name="connsiteX4-361"/>
              <a:gd fmla="*/ 510 h 10000" name="connsiteY4-362"/>
              <a:gd fmla="*/ 3758 w 10031" name="connsiteX5-363"/>
              <a:gd fmla="*/ 0 h 10000" name="connsiteY5-364"/>
              <a:gd fmla="*/ 8992 w 10031" name="connsiteX6-365"/>
              <a:gd fmla="*/ 0 h 10000" name="connsiteY6-366"/>
              <a:gd fmla="*/ 10000 w 10031" name="connsiteX7-367"/>
              <a:gd fmla="*/ 510 h 10000" name="connsiteY7-368"/>
              <a:gd fmla="*/ 6864 w 10031" name="connsiteX8-369"/>
              <a:gd fmla="*/ 5055 h 10000" name="connsiteY8-370"/>
              <a:gd fmla="*/ 3758 w 10031" name="connsiteX9-371"/>
              <a:gd fmla="*/ 10000 h 10000" name="connsiteY9-372"/>
              <a:gd fmla="*/ 3758 w 10031" name="connsiteX0-373"/>
              <a:gd fmla="*/ 10000 h 10000" name="connsiteY0-374"/>
              <a:gd fmla="*/ 2750 w 10031" name="connsiteX1-375"/>
              <a:gd fmla="*/ 9491 h 10000" name="connsiteY1-376"/>
              <a:gd fmla="*/ 132 w 10031" name="connsiteX2-377"/>
              <a:gd fmla="*/ 5509 h 10000" name="connsiteY2-378"/>
              <a:gd fmla="*/ 132 w 10031" name="connsiteX3-379"/>
              <a:gd fmla="*/ 4491 h 10000" name="connsiteY3-380"/>
              <a:gd fmla="*/ 2750 w 10031" name="connsiteX4-381"/>
              <a:gd fmla="*/ 510 h 10000" name="connsiteY4-382"/>
              <a:gd fmla="*/ 3758 w 10031" name="connsiteX5-383"/>
              <a:gd fmla="*/ 0 h 10000" name="connsiteY5-384"/>
              <a:gd fmla="*/ 8992 w 10031" name="connsiteX6-385"/>
              <a:gd fmla="*/ 0 h 10000" name="connsiteY6-386"/>
              <a:gd fmla="*/ 10000 w 10031" name="connsiteX7-387"/>
              <a:gd fmla="*/ 510 h 10000" name="connsiteY7-388"/>
              <a:gd fmla="*/ 6864 w 10031" name="connsiteX8-389"/>
              <a:gd fmla="*/ 5055 h 10000" name="connsiteY8-390"/>
              <a:gd fmla="*/ 3758 w 10031" name="connsiteX9-391"/>
              <a:gd fmla="*/ 10000 h 10000" name="connsiteY9-392"/>
              <a:gd fmla="*/ 3758 w 10035" name="connsiteX0-393"/>
              <a:gd fmla="*/ 10000 h 10000" name="connsiteY0-394"/>
              <a:gd fmla="*/ 2750 w 10035" name="connsiteX1-395"/>
              <a:gd fmla="*/ 9491 h 10000" name="connsiteY1-396"/>
              <a:gd fmla="*/ 132 w 10035" name="connsiteX2-397"/>
              <a:gd fmla="*/ 5509 h 10000" name="connsiteY2-398"/>
              <a:gd fmla="*/ 132 w 10035" name="connsiteX3-399"/>
              <a:gd fmla="*/ 4491 h 10000" name="connsiteY3-400"/>
              <a:gd fmla="*/ 2750 w 10035" name="connsiteX4-401"/>
              <a:gd fmla="*/ 510 h 10000" name="connsiteY4-402"/>
              <a:gd fmla="*/ 3758 w 10035" name="connsiteX5-403"/>
              <a:gd fmla="*/ 0 h 10000" name="connsiteY5-404"/>
              <a:gd fmla="*/ 8992 w 10035" name="connsiteX6-405"/>
              <a:gd fmla="*/ 0 h 10000" name="connsiteY6-406"/>
              <a:gd fmla="*/ 10000 w 10035" name="connsiteX7-407"/>
              <a:gd fmla="*/ 510 h 10000" name="connsiteY7-408"/>
              <a:gd fmla="*/ 6864 w 10035" name="connsiteX8-409"/>
              <a:gd fmla="*/ 5055 h 10000" name="connsiteY8-410"/>
              <a:gd fmla="*/ 3758 w 10035" name="connsiteX9-411"/>
              <a:gd fmla="*/ 10000 h 10000" name="connsiteY9-412"/>
              <a:gd fmla="*/ 3758 w 10008" name="connsiteX0-413"/>
              <a:gd fmla="*/ 10000 h 10000" name="connsiteY0-414"/>
              <a:gd fmla="*/ 2750 w 10008" name="connsiteX1-415"/>
              <a:gd fmla="*/ 9491 h 10000" name="connsiteY1-416"/>
              <a:gd fmla="*/ 132 w 10008" name="connsiteX2-417"/>
              <a:gd fmla="*/ 5509 h 10000" name="connsiteY2-418"/>
              <a:gd fmla="*/ 132 w 10008" name="connsiteX3-419"/>
              <a:gd fmla="*/ 4491 h 10000" name="connsiteY3-420"/>
              <a:gd fmla="*/ 2750 w 10008" name="connsiteX4-421"/>
              <a:gd fmla="*/ 510 h 10000" name="connsiteY4-422"/>
              <a:gd fmla="*/ 3758 w 10008" name="connsiteX5-423"/>
              <a:gd fmla="*/ 0 h 10000" name="connsiteY5-424"/>
              <a:gd fmla="*/ 8992 w 10008" name="connsiteX6-425"/>
              <a:gd fmla="*/ 0 h 10000" name="connsiteY6-426"/>
              <a:gd fmla="*/ 10000 w 10008" name="connsiteX7-427"/>
              <a:gd fmla="*/ 510 h 10000" name="connsiteY7-428"/>
              <a:gd fmla="*/ 6864 w 10008" name="connsiteX8-429"/>
              <a:gd fmla="*/ 5055 h 10000" name="connsiteY8-430"/>
              <a:gd fmla="*/ 3758 w 10008" name="connsiteX9-431"/>
              <a:gd fmla="*/ 10000 h 10000" name="connsiteY9-432"/>
              <a:gd fmla="*/ 3758 w 10008" name="connsiteX0-433"/>
              <a:gd fmla="*/ 10000 h 10000" name="connsiteY0-434"/>
              <a:gd fmla="*/ 2750 w 10008" name="connsiteX1-435"/>
              <a:gd fmla="*/ 9491 h 10000" name="connsiteY1-436"/>
              <a:gd fmla="*/ 132 w 10008" name="connsiteX2-437"/>
              <a:gd fmla="*/ 5509 h 10000" name="connsiteY2-438"/>
              <a:gd fmla="*/ 132 w 10008" name="connsiteX3-439"/>
              <a:gd fmla="*/ 4491 h 10000" name="connsiteY3-440"/>
              <a:gd fmla="*/ 2750 w 10008" name="connsiteX4-441"/>
              <a:gd fmla="*/ 510 h 10000" name="connsiteY4-442"/>
              <a:gd fmla="*/ 3758 w 10008" name="connsiteX5-443"/>
              <a:gd fmla="*/ 0 h 10000" name="connsiteY5-444"/>
              <a:gd fmla="*/ 8992 w 10008" name="connsiteX6-445"/>
              <a:gd fmla="*/ 0 h 10000" name="connsiteY6-446"/>
              <a:gd fmla="*/ 10000 w 10008" name="connsiteX7-447"/>
              <a:gd fmla="*/ 510 h 10000" name="connsiteY7-448"/>
              <a:gd fmla="*/ 6864 w 10008" name="connsiteX8-449"/>
              <a:gd fmla="*/ 5055 h 10000" name="connsiteY8-450"/>
              <a:gd fmla="*/ 3758 w 10008" name="connsiteX9-451"/>
              <a:gd fmla="*/ 10000 h 10000" name="connsiteY9-452"/>
              <a:gd fmla="*/ 3758 w 10008" name="connsiteX0-453"/>
              <a:gd fmla="*/ 10000 h 10000" name="connsiteY0-454"/>
              <a:gd fmla="*/ 2750 w 10008" name="connsiteX1-455"/>
              <a:gd fmla="*/ 9491 h 10000" name="connsiteY1-456"/>
              <a:gd fmla="*/ 132 w 10008" name="connsiteX2-457"/>
              <a:gd fmla="*/ 5509 h 10000" name="connsiteY2-458"/>
              <a:gd fmla="*/ 132 w 10008" name="connsiteX3-459"/>
              <a:gd fmla="*/ 4491 h 10000" name="connsiteY3-460"/>
              <a:gd fmla="*/ 2750 w 10008" name="connsiteX4-461"/>
              <a:gd fmla="*/ 510 h 10000" name="connsiteY4-462"/>
              <a:gd fmla="*/ 3758 w 10008" name="connsiteX5-463"/>
              <a:gd fmla="*/ 0 h 10000" name="connsiteY5-464"/>
              <a:gd fmla="*/ 8992 w 10008" name="connsiteX6-465"/>
              <a:gd fmla="*/ 0 h 10000" name="connsiteY6-466"/>
              <a:gd fmla="*/ 10000 w 10008" name="connsiteX7-467"/>
              <a:gd fmla="*/ 510 h 10000" name="connsiteY7-468"/>
              <a:gd fmla="*/ 6864 w 10008" name="connsiteX8-469"/>
              <a:gd fmla="*/ 5055 h 10000" name="connsiteY8-470"/>
              <a:gd fmla="*/ 3758 w 10008" name="connsiteX9-471"/>
              <a:gd fmla="*/ 10000 h 10000" name="connsiteY9-472"/>
              <a:gd fmla="*/ 3758 w 10008" name="connsiteX0-473"/>
              <a:gd fmla="*/ 10000 h 10000" name="connsiteY0-474"/>
              <a:gd fmla="*/ 2750 w 10008" name="connsiteX1-475"/>
              <a:gd fmla="*/ 9491 h 10000" name="connsiteY1-476"/>
              <a:gd fmla="*/ 132 w 10008" name="connsiteX2-477"/>
              <a:gd fmla="*/ 5509 h 10000" name="connsiteY2-478"/>
              <a:gd fmla="*/ 132 w 10008" name="connsiteX3-479"/>
              <a:gd fmla="*/ 4491 h 10000" name="connsiteY3-480"/>
              <a:gd fmla="*/ 2750 w 10008" name="connsiteX4-481"/>
              <a:gd fmla="*/ 510 h 10000" name="connsiteY4-482"/>
              <a:gd fmla="*/ 3758 w 10008" name="connsiteX5-483"/>
              <a:gd fmla="*/ 0 h 10000" name="connsiteY5-484"/>
              <a:gd fmla="*/ 8992 w 10008" name="connsiteX6-485"/>
              <a:gd fmla="*/ 0 h 10000" name="connsiteY6-486"/>
              <a:gd fmla="*/ 10000 w 10008" name="connsiteX7-487"/>
              <a:gd fmla="*/ 510 h 10000" name="connsiteY7-488"/>
              <a:gd fmla="*/ 6864 w 10008" name="connsiteX8-489"/>
              <a:gd fmla="*/ 5055 h 10000" name="connsiteY8-490"/>
              <a:gd fmla="*/ 3758 w 10008" name="connsiteX9-491"/>
              <a:gd fmla="*/ 10000 h 10000" name="connsiteY9-492"/>
              <a:gd fmla="*/ 3758 w 10008" name="connsiteX0-493"/>
              <a:gd fmla="*/ 10000 h 10000" name="connsiteY0-494"/>
              <a:gd fmla="*/ 2750 w 10008" name="connsiteX1-495"/>
              <a:gd fmla="*/ 9491 h 10000" name="connsiteY1-496"/>
              <a:gd fmla="*/ 132 w 10008" name="connsiteX2-497"/>
              <a:gd fmla="*/ 5509 h 10000" name="connsiteY2-498"/>
              <a:gd fmla="*/ 132 w 10008" name="connsiteX3-499"/>
              <a:gd fmla="*/ 4491 h 10000" name="connsiteY3-500"/>
              <a:gd fmla="*/ 2750 w 10008" name="connsiteX4-501"/>
              <a:gd fmla="*/ 510 h 10000" name="connsiteY4-502"/>
              <a:gd fmla="*/ 3758 w 10008" name="connsiteX5-503"/>
              <a:gd fmla="*/ 0 h 10000" name="connsiteY5-504"/>
              <a:gd fmla="*/ 8992 w 10008" name="connsiteX6-505"/>
              <a:gd fmla="*/ 0 h 10000" name="connsiteY6-506"/>
              <a:gd fmla="*/ 10000 w 10008" name="connsiteX7-507"/>
              <a:gd fmla="*/ 510 h 10000" name="connsiteY7-508"/>
              <a:gd fmla="*/ 6864 w 10008" name="connsiteX8-509"/>
              <a:gd fmla="*/ 5055 h 10000" name="connsiteY8-510"/>
              <a:gd fmla="*/ 3758 w 10008" name="connsiteX9-511"/>
              <a:gd fmla="*/ 10000 h 10000" name="connsiteY9-5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0000" w="10008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</a:gradFill>
          <a:ln w="12700">
            <a:noFill/>
          </a:ln>
          <a:effectLst/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395030" y="3384330"/>
            <a:ext cx="975233" cy="1109597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  <a:gd fmla="*/ 2926 w 9929" name="connsiteX0"/>
              <a:gd fmla="*/ 10000 h 10036" name="connsiteY0"/>
              <a:gd fmla="*/ 2141 w 9929" name="connsiteX1"/>
              <a:gd fmla="*/ 9491 h 10036" name="connsiteY1"/>
              <a:gd fmla="*/ 104 w 9929" name="connsiteX2"/>
              <a:gd fmla="*/ 5509 h 10036" name="connsiteY2"/>
              <a:gd fmla="*/ 104 w 9929" name="connsiteX3"/>
              <a:gd fmla="*/ 4491 h 10036" name="connsiteY3"/>
              <a:gd fmla="*/ 2141 w 9929" name="connsiteX4"/>
              <a:gd fmla="*/ 509 h 10036" name="connsiteY4"/>
              <a:gd fmla="*/ 2926 w 9929" name="connsiteX5"/>
              <a:gd fmla="*/ 0 h 10036" name="connsiteY5"/>
              <a:gd fmla="*/ 6999 w 9929" name="connsiteX6"/>
              <a:gd fmla="*/ 0 h 10036" name="connsiteY6"/>
              <a:gd fmla="*/ 7784 w 9929" name="connsiteX7"/>
              <a:gd fmla="*/ 509 h 10036" name="connsiteY7"/>
              <a:gd fmla="*/ 9821 w 9929" name="connsiteX8"/>
              <a:gd fmla="*/ 4491 h 10036" name="connsiteY8"/>
              <a:gd fmla="*/ 9821 w 9929" name="connsiteX9"/>
              <a:gd fmla="*/ 5509 h 10036" name="connsiteY9"/>
              <a:gd fmla="*/ 7784 w 9929" name="connsiteX10"/>
              <a:gd fmla="*/ 9491 h 10036" name="connsiteY10"/>
              <a:gd fmla="*/ 2926 w 9929" name="connsiteX11"/>
              <a:gd fmla="*/ 10000 h 10036" name="connsiteY11"/>
              <a:gd fmla="*/ 2947 w 10000" name="connsiteX0-1"/>
              <a:gd fmla="*/ 9964 h 9964" name="connsiteY0-2"/>
              <a:gd fmla="*/ 2156 w 10000" name="connsiteX1-3"/>
              <a:gd fmla="*/ 9457 h 9964" name="connsiteY1-4"/>
              <a:gd fmla="*/ 105 w 10000" name="connsiteX2-5"/>
              <a:gd fmla="*/ 5489 h 9964" name="connsiteY2-6"/>
              <a:gd fmla="*/ 105 w 10000" name="connsiteX3-7"/>
              <a:gd fmla="*/ 4475 h 9964" name="connsiteY3-8"/>
              <a:gd fmla="*/ 2156 w 10000" name="connsiteX4-9"/>
              <a:gd fmla="*/ 507 h 9964" name="connsiteY4-10"/>
              <a:gd fmla="*/ 2947 w 10000" name="connsiteX5-11"/>
              <a:gd fmla="*/ 0 h 9964" name="connsiteY5-12"/>
              <a:gd fmla="*/ 7049 w 10000" name="connsiteX6-13"/>
              <a:gd fmla="*/ 0 h 9964" name="connsiteY6-14"/>
              <a:gd fmla="*/ 7840 w 10000" name="connsiteX7-15"/>
              <a:gd fmla="*/ 507 h 9964" name="connsiteY7-16"/>
              <a:gd fmla="*/ 9891 w 10000" name="connsiteX8-17"/>
              <a:gd fmla="*/ 4475 h 9964" name="connsiteY8-18"/>
              <a:gd fmla="*/ 9891 w 10000" name="connsiteX9-19"/>
              <a:gd fmla="*/ 5489 h 9964" name="connsiteY9-20"/>
              <a:gd fmla="*/ 2947 w 10000" name="connsiteX10-21"/>
              <a:gd fmla="*/ 9964 h 9964" name="connsiteY10-22"/>
              <a:gd fmla="*/ 2947 w 10070" name="connsiteX0-23"/>
              <a:gd fmla="*/ 10000 h 10000" name="connsiteY0-24"/>
              <a:gd fmla="*/ 2156 w 10070" name="connsiteX1-25"/>
              <a:gd fmla="*/ 9491 h 10000" name="connsiteY1-26"/>
              <a:gd fmla="*/ 105 w 10070" name="connsiteX2-27"/>
              <a:gd fmla="*/ 5509 h 10000" name="connsiteY2-28"/>
              <a:gd fmla="*/ 105 w 10070" name="connsiteX3-29"/>
              <a:gd fmla="*/ 4491 h 10000" name="connsiteY3-30"/>
              <a:gd fmla="*/ 2156 w 10070" name="connsiteX4-31"/>
              <a:gd fmla="*/ 509 h 10000" name="connsiteY4-32"/>
              <a:gd fmla="*/ 2947 w 10070" name="connsiteX5-33"/>
              <a:gd fmla="*/ 0 h 10000" name="connsiteY5-34"/>
              <a:gd fmla="*/ 7049 w 10070" name="connsiteX6-35"/>
              <a:gd fmla="*/ 0 h 10000" name="connsiteY6-36"/>
              <a:gd fmla="*/ 7840 w 10070" name="connsiteX7-37"/>
              <a:gd fmla="*/ 509 h 10000" name="connsiteY7-38"/>
              <a:gd fmla="*/ 9891 w 10070" name="connsiteX8-39"/>
              <a:gd fmla="*/ 4491 h 10000" name="connsiteY8-40"/>
              <a:gd fmla="*/ 2947 w 10070" name="connsiteX9-41"/>
              <a:gd fmla="*/ 10000 h 10000" name="connsiteY9-42"/>
              <a:gd fmla="*/ 2947 w 8049" name="connsiteX0-43"/>
              <a:gd fmla="*/ 10391 h 10391" name="connsiteY0-44"/>
              <a:gd fmla="*/ 2156 w 8049" name="connsiteX1-45"/>
              <a:gd fmla="*/ 9882 h 10391" name="connsiteY1-46"/>
              <a:gd fmla="*/ 105 w 8049" name="connsiteX2-47"/>
              <a:gd fmla="*/ 5900 h 10391" name="connsiteY2-48"/>
              <a:gd fmla="*/ 105 w 8049" name="connsiteX3-49"/>
              <a:gd fmla="*/ 4882 h 10391" name="connsiteY3-50"/>
              <a:gd fmla="*/ 2156 w 8049" name="connsiteX4-51"/>
              <a:gd fmla="*/ 900 h 10391" name="connsiteY4-52"/>
              <a:gd fmla="*/ 2947 w 8049" name="connsiteX5-53"/>
              <a:gd fmla="*/ 391 h 10391" name="connsiteY5-54"/>
              <a:gd fmla="*/ 7049 w 8049" name="connsiteX6-55"/>
              <a:gd fmla="*/ 391 h 10391" name="connsiteY6-56"/>
              <a:gd fmla="*/ 7840 w 8049" name="connsiteX7-57"/>
              <a:gd fmla="*/ 900 h 10391" name="connsiteY7-58"/>
              <a:gd fmla="*/ 2947 w 8049" name="connsiteX8-59"/>
              <a:gd fmla="*/ 10391 h 10391" name="connsiteY8-60"/>
              <a:gd fmla="*/ 3660 w 9981" name="connsiteX0-61"/>
              <a:gd fmla="*/ 9640 h 9640" name="connsiteY0-62"/>
              <a:gd fmla="*/ 2678 w 9981" name="connsiteX1-63"/>
              <a:gd fmla="*/ 9150 h 9640" name="connsiteY1-64"/>
              <a:gd fmla="*/ 129 w 9981" name="connsiteX2-65"/>
              <a:gd fmla="*/ 5318 h 9640" name="connsiteY2-66"/>
              <a:gd fmla="*/ 129 w 9981" name="connsiteX3-67"/>
              <a:gd fmla="*/ 4338 h 9640" name="connsiteY3-68"/>
              <a:gd fmla="*/ 2678 w 9981" name="connsiteX4-69"/>
              <a:gd fmla="*/ 506 h 9640" name="connsiteY4-70"/>
              <a:gd fmla="*/ 3660 w 9981" name="connsiteX5-71"/>
              <a:gd fmla="*/ 16 h 9640" name="connsiteY5-72"/>
              <a:gd fmla="*/ 8757 w 9981" name="connsiteX6-73"/>
              <a:gd fmla="*/ 16 h 9640" name="connsiteY6-74"/>
              <a:gd fmla="*/ 9739 w 9981" name="connsiteX7-75"/>
              <a:gd fmla="*/ 506 h 9640" name="connsiteY7-76"/>
              <a:gd fmla="*/ 3660 w 9981" name="connsiteX8-77"/>
              <a:gd fmla="*/ 9640 h 9640" name="connsiteY8-78"/>
              <a:gd fmla="*/ 3667 w 9758" name="connsiteX0-79"/>
              <a:gd fmla="*/ 10713 h 10713" name="connsiteY0-80"/>
              <a:gd fmla="*/ 2683 w 9758" name="connsiteX1-81"/>
              <a:gd fmla="*/ 10205 h 10713" name="connsiteY1-82"/>
              <a:gd fmla="*/ 129 w 9758" name="connsiteX2-83"/>
              <a:gd fmla="*/ 6230 h 10713" name="connsiteY2-84"/>
              <a:gd fmla="*/ 129 w 9758" name="connsiteX3-85"/>
              <a:gd fmla="*/ 5213 h 10713" name="connsiteY3-86"/>
              <a:gd fmla="*/ 2683 w 9758" name="connsiteX4-87"/>
              <a:gd fmla="*/ 1238 h 10713" name="connsiteY4-88"/>
              <a:gd fmla="*/ 3667 w 9758" name="connsiteX5-89"/>
              <a:gd fmla="*/ 730 h 10713" name="connsiteY5-90"/>
              <a:gd fmla="*/ 8774 w 9758" name="connsiteX6-91"/>
              <a:gd fmla="*/ 730 h 10713" name="connsiteY6-92"/>
              <a:gd fmla="*/ 9758 w 9758" name="connsiteX7-93"/>
              <a:gd fmla="*/ 1238 h 10713" name="connsiteY7-94"/>
              <a:gd fmla="*/ 3667 w 9758" name="connsiteX8-95"/>
              <a:gd fmla="*/ 10713 h 10713" name="connsiteY8-96"/>
              <a:gd fmla="*/ 3758 w 10000" name="connsiteX0-97"/>
              <a:gd fmla="*/ 9319 h 9319" name="connsiteY0-98"/>
              <a:gd fmla="*/ 2750 w 10000" name="connsiteX1-99"/>
              <a:gd fmla="*/ 8845 h 9319" name="connsiteY1-100"/>
              <a:gd fmla="*/ 132 w 10000" name="connsiteX2-101"/>
              <a:gd fmla="*/ 5134 h 9319" name="connsiteY2-102"/>
              <a:gd fmla="*/ 132 w 10000" name="connsiteX3-103"/>
              <a:gd fmla="*/ 4185 h 9319" name="connsiteY3-104"/>
              <a:gd fmla="*/ 2750 w 10000" name="connsiteX4-105"/>
              <a:gd fmla="*/ 475 h 9319" name="connsiteY4-106"/>
              <a:gd fmla="*/ 3758 w 10000" name="connsiteX5-107"/>
              <a:gd fmla="*/ 0 h 9319" name="connsiteY5-108"/>
              <a:gd fmla="*/ 8992 w 10000" name="connsiteX6-109"/>
              <a:gd fmla="*/ 0 h 9319" name="connsiteY6-110"/>
              <a:gd fmla="*/ 10000 w 10000" name="connsiteX7-111"/>
              <a:gd fmla="*/ 475 h 9319" name="connsiteY7-112"/>
              <a:gd fmla="*/ 3758 w 10000" name="connsiteX8-113"/>
              <a:gd fmla="*/ 9319 h 9319" name="connsiteY8-114"/>
              <a:gd fmla="*/ 3758 w 10000" name="connsiteX0-115"/>
              <a:gd fmla="*/ 10000 h 10000" name="connsiteY0-116"/>
              <a:gd fmla="*/ 2750 w 10000" name="connsiteX1-117"/>
              <a:gd fmla="*/ 9491 h 10000" name="connsiteY1-118"/>
              <a:gd fmla="*/ 132 w 10000" name="connsiteX2-119"/>
              <a:gd fmla="*/ 5509 h 10000" name="connsiteY2-120"/>
              <a:gd fmla="*/ 132 w 10000" name="connsiteX3-121"/>
              <a:gd fmla="*/ 4491 h 10000" name="connsiteY3-122"/>
              <a:gd fmla="*/ 2750 w 10000" name="connsiteX4-123"/>
              <a:gd fmla="*/ 510 h 10000" name="connsiteY4-124"/>
              <a:gd fmla="*/ 3758 w 10000" name="connsiteX5-125"/>
              <a:gd fmla="*/ 0 h 10000" name="connsiteY5-126"/>
              <a:gd fmla="*/ 8992 w 10000" name="connsiteX6-127"/>
              <a:gd fmla="*/ 0 h 10000" name="connsiteY6-128"/>
              <a:gd fmla="*/ 10000 w 10000" name="connsiteX7-129"/>
              <a:gd fmla="*/ 510 h 10000" name="connsiteY7-130"/>
              <a:gd fmla="*/ 3758 w 10000" name="connsiteX8-131"/>
              <a:gd fmla="*/ 10000 h 10000" name="connsiteY8-132"/>
              <a:gd fmla="*/ 3758 w 10000" name="connsiteX0-133"/>
              <a:gd fmla="*/ 10000 h 10000" name="connsiteY0-134"/>
              <a:gd fmla="*/ 2750 w 10000" name="connsiteX1-135"/>
              <a:gd fmla="*/ 9491 h 10000" name="connsiteY1-136"/>
              <a:gd fmla="*/ 132 w 10000" name="connsiteX2-137"/>
              <a:gd fmla="*/ 5509 h 10000" name="connsiteY2-138"/>
              <a:gd fmla="*/ 132 w 10000" name="connsiteX3-139"/>
              <a:gd fmla="*/ 4491 h 10000" name="connsiteY3-140"/>
              <a:gd fmla="*/ 2750 w 10000" name="connsiteX4-141"/>
              <a:gd fmla="*/ 510 h 10000" name="connsiteY4-142"/>
              <a:gd fmla="*/ 3758 w 10000" name="connsiteX5-143"/>
              <a:gd fmla="*/ 0 h 10000" name="connsiteY5-144"/>
              <a:gd fmla="*/ 8992 w 10000" name="connsiteX6-145"/>
              <a:gd fmla="*/ 0 h 10000" name="connsiteY6-146"/>
              <a:gd fmla="*/ 10000 w 10000" name="connsiteX7-147"/>
              <a:gd fmla="*/ 510 h 10000" name="connsiteY7-148"/>
              <a:gd fmla="*/ 7779 w 10000" name="connsiteX8-149"/>
              <a:gd fmla="*/ 5715 h 10000" name="connsiteY8-150"/>
              <a:gd fmla="*/ 3758 w 10000" name="connsiteX9-151"/>
              <a:gd fmla="*/ 10000 h 10000" name="connsiteY9-152"/>
              <a:gd fmla="*/ 3758 w 10000" name="connsiteX0-153"/>
              <a:gd fmla="*/ 10000 h 10000" name="connsiteY0-154"/>
              <a:gd fmla="*/ 2750 w 10000" name="connsiteX1-155"/>
              <a:gd fmla="*/ 9491 h 10000" name="connsiteY1-156"/>
              <a:gd fmla="*/ 132 w 10000" name="connsiteX2-157"/>
              <a:gd fmla="*/ 5509 h 10000" name="connsiteY2-158"/>
              <a:gd fmla="*/ 132 w 10000" name="connsiteX3-159"/>
              <a:gd fmla="*/ 4491 h 10000" name="connsiteY3-160"/>
              <a:gd fmla="*/ 2750 w 10000" name="connsiteX4-161"/>
              <a:gd fmla="*/ 510 h 10000" name="connsiteY4-162"/>
              <a:gd fmla="*/ 3758 w 10000" name="connsiteX5-163"/>
              <a:gd fmla="*/ 0 h 10000" name="connsiteY5-164"/>
              <a:gd fmla="*/ 8992 w 10000" name="connsiteX6-165"/>
              <a:gd fmla="*/ 0 h 10000" name="connsiteY6-166"/>
              <a:gd fmla="*/ 10000 w 10000" name="connsiteX7-167"/>
              <a:gd fmla="*/ 510 h 10000" name="connsiteY7-168"/>
              <a:gd fmla="*/ 7779 w 10000" name="connsiteX8-169"/>
              <a:gd fmla="*/ 5715 h 10000" name="connsiteY8-170"/>
              <a:gd fmla="*/ 3758 w 10000" name="connsiteX9-171"/>
              <a:gd fmla="*/ 10000 h 10000" name="connsiteY9-172"/>
              <a:gd fmla="*/ 3758 w 10000" name="connsiteX0-173"/>
              <a:gd fmla="*/ 10000 h 10000" name="connsiteY0-174"/>
              <a:gd fmla="*/ 2750 w 10000" name="connsiteX1-175"/>
              <a:gd fmla="*/ 9491 h 10000" name="connsiteY1-176"/>
              <a:gd fmla="*/ 132 w 10000" name="connsiteX2-177"/>
              <a:gd fmla="*/ 5509 h 10000" name="connsiteY2-178"/>
              <a:gd fmla="*/ 132 w 10000" name="connsiteX3-179"/>
              <a:gd fmla="*/ 4491 h 10000" name="connsiteY3-180"/>
              <a:gd fmla="*/ 2750 w 10000" name="connsiteX4-181"/>
              <a:gd fmla="*/ 510 h 10000" name="connsiteY4-182"/>
              <a:gd fmla="*/ 3758 w 10000" name="connsiteX5-183"/>
              <a:gd fmla="*/ 0 h 10000" name="connsiteY5-184"/>
              <a:gd fmla="*/ 8992 w 10000" name="connsiteX6-185"/>
              <a:gd fmla="*/ 0 h 10000" name="connsiteY6-186"/>
              <a:gd fmla="*/ 10000 w 10000" name="connsiteX7-187"/>
              <a:gd fmla="*/ 510 h 10000" name="connsiteY7-188"/>
              <a:gd fmla="*/ 7779 w 10000" name="connsiteX8-189"/>
              <a:gd fmla="*/ 5715 h 10000" name="connsiteY8-190"/>
              <a:gd fmla="*/ 3758 w 10000" name="connsiteX9-191"/>
              <a:gd fmla="*/ 10000 h 10000" name="connsiteY9-192"/>
              <a:gd fmla="*/ 3758 w 10000" name="connsiteX0-193"/>
              <a:gd fmla="*/ 10000 h 10000" name="connsiteY0-194"/>
              <a:gd fmla="*/ 2750 w 10000" name="connsiteX1-195"/>
              <a:gd fmla="*/ 9491 h 10000" name="connsiteY1-196"/>
              <a:gd fmla="*/ 132 w 10000" name="connsiteX2-197"/>
              <a:gd fmla="*/ 5509 h 10000" name="connsiteY2-198"/>
              <a:gd fmla="*/ 132 w 10000" name="connsiteX3-199"/>
              <a:gd fmla="*/ 4491 h 10000" name="connsiteY3-200"/>
              <a:gd fmla="*/ 2750 w 10000" name="connsiteX4-201"/>
              <a:gd fmla="*/ 510 h 10000" name="connsiteY4-202"/>
              <a:gd fmla="*/ 3758 w 10000" name="connsiteX5-203"/>
              <a:gd fmla="*/ 0 h 10000" name="connsiteY5-204"/>
              <a:gd fmla="*/ 8992 w 10000" name="connsiteX6-205"/>
              <a:gd fmla="*/ 0 h 10000" name="connsiteY6-206"/>
              <a:gd fmla="*/ 10000 w 10000" name="connsiteX7-207"/>
              <a:gd fmla="*/ 510 h 10000" name="connsiteY7-208"/>
              <a:gd fmla="*/ 7657 w 10000" name="connsiteX8-209"/>
              <a:gd fmla="*/ 5358 h 10000" name="connsiteY8-210"/>
              <a:gd fmla="*/ 3758 w 10000" name="connsiteX9-211"/>
              <a:gd fmla="*/ 10000 h 10000" name="connsiteY9-212"/>
              <a:gd fmla="*/ 3758 w 10000" name="connsiteX0-213"/>
              <a:gd fmla="*/ 10000 h 10000" name="connsiteY0-214"/>
              <a:gd fmla="*/ 2750 w 10000" name="connsiteX1-215"/>
              <a:gd fmla="*/ 9491 h 10000" name="connsiteY1-216"/>
              <a:gd fmla="*/ 132 w 10000" name="connsiteX2-217"/>
              <a:gd fmla="*/ 5509 h 10000" name="connsiteY2-218"/>
              <a:gd fmla="*/ 132 w 10000" name="connsiteX3-219"/>
              <a:gd fmla="*/ 4491 h 10000" name="connsiteY3-220"/>
              <a:gd fmla="*/ 2750 w 10000" name="connsiteX4-221"/>
              <a:gd fmla="*/ 510 h 10000" name="connsiteY4-222"/>
              <a:gd fmla="*/ 3758 w 10000" name="connsiteX5-223"/>
              <a:gd fmla="*/ 0 h 10000" name="connsiteY5-224"/>
              <a:gd fmla="*/ 8992 w 10000" name="connsiteX6-225"/>
              <a:gd fmla="*/ 0 h 10000" name="connsiteY6-226"/>
              <a:gd fmla="*/ 10000 w 10000" name="connsiteX7-227"/>
              <a:gd fmla="*/ 510 h 10000" name="connsiteY7-228"/>
              <a:gd fmla="*/ 6803 w 10000" name="connsiteX8-229"/>
              <a:gd fmla="*/ 4894 h 10000" name="connsiteY8-230"/>
              <a:gd fmla="*/ 3758 w 10000" name="connsiteX9-231"/>
              <a:gd fmla="*/ 10000 h 10000" name="connsiteY9-232"/>
              <a:gd fmla="*/ 3758 w 10000" name="connsiteX0-233"/>
              <a:gd fmla="*/ 10000 h 10000" name="connsiteY0-234"/>
              <a:gd fmla="*/ 2750 w 10000" name="connsiteX1-235"/>
              <a:gd fmla="*/ 9491 h 10000" name="connsiteY1-236"/>
              <a:gd fmla="*/ 132 w 10000" name="connsiteX2-237"/>
              <a:gd fmla="*/ 5509 h 10000" name="connsiteY2-238"/>
              <a:gd fmla="*/ 132 w 10000" name="connsiteX3-239"/>
              <a:gd fmla="*/ 4491 h 10000" name="connsiteY3-240"/>
              <a:gd fmla="*/ 2750 w 10000" name="connsiteX4-241"/>
              <a:gd fmla="*/ 510 h 10000" name="connsiteY4-242"/>
              <a:gd fmla="*/ 3758 w 10000" name="connsiteX5-243"/>
              <a:gd fmla="*/ 0 h 10000" name="connsiteY5-244"/>
              <a:gd fmla="*/ 8992 w 10000" name="connsiteX6-245"/>
              <a:gd fmla="*/ 0 h 10000" name="connsiteY6-246"/>
              <a:gd fmla="*/ 10000 w 10000" name="connsiteX7-247"/>
              <a:gd fmla="*/ 510 h 10000" name="connsiteY7-248"/>
              <a:gd fmla="*/ 6803 w 10000" name="connsiteX8-249"/>
              <a:gd fmla="*/ 4894 h 10000" name="connsiteY8-250"/>
              <a:gd fmla="*/ 3758 w 10000" name="connsiteX9-251"/>
              <a:gd fmla="*/ 10000 h 10000" name="connsiteY9-252"/>
              <a:gd fmla="*/ 3758 w 10000" name="connsiteX0-253"/>
              <a:gd fmla="*/ 10000 h 10000" name="connsiteY0-254"/>
              <a:gd fmla="*/ 2750 w 10000" name="connsiteX1-255"/>
              <a:gd fmla="*/ 9491 h 10000" name="connsiteY1-256"/>
              <a:gd fmla="*/ 132 w 10000" name="connsiteX2-257"/>
              <a:gd fmla="*/ 5509 h 10000" name="connsiteY2-258"/>
              <a:gd fmla="*/ 132 w 10000" name="connsiteX3-259"/>
              <a:gd fmla="*/ 4491 h 10000" name="connsiteY3-260"/>
              <a:gd fmla="*/ 2750 w 10000" name="connsiteX4-261"/>
              <a:gd fmla="*/ 510 h 10000" name="connsiteY4-262"/>
              <a:gd fmla="*/ 3758 w 10000" name="connsiteX5-263"/>
              <a:gd fmla="*/ 0 h 10000" name="connsiteY5-264"/>
              <a:gd fmla="*/ 8992 w 10000" name="connsiteX6-265"/>
              <a:gd fmla="*/ 0 h 10000" name="connsiteY6-266"/>
              <a:gd fmla="*/ 10000 w 10000" name="connsiteX7-267"/>
              <a:gd fmla="*/ 510 h 10000" name="connsiteY7-268"/>
              <a:gd fmla="*/ 6803 w 10000" name="connsiteX8-269"/>
              <a:gd fmla="*/ 4894 h 10000" name="connsiteY8-270"/>
              <a:gd fmla="*/ 3758 w 10000" name="connsiteX9-271"/>
              <a:gd fmla="*/ 10000 h 10000" name="connsiteY9-272"/>
              <a:gd fmla="*/ 3758 w 10027" name="connsiteX0-273"/>
              <a:gd fmla="*/ 10000 h 10000" name="connsiteY0-274"/>
              <a:gd fmla="*/ 2750 w 10027" name="connsiteX1-275"/>
              <a:gd fmla="*/ 9491 h 10000" name="connsiteY1-276"/>
              <a:gd fmla="*/ 132 w 10027" name="connsiteX2-277"/>
              <a:gd fmla="*/ 5509 h 10000" name="connsiteY2-278"/>
              <a:gd fmla="*/ 132 w 10027" name="connsiteX3-279"/>
              <a:gd fmla="*/ 4491 h 10000" name="connsiteY3-280"/>
              <a:gd fmla="*/ 2750 w 10027" name="connsiteX4-281"/>
              <a:gd fmla="*/ 510 h 10000" name="connsiteY4-282"/>
              <a:gd fmla="*/ 3758 w 10027" name="connsiteX5-283"/>
              <a:gd fmla="*/ 0 h 10000" name="connsiteY5-284"/>
              <a:gd fmla="*/ 8992 w 10027" name="connsiteX6-285"/>
              <a:gd fmla="*/ 0 h 10000" name="connsiteY6-286"/>
              <a:gd fmla="*/ 10000 w 10027" name="connsiteX7-287"/>
              <a:gd fmla="*/ 510 h 10000" name="connsiteY7-288"/>
              <a:gd fmla="*/ 6803 w 10027" name="connsiteX8-289"/>
              <a:gd fmla="*/ 4894 h 10000" name="connsiteY8-290"/>
              <a:gd fmla="*/ 3758 w 10027" name="connsiteX9-291"/>
              <a:gd fmla="*/ 10000 h 10000" name="connsiteY9-292"/>
              <a:gd fmla="*/ 3758 w 10033" name="connsiteX0-293"/>
              <a:gd fmla="*/ 10000 h 10000" name="connsiteY0-294"/>
              <a:gd fmla="*/ 2750 w 10033" name="connsiteX1-295"/>
              <a:gd fmla="*/ 9491 h 10000" name="connsiteY1-296"/>
              <a:gd fmla="*/ 132 w 10033" name="connsiteX2-297"/>
              <a:gd fmla="*/ 5509 h 10000" name="connsiteY2-298"/>
              <a:gd fmla="*/ 132 w 10033" name="connsiteX3-299"/>
              <a:gd fmla="*/ 4491 h 10000" name="connsiteY3-300"/>
              <a:gd fmla="*/ 2750 w 10033" name="connsiteX4-301"/>
              <a:gd fmla="*/ 510 h 10000" name="connsiteY4-302"/>
              <a:gd fmla="*/ 3758 w 10033" name="connsiteX5-303"/>
              <a:gd fmla="*/ 0 h 10000" name="connsiteY5-304"/>
              <a:gd fmla="*/ 8992 w 10033" name="connsiteX6-305"/>
              <a:gd fmla="*/ 0 h 10000" name="connsiteY6-306"/>
              <a:gd fmla="*/ 10000 w 10033" name="connsiteX7-307"/>
              <a:gd fmla="*/ 510 h 10000" name="connsiteY7-308"/>
              <a:gd fmla="*/ 6864 w 10033" name="connsiteX8-309"/>
              <a:gd fmla="*/ 5055 h 10000" name="connsiteY8-310"/>
              <a:gd fmla="*/ 3758 w 10033" name="connsiteX9-311"/>
              <a:gd fmla="*/ 10000 h 10000" name="connsiteY9-312"/>
              <a:gd fmla="*/ 3758 w 10035" name="connsiteX0-313"/>
              <a:gd fmla="*/ 10000 h 10000" name="connsiteY0-314"/>
              <a:gd fmla="*/ 2750 w 10035" name="connsiteX1-315"/>
              <a:gd fmla="*/ 9491 h 10000" name="connsiteY1-316"/>
              <a:gd fmla="*/ 132 w 10035" name="connsiteX2-317"/>
              <a:gd fmla="*/ 5509 h 10000" name="connsiteY2-318"/>
              <a:gd fmla="*/ 132 w 10035" name="connsiteX3-319"/>
              <a:gd fmla="*/ 4491 h 10000" name="connsiteY3-320"/>
              <a:gd fmla="*/ 2750 w 10035" name="connsiteX4-321"/>
              <a:gd fmla="*/ 510 h 10000" name="connsiteY4-322"/>
              <a:gd fmla="*/ 3758 w 10035" name="connsiteX5-323"/>
              <a:gd fmla="*/ 0 h 10000" name="connsiteY5-324"/>
              <a:gd fmla="*/ 8992 w 10035" name="connsiteX6-325"/>
              <a:gd fmla="*/ 0 h 10000" name="connsiteY6-326"/>
              <a:gd fmla="*/ 10000 w 10035" name="connsiteX7-327"/>
              <a:gd fmla="*/ 510 h 10000" name="connsiteY7-328"/>
              <a:gd fmla="*/ 6864 w 10035" name="connsiteX8-329"/>
              <a:gd fmla="*/ 5055 h 10000" name="connsiteY8-330"/>
              <a:gd fmla="*/ 3758 w 10035" name="connsiteX9-331"/>
              <a:gd fmla="*/ 10000 h 10000" name="connsiteY9-332"/>
              <a:gd fmla="*/ 3758 w 10008" name="connsiteX0-333"/>
              <a:gd fmla="*/ 10000 h 10000" name="connsiteY0-334"/>
              <a:gd fmla="*/ 2750 w 10008" name="connsiteX1-335"/>
              <a:gd fmla="*/ 9491 h 10000" name="connsiteY1-336"/>
              <a:gd fmla="*/ 132 w 10008" name="connsiteX2-337"/>
              <a:gd fmla="*/ 5509 h 10000" name="connsiteY2-338"/>
              <a:gd fmla="*/ 132 w 10008" name="connsiteX3-339"/>
              <a:gd fmla="*/ 4491 h 10000" name="connsiteY3-340"/>
              <a:gd fmla="*/ 2750 w 10008" name="connsiteX4-341"/>
              <a:gd fmla="*/ 510 h 10000" name="connsiteY4-342"/>
              <a:gd fmla="*/ 3758 w 10008" name="connsiteX5-343"/>
              <a:gd fmla="*/ 0 h 10000" name="connsiteY5-344"/>
              <a:gd fmla="*/ 8992 w 10008" name="connsiteX6-345"/>
              <a:gd fmla="*/ 0 h 10000" name="connsiteY6-346"/>
              <a:gd fmla="*/ 10000 w 10008" name="connsiteX7-347"/>
              <a:gd fmla="*/ 510 h 10000" name="connsiteY7-348"/>
              <a:gd fmla="*/ 6864 w 10008" name="connsiteX8-349"/>
              <a:gd fmla="*/ 5055 h 10000" name="connsiteY8-350"/>
              <a:gd fmla="*/ 3758 w 10008" name="connsiteX9-351"/>
              <a:gd fmla="*/ 10000 h 10000" name="connsiteY9-352"/>
              <a:gd fmla="*/ 3758 w 10031" name="connsiteX0-353"/>
              <a:gd fmla="*/ 10000 h 10000" name="connsiteY0-354"/>
              <a:gd fmla="*/ 2750 w 10031" name="connsiteX1-355"/>
              <a:gd fmla="*/ 9491 h 10000" name="connsiteY1-356"/>
              <a:gd fmla="*/ 132 w 10031" name="connsiteX2-357"/>
              <a:gd fmla="*/ 5509 h 10000" name="connsiteY2-358"/>
              <a:gd fmla="*/ 132 w 10031" name="connsiteX3-359"/>
              <a:gd fmla="*/ 4491 h 10000" name="connsiteY3-360"/>
              <a:gd fmla="*/ 2750 w 10031" name="connsiteX4-361"/>
              <a:gd fmla="*/ 510 h 10000" name="connsiteY4-362"/>
              <a:gd fmla="*/ 3758 w 10031" name="connsiteX5-363"/>
              <a:gd fmla="*/ 0 h 10000" name="connsiteY5-364"/>
              <a:gd fmla="*/ 8992 w 10031" name="connsiteX6-365"/>
              <a:gd fmla="*/ 0 h 10000" name="connsiteY6-366"/>
              <a:gd fmla="*/ 10000 w 10031" name="connsiteX7-367"/>
              <a:gd fmla="*/ 510 h 10000" name="connsiteY7-368"/>
              <a:gd fmla="*/ 6864 w 10031" name="connsiteX8-369"/>
              <a:gd fmla="*/ 5055 h 10000" name="connsiteY8-370"/>
              <a:gd fmla="*/ 3758 w 10031" name="connsiteX9-371"/>
              <a:gd fmla="*/ 10000 h 10000" name="connsiteY9-372"/>
              <a:gd fmla="*/ 3758 w 10031" name="connsiteX0-373"/>
              <a:gd fmla="*/ 10000 h 10000" name="connsiteY0-374"/>
              <a:gd fmla="*/ 2750 w 10031" name="connsiteX1-375"/>
              <a:gd fmla="*/ 9491 h 10000" name="connsiteY1-376"/>
              <a:gd fmla="*/ 132 w 10031" name="connsiteX2-377"/>
              <a:gd fmla="*/ 5509 h 10000" name="connsiteY2-378"/>
              <a:gd fmla="*/ 132 w 10031" name="connsiteX3-379"/>
              <a:gd fmla="*/ 4491 h 10000" name="connsiteY3-380"/>
              <a:gd fmla="*/ 2750 w 10031" name="connsiteX4-381"/>
              <a:gd fmla="*/ 510 h 10000" name="connsiteY4-382"/>
              <a:gd fmla="*/ 3758 w 10031" name="connsiteX5-383"/>
              <a:gd fmla="*/ 0 h 10000" name="connsiteY5-384"/>
              <a:gd fmla="*/ 8992 w 10031" name="connsiteX6-385"/>
              <a:gd fmla="*/ 0 h 10000" name="connsiteY6-386"/>
              <a:gd fmla="*/ 10000 w 10031" name="connsiteX7-387"/>
              <a:gd fmla="*/ 510 h 10000" name="connsiteY7-388"/>
              <a:gd fmla="*/ 6864 w 10031" name="connsiteX8-389"/>
              <a:gd fmla="*/ 5055 h 10000" name="connsiteY8-390"/>
              <a:gd fmla="*/ 3758 w 10031" name="connsiteX9-391"/>
              <a:gd fmla="*/ 10000 h 10000" name="connsiteY9-392"/>
              <a:gd fmla="*/ 3758 w 10035" name="connsiteX0-393"/>
              <a:gd fmla="*/ 10000 h 10000" name="connsiteY0-394"/>
              <a:gd fmla="*/ 2750 w 10035" name="connsiteX1-395"/>
              <a:gd fmla="*/ 9491 h 10000" name="connsiteY1-396"/>
              <a:gd fmla="*/ 132 w 10035" name="connsiteX2-397"/>
              <a:gd fmla="*/ 5509 h 10000" name="connsiteY2-398"/>
              <a:gd fmla="*/ 132 w 10035" name="connsiteX3-399"/>
              <a:gd fmla="*/ 4491 h 10000" name="connsiteY3-400"/>
              <a:gd fmla="*/ 2750 w 10035" name="connsiteX4-401"/>
              <a:gd fmla="*/ 510 h 10000" name="connsiteY4-402"/>
              <a:gd fmla="*/ 3758 w 10035" name="connsiteX5-403"/>
              <a:gd fmla="*/ 0 h 10000" name="connsiteY5-404"/>
              <a:gd fmla="*/ 8992 w 10035" name="connsiteX6-405"/>
              <a:gd fmla="*/ 0 h 10000" name="connsiteY6-406"/>
              <a:gd fmla="*/ 10000 w 10035" name="connsiteX7-407"/>
              <a:gd fmla="*/ 510 h 10000" name="connsiteY7-408"/>
              <a:gd fmla="*/ 6864 w 10035" name="connsiteX8-409"/>
              <a:gd fmla="*/ 5055 h 10000" name="connsiteY8-410"/>
              <a:gd fmla="*/ 3758 w 10035" name="connsiteX9-411"/>
              <a:gd fmla="*/ 10000 h 10000" name="connsiteY9-412"/>
              <a:gd fmla="*/ 3758 w 10008" name="connsiteX0-413"/>
              <a:gd fmla="*/ 10000 h 10000" name="connsiteY0-414"/>
              <a:gd fmla="*/ 2750 w 10008" name="connsiteX1-415"/>
              <a:gd fmla="*/ 9491 h 10000" name="connsiteY1-416"/>
              <a:gd fmla="*/ 132 w 10008" name="connsiteX2-417"/>
              <a:gd fmla="*/ 5509 h 10000" name="connsiteY2-418"/>
              <a:gd fmla="*/ 132 w 10008" name="connsiteX3-419"/>
              <a:gd fmla="*/ 4491 h 10000" name="connsiteY3-420"/>
              <a:gd fmla="*/ 2750 w 10008" name="connsiteX4-421"/>
              <a:gd fmla="*/ 510 h 10000" name="connsiteY4-422"/>
              <a:gd fmla="*/ 3758 w 10008" name="connsiteX5-423"/>
              <a:gd fmla="*/ 0 h 10000" name="connsiteY5-424"/>
              <a:gd fmla="*/ 8992 w 10008" name="connsiteX6-425"/>
              <a:gd fmla="*/ 0 h 10000" name="connsiteY6-426"/>
              <a:gd fmla="*/ 10000 w 10008" name="connsiteX7-427"/>
              <a:gd fmla="*/ 510 h 10000" name="connsiteY7-428"/>
              <a:gd fmla="*/ 6864 w 10008" name="connsiteX8-429"/>
              <a:gd fmla="*/ 5055 h 10000" name="connsiteY8-430"/>
              <a:gd fmla="*/ 3758 w 10008" name="connsiteX9-431"/>
              <a:gd fmla="*/ 10000 h 10000" name="connsiteY9-432"/>
              <a:gd fmla="*/ 3758 w 10008" name="connsiteX0-433"/>
              <a:gd fmla="*/ 10000 h 10000" name="connsiteY0-434"/>
              <a:gd fmla="*/ 2750 w 10008" name="connsiteX1-435"/>
              <a:gd fmla="*/ 9491 h 10000" name="connsiteY1-436"/>
              <a:gd fmla="*/ 132 w 10008" name="connsiteX2-437"/>
              <a:gd fmla="*/ 5509 h 10000" name="connsiteY2-438"/>
              <a:gd fmla="*/ 132 w 10008" name="connsiteX3-439"/>
              <a:gd fmla="*/ 4491 h 10000" name="connsiteY3-440"/>
              <a:gd fmla="*/ 2750 w 10008" name="connsiteX4-441"/>
              <a:gd fmla="*/ 510 h 10000" name="connsiteY4-442"/>
              <a:gd fmla="*/ 3758 w 10008" name="connsiteX5-443"/>
              <a:gd fmla="*/ 0 h 10000" name="connsiteY5-444"/>
              <a:gd fmla="*/ 8992 w 10008" name="connsiteX6-445"/>
              <a:gd fmla="*/ 0 h 10000" name="connsiteY6-446"/>
              <a:gd fmla="*/ 10000 w 10008" name="connsiteX7-447"/>
              <a:gd fmla="*/ 510 h 10000" name="connsiteY7-448"/>
              <a:gd fmla="*/ 6864 w 10008" name="connsiteX8-449"/>
              <a:gd fmla="*/ 5055 h 10000" name="connsiteY8-450"/>
              <a:gd fmla="*/ 3758 w 10008" name="connsiteX9-451"/>
              <a:gd fmla="*/ 10000 h 10000" name="connsiteY9-452"/>
              <a:gd fmla="*/ 3758 w 10008" name="connsiteX0-453"/>
              <a:gd fmla="*/ 10000 h 10000" name="connsiteY0-454"/>
              <a:gd fmla="*/ 2750 w 10008" name="connsiteX1-455"/>
              <a:gd fmla="*/ 9491 h 10000" name="connsiteY1-456"/>
              <a:gd fmla="*/ 132 w 10008" name="connsiteX2-457"/>
              <a:gd fmla="*/ 5509 h 10000" name="connsiteY2-458"/>
              <a:gd fmla="*/ 132 w 10008" name="connsiteX3-459"/>
              <a:gd fmla="*/ 4491 h 10000" name="connsiteY3-460"/>
              <a:gd fmla="*/ 2750 w 10008" name="connsiteX4-461"/>
              <a:gd fmla="*/ 510 h 10000" name="connsiteY4-462"/>
              <a:gd fmla="*/ 3758 w 10008" name="connsiteX5-463"/>
              <a:gd fmla="*/ 0 h 10000" name="connsiteY5-464"/>
              <a:gd fmla="*/ 8992 w 10008" name="connsiteX6-465"/>
              <a:gd fmla="*/ 0 h 10000" name="connsiteY6-466"/>
              <a:gd fmla="*/ 10000 w 10008" name="connsiteX7-467"/>
              <a:gd fmla="*/ 510 h 10000" name="connsiteY7-468"/>
              <a:gd fmla="*/ 6864 w 10008" name="connsiteX8-469"/>
              <a:gd fmla="*/ 5055 h 10000" name="connsiteY8-470"/>
              <a:gd fmla="*/ 3758 w 10008" name="connsiteX9-471"/>
              <a:gd fmla="*/ 10000 h 10000" name="connsiteY9-472"/>
              <a:gd fmla="*/ 3758 w 10008" name="connsiteX0-473"/>
              <a:gd fmla="*/ 10000 h 10000" name="connsiteY0-474"/>
              <a:gd fmla="*/ 2750 w 10008" name="connsiteX1-475"/>
              <a:gd fmla="*/ 9491 h 10000" name="connsiteY1-476"/>
              <a:gd fmla="*/ 132 w 10008" name="connsiteX2-477"/>
              <a:gd fmla="*/ 5509 h 10000" name="connsiteY2-478"/>
              <a:gd fmla="*/ 132 w 10008" name="connsiteX3-479"/>
              <a:gd fmla="*/ 4491 h 10000" name="connsiteY3-480"/>
              <a:gd fmla="*/ 2750 w 10008" name="connsiteX4-481"/>
              <a:gd fmla="*/ 510 h 10000" name="connsiteY4-482"/>
              <a:gd fmla="*/ 3758 w 10008" name="connsiteX5-483"/>
              <a:gd fmla="*/ 0 h 10000" name="connsiteY5-484"/>
              <a:gd fmla="*/ 8992 w 10008" name="connsiteX6-485"/>
              <a:gd fmla="*/ 0 h 10000" name="connsiteY6-486"/>
              <a:gd fmla="*/ 10000 w 10008" name="connsiteX7-487"/>
              <a:gd fmla="*/ 510 h 10000" name="connsiteY7-488"/>
              <a:gd fmla="*/ 6864 w 10008" name="connsiteX8-489"/>
              <a:gd fmla="*/ 5055 h 10000" name="connsiteY8-490"/>
              <a:gd fmla="*/ 3758 w 10008" name="connsiteX9-491"/>
              <a:gd fmla="*/ 10000 h 10000" name="connsiteY9-492"/>
              <a:gd fmla="*/ 3758 w 10008" name="connsiteX0-493"/>
              <a:gd fmla="*/ 10000 h 10000" name="connsiteY0-494"/>
              <a:gd fmla="*/ 2750 w 10008" name="connsiteX1-495"/>
              <a:gd fmla="*/ 9491 h 10000" name="connsiteY1-496"/>
              <a:gd fmla="*/ 132 w 10008" name="connsiteX2-497"/>
              <a:gd fmla="*/ 5509 h 10000" name="connsiteY2-498"/>
              <a:gd fmla="*/ 132 w 10008" name="connsiteX3-499"/>
              <a:gd fmla="*/ 4491 h 10000" name="connsiteY3-500"/>
              <a:gd fmla="*/ 2750 w 10008" name="connsiteX4-501"/>
              <a:gd fmla="*/ 510 h 10000" name="connsiteY4-502"/>
              <a:gd fmla="*/ 3758 w 10008" name="connsiteX5-503"/>
              <a:gd fmla="*/ 0 h 10000" name="connsiteY5-504"/>
              <a:gd fmla="*/ 8992 w 10008" name="connsiteX6-505"/>
              <a:gd fmla="*/ 0 h 10000" name="connsiteY6-506"/>
              <a:gd fmla="*/ 10000 w 10008" name="connsiteX7-507"/>
              <a:gd fmla="*/ 510 h 10000" name="connsiteY7-508"/>
              <a:gd fmla="*/ 6864 w 10008" name="connsiteX8-509"/>
              <a:gd fmla="*/ 5055 h 10000" name="connsiteY8-510"/>
              <a:gd fmla="*/ 3758 w 10008" name="connsiteX9-511"/>
              <a:gd fmla="*/ 10000 h 10000" name="connsiteY9-5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b="b" l="l" r="r" t="t"/>
            <a:pathLst>
              <a:path h="10000" w="10008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</a:gradFill>
          <a:ln w="12700">
            <a:noFill/>
          </a:ln>
          <a:effectLst/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13002" y="3688352"/>
            <a:ext cx="440076" cy="432422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gdLst>
                <a:gd fmla="*/ 19 w 283" name="T0"/>
                <a:gd fmla="*/ 0 h 283" name="T1"/>
                <a:gd fmla="*/ 264 w 283" name="T2"/>
                <a:gd fmla="*/ 0 h 283" name="T3"/>
                <a:gd fmla="*/ 276 w 283" name="T4"/>
                <a:gd fmla="*/ 4 h 283" name="T5"/>
                <a:gd fmla="*/ 224 w 283" name="T6"/>
                <a:gd fmla="*/ 38 h 283" name="T7"/>
                <a:gd fmla="*/ 97 w 283" name="T8"/>
                <a:gd fmla="*/ 38 h 283" name="T9"/>
                <a:gd fmla="*/ 90 w 283" name="T10"/>
                <a:gd fmla="*/ 38 h 283" name="T11"/>
                <a:gd fmla="*/ 38 w 283" name="T12"/>
                <a:gd fmla="*/ 38 h 283" name="T13"/>
                <a:gd fmla="*/ 38 w 283" name="T14"/>
                <a:gd fmla="*/ 245 h 283" name="T15"/>
                <a:gd fmla="*/ 103 w 283" name="T16"/>
                <a:gd fmla="*/ 245 h 283" name="T17"/>
                <a:gd fmla="*/ 127 w 283" name="T18"/>
                <a:gd fmla="*/ 245 h 283" name="T19"/>
                <a:gd fmla="*/ 245 w 283" name="T20"/>
                <a:gd fmla="*/ 245 h 283" name="T21"/>
                <a:gd fmla="*/ 245 w 283" name="T22"/>
                <a:gd fmla="*/ 152 h 283" name="T23"/>
                <a:gd fmla="*/ 283 w 283" name="T24"/>
                <a:gd fmla="*/ 115 h 283" name="T25"/>
                <a:gd fmla="*/ 283 w 283" name="T26"/>
                <a:gd fmla="*/ 264 h 283" name="T27"/>
                <a:gd fmla="*/ 264 w 283" name="T28"/>
                <a:gd fmla="*/ 283 h 283" name="T29"/>
                <a:gd fmla="*/ 19 w 283" name="T30"/>
                <a:gd fmla="*/ 283 h 283" name="T31"/>
                <a:gd fmla="*/ 0 w 283" name="T32"/>
                <a:gd fmla="*/ 264 h 283" name="T33"/>
                <a:gd fmla="*/ 0 w 283" name="T34"/>
                <a:gd fmla="*/ 19 h 283" name="T35"/>
                <a:gd fmla="*/ 19 w 283" name="T36"/>
                <a:gd fmla="*/ 0 h 2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3" w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gdLst>
                <a:gd fmla="*/ 253 w 490" name="T0"/>
                <a:gd fmla="*/ 737 h 775" name="T1"/>
                <a:gd fmla="*/ 211 w 490" name="T2"/>
                <a:gd fmla="*/ 775 h 775" name="T3"/>
                <a:gd fmla="*/ 175 w 490" name="T4"/>
                <a:gd fmla="*/ 762 h 775" name="T5"/>
                <a:gd fmla="*/ 161 w 490" name="T6"/>
                <a:gd fmla="*/ 762 h 775" name="T7"/>
                <a:gd fmla="*/ 125 w 490" name="T8"/>
                <a:gd fmla="*/ 775 h 775" name="T9"/>
                <a:gd fmla="*/ 84 w 490" name="T10"/>
                <a:gd fmla="*/ 737 h 775" name="T11"/>
                <a:gd fmla="*/ 76 w 490" name="T12"/>
                <a:gd fmla="*/ 475 h 775" name="T13"/>
                <a:gd fmla="*/ 65 w 490" name="T14"/>
                <a:gd fmla="*/ 474 h 775" name="T15"/>
                <a:gd fmla="*/ 21 w 490" name="T16"/>
                <a:gd fmla="*/ 441 h 775" name="T17"/>
                <a:gd fmla="*/ 19 w 490" name="T18"/>
                <a:gd fmla="*/ 217 h 775" name="T19"/>
                <a:gd fmla="*/ 48 w 490" name="T20"/>
                <a:gd fmla="*/ 192 h 775" name="T21"/>
                <a:gd fmla="*/ 121 w 490" name="T22"/>
                <a:gd fmla="*/ 183 h 775" name="T23"/>
                <a:gd fmla="*/ 132 w 490" name="T24"/>
                <a:gd fmla="*/ 189 h 775" name="T25"/>
                <a:gd fmla="*/ 168 w 490" name="T26"/>
                <a:gd fmla="*/ 243 h 775" name="T27"/>
                <a:gd fmla="*/ 204 w 490" name="T28"/>
                <a:gd fmla="*/ 189 h 775" name="T29"/>
                <a:gd fmla="*/ 216 w 490" name="T30"/>
                <a:gd fmla="*/ 183 h 775" name="T31"/>
                <a:gd fmla="*/ 257 w 490" name="T32"/>
                <a:gd fmla="*/ 188 h 775" name="T33"/>
                <a:gd fmla="*/ 293 w 490" name="T34"/>
                <a:gd fmla="*/ 205 h 775" name="T35"/>
                <a:gd fmla="*/ 331 w 490" name="T36"/>
                <a:gd fmla="*/ 251 h 775" name="T37"/>
                <a:gd fmla="*/ 339 w 490" name="T38"/>
                <a:gd fmla="*/ 259 h 775" name="T39"/>
                <a:gd fmla="*/ 355 w 490" name="T40"/>
                <a:gd fmla="*/ 261 h 775" name="T41"/>
                <a:gd fmla="*/ 362 w 490" name="T42"/>
                <a:gd fmla="*/ 256 h 775" name="T43"/>
                <a:gd fmla="*/ 406 w 490" name="T44"/>
                <a:gd fmla="*/ 223 h 775" name="T45"/>
                <a:gd fmla="*/ 452 w 490" name="T46"/>
                <a:gd fmla="*/ 284 h 775" name="T47"/>
                <a:gd fmla="*/ 405 w 490" name="T48"/>
                <a:gd fmla="*/ 318 h 775" name="T49"/>
                <a:gd fmla="*/ 357 w 490" name="T50"/>
                <a:gd fmla="*/ 346 h 775" name="T51"/>
                <a:gd fmla="*/ 321 w 490" name="T52"/>
                <a:gd fmla="*/ 343 h 775" name="T53"/>
                <a:gd fmla="*/ 275 w 490" name="T54"/>
                <a:gd fmla="*/ 302 h 775" name="T55"/>
                <a:gd fmla="*/ 265 w 490" name="T56"/>
                <a:gd fmla="*/ 291 h 775" name="T57"/>
                <a:gd fmla="*/ 253 w 490" name="T58"/>
                <a:gd fmla="*/ 737 h 775" name="T59"/>
                <a:gd fmla="*/ 170 w 490" name="T60"/>
                <a:gd fmla="*/ 1 h 775" name="T61"/>
                <a:gd fmla="*/ 236 w 490" name="T62"/>
                <a:gd fmla="*/ 74 h 775" name="T63"/>
                <a:gd fmla="*/ 167 w 490" name="T64"/>
                <a:gd fmla="*/ 159 h 775" name="T65"/>
                <a:gd fmla="*/ 100 w 490" name="T66"/>
                <a:gd fmla="*/ 71 h 775" name="T67"/>
                <a:gd fmla="*/ 170 w 490" name="T68"/>
                <a:gd fmla="*/ 1 h 7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75" w="490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gdLst>
                <a:gd fmla="*/ 35 w 254" name="T0"/>
                <a:gd fmla="*/ 62 h 204" name="T1"/>
                <a:gd fmla="*/ 0 w 254" name="T2"/>
                <a:gd fmla="*/ 66 h 204" name="T3"/>
                <a:gd fmla="*/ 11 w 254" name="T4"/>
                <a:gd fmla="*/ 171 h 204" name="T5"/>
                <a:gd fmla="*/ 48 w 254" name="T6"/>
                <a:gd fmla="*/ 195 h 204" name="T7"/>
                <a:gd fmla="*/ 243 w 254" name="T8"/>
                <a:gd fmla="*/ 20 h 204" name="T9"/>
                <a:gd fmla="*/ 230 w 254" name="T10"/>
                <a:gd fmla="*/ 7 h 204" name="T11"/>
                <a:gd fmla="*/ 53 w 254" name="T12"/>
                <a:gd fmla="*/ 116 h 204" name="T13"/>
                <a:gd fmla="*/ 35 w 254" name="T14"/>
                <a:gd fmla="*/ 62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25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1940" y="2774397"/>
            <a:ext cx="437337" cy="412978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gdLst>
                <a:gd fmla="*/ 250 w 512" name="T0"/>
                <a:gd fmla="*/ 737 h 775" name="T1"/>
                <a:gd fmla="*/ 209 w 512" name="T2"/>
                <a:gd fmla="*/ 775 h 775" name="T3"/>
                <a:gd fmla="*/ 173 w 512" name="T4"/>
                <a:gd fmla="*/ 762 h 775" name="T5"/>
                <a:gd fmla="*/ 159 w 512" name="T6"/>
                <a:gd fmla="*/ 762 h 775" name="T7"/>
                <a:gd fmla="*/ 124 w 512" name="T8"/>
                <a:gd fmla="*/ 775 h 775" name="T9"/>
                <a:gd fmla="*/ 83 w 512" name="T10"/>
                <a:gd fmla="*/ 737 h 775" name="T11"/>
                <a:gd fmla="*/ 75 w 512" name="T12"/>
                <a:gd fmla="*/ 475 h 775" name="T13"/>
                <a:gd fmla="*/ 65 w 512" name="T14"/>
                <a:gd fmla="*/ 474 h 775" name="T15"/>
                <a:gd fmla="*/ 21 w 512" name="T16"/>
                <a:gd fmla="*/ 441 h 775" name="T17"/>
                <a:gd fmla="*/ 19 w 512" name="T18"/>
                <a:gd fmla="*/ 214 h 775" name="T19"/>
                <a:gd fmla="*/ 48 w 512" name="T20"/>
                <a:gd fmla="*/ 189 h 775" name="T21"/>
                <a:gd fmla="*/ 119 w 512" name="T22"/>
                <a:gd fmla="*/ 181 h 775" name="T23"/>
                <a:gd fmla="*/ 131 w 512" name="T24"/>
                <a:gd fmla="*/ 186 h 775" name="T25"/>
                <a:gd fmla="*/ 166 w 512" name="T26"/>
                <a:gd fmla="*/ 239 h 775" name="T27"/>
                <a:gd fmla="*/ 202 w 512" name="T28"/>
                <a:gd fmla="*/ 186 h 775" name="T29"/>
                <a:gd fmla="*/ 213 w 512" name="T30"/>
                <a:gd fmla="*/ 181 h 775" name="T31"/>
                <a:gd fmla="*/ 269 w 512" name="T32"/>
                <a:gd fmla="*/ 184 h 775" name="T33"/>
                <a:gd fmla="*/ 286 w 512" name="T34"/>
                <a:gd fmla="*/ 190 h 775" name="T35"/>
                <a:gd fmla="*/ 361 w 512" name="T36"/>
                <a:gd fmla="*/ 220 h 775" name="T37"/>
                <a:gd fmla="*/ 454 w 512" name="T38"/>
                <a:gd fmla="*/ 179 h 775" name="T39"/>
                <a:gd fmla="*/ 503 w 512" name="T40"/>
                <a:gd fmla="*/ 193 h 775" name="T41"/>
                <a:gd fmla="*/ 488 w 512" name="T42"/>
                <a:gd fmla="*/ 243 h 775" name="T43"/>
                <a:gd fmla="*/ 382 w 512" name="T44"/>
                <a:gd fmla="*/ 290 h 775" name="T45"/>
                <a:gd fmla="*/ 359 w 512" name="T46"/>
                <a:gd fmla="*/ 294 h 775" name="T47"/>
                <a:gd fmla="*/ 266 w 512" name="T48"/>
                <a:gd fmla="*/ 263 h 775" name="T49"/>
                <a:gd fmla="*/ 261 w 512" name="T50"/>
                <a:gd fmla="*/ 265 h 775" name="T51"/>
                <a:gd fmla="*/ 250 w 512" name="T52"/>
                <a:gd fmla="*/ 737 h 775" name="T53"/>
                <a:gd fmla="*/ 168 w 512" name="T54"/>
                <a:gd fmla="*/ 1 h 775" name="T55"/>
                <a:gd fmla="*/ 233 w 512" name="T56"/>
                <a:gd fmla="*/ 72 h 775" name="T57"/>
                <a:gd fmla="*/ 165 w 512" name="T58"/>
                <a:gd fmla="*/ 157 h 775" name="T59"/>
                <a:gd fmla="*/ 99 w 512" name="T60"/>
                <a:gd fmla="*/ 70 h 775" name="T61"/>
                <a:gd fmla="*/ 168 w 512" name="T62"/>
                <a:gd fmla="*/ 1 h 77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75" w="512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gdLst>
                <a:gd fmla="*/ 388 w 502" name="T0"/>
                <a:gd fmla="*/ 388 h 502" name="T1"/>
                <a:gd fmla="*/ 383 w 502" name="T2"/>
                <a:gd fmla="*/ 335 h 502" name="T3"/>
                <a:gd fmla="*/ 334 w 502" name="T4"/>
                <a:gd fmla="*/ 426 h 502" name="T5"/>
                <a:gd fmla="*/ 445 w 502" name="T6"/>
                <a:gd fmla="*/ 251 h 502" name="T7"/>
                <a:gd fmla="*/ 393 w 502" name="T8"/>
                <a:gd fmla="*/ 214 h 502" name="T9"/>
                <a:gd fmla="*/ 392 w 502" name="T10"/>
                <a:gd fmla="*/ 297 h 502" name="T11"/>
                <a:gd fmla="*/ 430 w 502" name="T12"/>
                <a:gd fmla="*/ 176 h 502" name="T13"/>
                <a:gd fmla="*/ 332 w 502" name="T14"/>
                <a:gd fmla="*/ 75 h 502" name="T15"/>
                <a:gd fmla="*/ 385 w 502" name="T16"/>
                <a:gd fmla="*/ 176 h 502" name="T17"/>
                <a:gd fmla="*/ 72 w 502" name="T18"/>
                <a:gd fmla="*/ 176 h 502" name="T19"/>
                <a:gd fmla="*/ 150 w 502" name="T20"/>
                <a:gd fmla="*/ 117 h 502" name="T21"/>
                <a:gd fmla="*/ 114 w 502" name="T22"/>
                <a:gd fmla="*/ 114 h 502" name="T23"/>
                <a:gd fmla="*/ 165 w 502" name="T24"/>
                <a:gd fmla="*/ 176 h 502" name="T25"/>
                <a:gd fmla="*/ 236 w 502" name="T26"/>
                <a:gd fmla="*/ 71 h 502" name="T27"/>
                <a:gd fmla="*/ 165 w 502" name="T28"/>
                <a:gd fmla="*/ 176 h 502" name="T29"/>
                <a:gd fmla="*/ 345 w 502" name="T30"/>
                <a:gd fmla="*/ 176 h 502" name="T31"/>
                <a:gd fmla="*/ 274 w 502" name="T32"/>
                <a:gd fmla="*/ 71 h 502" name="T33"/>
                <a:gd fmla="*/ 354 w 502" name="T34"/>
                <a:gd fmla="*/ 214 h 502" name="T35"/>
                <a:gd fmla="*/ 274 w 502" name="T36"/>
                <a:gd fmla="*/ 297 h 502" name="T37"/>
                <a:gd fmla="*/ 357 w 502" name="T38"/>
                <a:gd fmla="*/ 252 h 502" name="T39"/>
                <a:gd fmla="*/ 236 w 502" name="T40"/>
                <a:gd fmla="*/ 214 h 502" name="T41"/>
                <a:gd fmla="*/ 153 w 502" name="T42"/>
                <a:gd fmla="*/ 252 h 502" name="T43"/>
                <a:gd fmla="*/ 236 w 502" name="T44"/>
                <a:gd fmla="*/ 297 h 502" name="T45"/>
                <a:gd fmla="*/ 118 w 502" name="T46"/>
                <a:gd fmla="*/ 214 h 502" name="T47"/>
                <a:gd fmla="*/ 57 w 502" name="T48"/>
                <a:gd fmla="*/ 251 h 502" name="T49"/>
                <a:gd fmla="*/ 119 w 502" name="T50"/>
                <a:gd fmla="*/ 297 h 502" name="T51"/>
                <a:gd fmla="*/ 118 w 502" name="T52"/>
                <a:gd fmla="*/ 214 h 502" name="T53"/>
                <a:gd fmla="*/ 274 w 502" name="T54"/>
                <a:gd fmla="*/ 335 h 502" name="T55"/>
                <a:gd fmla="*/ 328 w 502" name="T56"/>
                <a:gd fmla="*/ 367 h 502" name="T57"/>
                <a:gd fmla="*/ 236 w 502" name="T58"/>
                <a:gd fmla="*/ 335 h 502" name="T59"/>
                <a:gd fmla="*/ 182 w 502" name="T60"/>
                <a:gd fmla="*/ 367 h 502" name="T61"/>
                <a:gd fmla="*/ 236 w 502" name="T62"/>
                <a:gd fmla="*/ 335 h 502" name="T63"/>
                <a:gd fmla="*/ 77 w 502" name="T64"/>
                <a:gd fmla="*/ 335 h 502" name="T65"/>
                <a:gd fmla="*/ 181 w 502" name="T66"/>
                <a:gd fmla="*/ 431 h 502" name="T67"/>
                <a:gd fmla="*/ 128 w 502" name="T68"/>
                <a:gd fmla="*/ 335 h 502" name="T69"/>
                <a:gd fmla="*/ 251 w 502" name="T70"/>
                <a:gd fmla="*/ 502 h 502" name="T71"/>
                <a:gd fmla="*/ 0 w 502" name="T72"/>
                <a:gd fmla="*/ 251 h 502" name="T73"/>
                <a:gd fmla="*/ 251 w 502" name="T74"/>
                <a:gd fmla="*/ 0 h 502" name="T75"/>
                <a:gd fmla="*/ 502 w 502" name="T76"/>
                <a:gd fmla="*/ 251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39009" y="1912084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gdLst>
                <a:gd fmla="*/ 25 w 533" name="T0"/>
                <a:gd fmla="*/ 165 h 222" name="T1"/>
                <a:gd fmla="*/ 158 w 533" name="T2"/>
                <a:gd fmla="*/ 165 h 222" name="T3"/>
                <a:gd fmla="*/ 158 w 533" name="T4"/>
                <a:gd fmla="*/ 108 h 222" name="T5"/>
                <a:gd fmla="*/ 184 w 533" name="T6"/>
                <a:gd fmla="*/ 83 h 222" name="T7"/>
                <a:gd fmla="*/ 317 w 533" name="T8"/>
                <a:gd fmla="*/ 83 h 222" name="T9"/>
                <a:gd fmla="*/ 317 w 533" name="T10"/>
                <a:gd fmla="*/ 25 h 222" name="T11"/>
                <a:gd fmla="*/ 343 w 533" name="T12"/>
                <a:gd fmla="*/ 0 h 222" name="T13"/>
                <a:gd fmla="*/ 533 w 533" name="T14"/>
                <a:gd fmla="*/ 0 h 222" name="T15"/>
                <a:gd fmla="*/ 533 w 533" name="T16"/>
                <a:gd fmla="*/ 32 h 222" name="T17"/>
                <a:gd fmla="*/ 508 w 533" name="T18"/>
                <a:gd fmla="*/ 57 h 222" name="T19"/>
                <a:gd fmla="*/ 375 w 533" name="T20"/>
                <a:gd fmla="*/ 57 h 222" name="T21"/>
                <a:gd fmla="*/ 375 w 533" name="T22"/>
                <a:gd fmla="*/ 114 h 222" name="T23"/>
                <a:gd fmla="*/ 349 w 533" name="T24"/>
                <a:gd fmla="*/ 140 h 222" name="T25"/>
                <a:gd fmla="*/ 216 w 533" name="T26"/>
                <a:gd fmla="*/ 140 h 222" name="T27"/>
                <a:gd fmla="*/ 216 w 533" name="T28"/>
                <a:gd fmla="*/ 197 h 222" name="T29"/>
                <a:gd fmla="*/ 190 w 533" name="T30"/>
                <a:gd fmla="*/ 222 h 222" name="T31"/>
                <a:gd fmla="*/ 0 w 533" name="T32"/>
                <a:gd fmla="*/ 222 h 222" name="T33"/>
                <a:gd fmla="*/ 0 w 533" name="T34"/>
                <a:gd fmla="*/ 191 h 222" name="T35"/>
                <a:gd fmla="*/ 25 w 533" name="T36"/>
                <a:gd fmla="*/ 165 h 2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1" w="533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gdLst>
                <a:gd fmla="*/ 28 w 612" name="T0"/>
                <a:gd fmla="*/ 504 h 759" name="T1"/>
                <a:gd fmla="*/ 148 w 612" name="T2"/>
                <a:gd fmla="*/ 514 h 759" name="T3"/>
                <a:gd fmla="*/ 179 w 612" name="T4"/>
                <a:gd fmla="*/ 488 h 759" name="T5"/>
                <a:gd fmla="*/ 184 w 612" name="T6"/>
                <a:gd fmla="*/ 423 h 759" name="T7"/>
                <a:gd fmla="*/ 158 w 612" name="T8"/>
                <a:gd fmla="*/ 392 h 759" name="T9"/>
                <a:gd fmla="*/ 38 w 612" name="T10"/>
                <a:gd fmla="*/ 381 h 759" name="T11"/>
                <a:gd fmla="*/ 7 w 612" name="T12"/>
                <a:gd fmla="*/ 407 h 759" name="T13"/>
                <a:gd fmla="*/ 2 w 612" name="T14"/>
                <a:gd fmla="*/ 473 h 759" name="T15"/>
                <a:gd fmla="*/ 28 w 612" name="T16"/>
                <a:gd fmla="*/ 504 h 759" name="T17"/>
                <a:gd fmla="*/ 157 w 612" name="T18"/>
                <a:gd fmla="*/ 669 h 759" name="T19"/>
                <a:gd fmla="*/ 254 w 612" name="T20"/>
                <a:gd fmla="*/ 487 h 759" name="T21"/>
                <a:gd fmla="*/ 334 w 612" name="T22"/>
                <a:gd fmla="*/ 512 h 759" name="T23"/>
                <a:gd fmla="*/ 342 w 612" name="T24"/>
                <a:gd fmla="*/ 515 h 759" name="T25"/>
                <a:gd fmla="*/ 216 w 612" name="T26"/>
                <a:gd fmla="*/ 722 h 759" name="T27"/>
                <a:gd fmla="*/ 157 w 612" name="T28"/>
                <a:gd fmla="*/ 669 h 759" name="T29"/>
                <a:gd fmla="*/ 379 w 612" name="T30"/>
                <a:gd fmla="*/ 7 h 759" name="T31"/>
                <a:gd fmla="*/ 426 w 612" name="T32"/>
                <a:gd fmla="*/ 84 h 759" name="T33"/>
                <a:gd fmla="*/ 349 w 612" name="T34"/>
                <a:gd fmla="*/ 150 h 759" name="T35"/>
                <a:gd fmla="*/ 304 w 612" name="T36"/>
                <a:gd fmla="*/ 59 h 759" name="T37"/>
                <a:gd fmla="*/ 379 w 612" name="T38"/>
                <a:gd fmla="*/ 7 h 759" name="T39"/>
                <a:gd fmla="*/ 371 w 612" name="T40"/>
                <a:gd fmla="*/ 183 h 759" name="T41"/>
                <a:gd fmla="*/ 403 w 612" name="T42"/>
                <a:gd fmla="*/ 199 h 759" name="T43"/>
                <a:gd fmla="*/ 574 w 612" name="T44"/>
                <a:gd fmla="*/ 278 h 759" name="T45"/>
                <a:gd fmla="*/ 579 w 612" name="T46"/>
                <a:gd fmla="*/ 341 h 759" name="T47"/>
                <a:gd fmla="*/ 398 w 612" name="T48"/>
                <a:gd fmla="*/ 296 h 759" name="T49"/>
                <a:gd fmla="*/ 381 w 612" name="T50"/>
                <a:gd fmla="*/ 385 h 759" name="T51"/>
                <a:gd fmla="*/ 390 w 612" name="T52"/>
                <a:gd fmla="*/ 402 h 759" name="T53"/>
                <a:gd fmla="*/ 561 w 612" name="T54"/>
                <a:gd fmla="*/ 593 h 759" name="T55"/>
                <a:gd fmla="*/ 489 w 612" name="T56"/>
                <a:gd fmla="*/ 626 h 759" name="T57"/>
                <a:gd fmla="*/ 233 w 612" name="T58"/>
                <a:gd fmla="*/ 447 h 759" name="T59"/>
                <a:gd fmla="*/ 203 w 612" name="T60"/>
                <a:gd fmla="*/ 392 h 759" name="T61"/>
                <a:gd fmla="*/ 231 w 612" name="T62"/>
                <a:gd fmla="*/ 239 h 759" name="T63"/>
                <a:gd fmla="*/ 157 w 612" name="T64"/>
                <a:gd fmla="*/ 344 h 759" name="T65"/>
                <a:gd fmla="*/ 95 w 612" name="T66"/>
                <a:gd fmla="*/ 332 h 759" name="T67"/>
                <a:gd fmla="*/ 247 w 612" name="T68"/>
                <a:gd fmla="*/ 155 h 759" name="T69"/>
                <a:gd fmla="*/ 313 w 612" name="T70"/>
                <a:gd fmla="*/ 163 h 759" name="T71"/>
                <a:gd fmla="*/ 349 w 612" name="T72"/>
                <a:gd fmla="*/ 227 h 759" name="T73"/>
                <a:gd fmla="*/ 371 w 612" name="T74"/>
                <a:gd fmla="*/ 183 h 7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59" w="612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88276" y="10223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gdLst>
                <a:gd fmla="*/ 150 w 303" name="T0"/>
                <a:gd fmla="*/ 1 h 354" name="T1"/>
                <a:gd fmla="*/ 81 w 303" name="T2"/>
                <a:gd fmla="*/ 76 h 354" name="T3"/>
                <a:gd fmla="*/ 153 w 303" name="T4"/>
                <a:gd fmla="*/ 165 h 354" name="T5"/>
                <a:gd fmla="*/ 222 w 303" name="T6"/>
                <a:gd fmla="*/ 74 h 354" name="T7"/>
                <a:gd fmla="*/ 150 w 303" name="T8"/>
                <a:gd fmla="*/ 1 h 354" name="T9"/>
                <a:gd fmla="*/ 151 w 303" name="T10"/>
                <a:gd fmla="*/ 261 h 354" name="T11"/>
                <a:gd fmla="*/ 198 w 303" name="T12"/>
                <a:gd fmla="*/ 196 h 354" name="T13"/>
                <a:gd fmla="*/ 210 w 303" name="T14"/>
                <a:gd fmla="*/ 190 h 354" name="T15"/>
                <a:gd fmla="*/ 260 w 303" name="T16"/>
                <a:gd fmla="*/ 199 h 354" name="T17"/>
                <a:gd fmla="*/ 290 w 303" name="T18"/>
                <a:gd fmla="*/ 225 h 354" name="T19"/>
                <a:gd fmla="*/ 303 w 303" name="T20"/>
                <a:gd fmla="*/ 330 h 354" name="T21"/>
                <a:gd fmla="*/ 297 w 303" name="T22"/>
                <a:gd fmla="*/ 347 h 354" name="T23"/>
                <a:gd fmla="*/ 280 w 303" name="T24"/>
                <a:gd fmla="*/ 354 h 354" name="T25"/>
                <a:gd fmla="*/ 23 w 303" name="T26"/>
                <a:gd fmla="*/ 354 h 354" name="T27"/>
                <a:gd fmla="*/ 6 w 303" name="T28"/>
                <a:gd fmla="*/ 347 h 354" name="T29"/>
                <a:gd fmla="*/ 0 w 303" name="T30"/>
                <a:gd fmla="*/ 330 h 354" name="T31"/>
                <a:gd fmla="*/ 13 w 303" name="T32"/>
                <a:gd fmla="*/ 225 h 354" name="T33"/>
                <a:gd fmla="*/ 43 w 303" name="T34"/>
                <a:gd fmla="*/ 199 h 354" name="T35"/>
                <a:gd fmla="*/ 93 w 303" name="T36"/>
                <a:gd fmla="*/ 190 h 354" name="T37"/>
                <a:gd fmla="*/ 105 w 303" name="T38"/>
                <a:gd fmla="*/ 196 h 354" name="T39"/>
                <a:gd fmla="*/ 151 w 303" name="T40"/>
                <a:gd fmla="*/ 261 h 35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54" w="303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gdLst>
                <a:gd fmla="*/ 153 w 310" name="T0"/>
                <a:gd fmla="*/ 1 h 404" name="T1"/>
                <a:gd fmla="*/ 84 w 310" name="T2"/>
                <a:gd fmla="*/ 76 h 404" name="T3"/>
                <a:gd fmla="*/ 156 w 310" name="T4"/>
                <a:gd fmla="*/ 165 h 404" name="T5"/>
                <a:gd fmla="*/ 225 w 310" name="T6"/>
                <a:gd fmla="*/ 73 h 404" name="T7"/>
                <a:gd fmla="*/ 153 w 310" name="T8"/>
                <a:gd fmla="*/ 1 h 404" name="T9"/>
                <a:gd fmla="*/ 155 w 310" name="T10"/>
                <a:gd fmla="*/ 261 h 404" name="T11"/>
                <a:gd fmla="*/ 201 w 310" name="T12"/>
                <a:gd fmla="*/ 195 h 404" name="T13"/>
                <a:gd fmla="*/ 213 w 310" name="T14"/>
                <a:gd fmla="*/ 190 h 404" name="T15"/>
                <a:gd fmla="*/ 263 w 310" name="T16"/>
                <a:gd fmla="*/ 199 h 404" name="T17"/>
                <a:gd fmla="*/ 293 w 310" name="T18"/>
                <a:gd fmla="*/ 225 h 404" name="T19"/>
                <a:gd fmla="*/ 304 w 310" name="T20"/>
                <a:gd fmla="*/ 385 h 404" name="T21"/>
                <a:gd fmla="*/ 282 w 310" name="T22"/>
                <a:gd fmla="*/ 404 h 404" name="T23"/>
                <a:gd fmla="*/ 27 w 310" name="T24"/>
                <a:gd fmla="*/ 404 h 404" name="T25"/>
                <a:gd fmla="*/ 5 w 310" name="T26"/>
                <a:gd fmla="*/ 385 h 404" name="T27"/>
                <a:gd fmla="*/ 16 w 310" name="T28"/>
                <a:gd fmla="*/ 225 h 404" name="T29"/>
                <a:gd fmla="*/ 46 w 310" name="T30"/>
                <a:gd fmla="*/ 199 h 404" name="T31"/>
                <a:gd fmla="*/ 96 w 310" name="T32"/>
                <a:gd fmla="*/ 190 h 404" name="T33"/>
                <a:gd fmla="*/ 108 w 310" name="T34"/>
                <a:gd fmla="*/ 195 h 404" name="T35"/>
                <a:gd fmla="*/ 155 w 310" name="T36"/>
                <a:gd fmla="*/ 261 h 4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2" w="310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gdLst>
                <a:gd fmla="*/ 85 w 209" name="T0"/>
                <a:gd fmla="*/ 19 h 179" name="T1"/>
                <a:gd fmla="*/ 104 w 209" name="T2"/>
                <a:gd fmla="*/ 0 h 179" name="T3"/>
                <a:gd fmla="*/ 124 w 209" name="T4"/>
                <a:gd fmla="*/ 19 h 179" name="T5"/>
                <a:gd fmla="*/ 124 w 209" name="T6"/>
                <a:gd fmla="*/ 98 h 179" name="T7"/>
                <a:gd fmla="*/ 197 w 209" name="T8"/>
                <a:gd fmla="*/ 141 h 179" name="T9"/>
                <a:gd fmla="*/ 204 w 209" name="T10"/>
                <a:gd fmla="*/ 167 h 179" name="T11"/>
                <a:gd fmla="*/ 178 w 209" name="T12"/>
                <a:gd fmla="*/ 174 h 179" name="T13"/>
                <a:gd fmla="*/ 104 w 209" name="T14"/>
                <a:gd fmla="*/ 131 h 179" name="T15"/>
                <a:gd fmla="*/ 31 w 209" name="T16"/>
                <a:gd fmla="*/ 174 h 179" name="T17"/>
                <a:gd fmla="*/ 5 w 209" name="T18"/>
                <a:gd fmla="*/ 167 h 179" name="T19"/>
                <a:gd fmla="*/ 12 w 209" name="T20"/>
                <a:gd fmla="*/ 141 h 179" name="T21"/>
                <a:gd fmla="*/ 85 w 209" name="T22"/>
                <a:gd fmla="*/ 98 h 179" name="T23"/>
                <a:gd fmla="*/ 85 w 209" name="T24"/>
                <a:gd fmla="*/ 19 h 1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9" w="20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gdLst>
                <a:gd fmla="*/ 154 w 310" name="T0"/>
                <a:gd fmla="*/ 1 h 404" name="T1"/>
                <a:gd fmla="*/ 85 w 310" name="T2"/>
                <a:gd fmla="*/ 76 h 404" name="T3"/>
                <a:gd fmla="*/ 157 w 310" name="T4"/>
                <a:gd fmla="*/ 165 h 404" name="T5"/>
                <a:gd fmla="*/ 226 w 310" name="T6"/>
                <a:gd fmla="*/ 73 h 404" name="T7"/>
                <a:gd fmla="*/ 154 w 310" name="T8"/>
                <a:gd fmla="*/ 1 h 404" name="T9"/>
                <a:gd fmla="*/ 155 w 310" name="T10"/>
                <a:gd fmla="*/ 261 h 404" name="T11"/>
                <a:gd fmla="*/ 202 w 310" name="T12"/>
                <a:gd fmla="*/ 195 h 404" name="T13"/>
                <a:gd fmla="*/ 214 w 310" name="T14"/>
                <a:gd fmla="*/ 190 h 404" name="T15"/>
                <a:gd fmla="*/ 264 w 310" name="T16"/>
                <a:gd fmla="*/ 199 h 404" name="T17"/>
                <a:gd fmla="*/ 294 w 310" name="T18"/>
                <a:gd fmla="*/ 225 h 404" name="T19"/>
                <a:gd fmla="*/ 305 w 310" name="T20"/>
                <a:gd fmla="*/ 385 h 404" name="T21"/>
                <a:gd fmla="*/ 283 w 310" name="T22"/>
                <a:gd fmla="*/ 404 h 404" name="T23"/>
                <a:gd fmla="*/ 28 w 310" name="T24"/>
                <a:gd fmla="*/ 404 h 404" name="T25"/>
                <a:gd fmla="*/ 6 w 310" name="T26"/>
                <a:gd fmla="*/ 385 h 404" name="T27"/>
                <a:gd fmla="*/ 17 w 310" name="T28"/>
                <a:gd fmla="*/ 225 h 404" name="T29"/>
                <a:gd fmla="*/ 47 w 310" name="T30"/>
                <a:gd fmla="*/ 199 h 404" name="T31"/>
                <a:gd fmla="*/ 97 w 310" name="T32"/>
                <a:gd fmla="*/ 190 h 404" name="T33"/>
                <a:gd fmla="*/ 109 w 310" name="T34"/>
                <a:gd fmla="*/ 195 h 404" name="T35"/>
                <a:gd fmla="*/ 155 w 310" name="T36"/>
                <a:gd fmla="*/ 261 h 4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2" w="310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971262" y="864172"/>
            <a:ext cx="1514954" cy="1514954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444500" dir="2700000" dist="177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71262" y="2546346"/>
            <a:ext cx="1514954" cy="1514954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444500" dir="2700000" dist="177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84605" y="1310357"/>
            <a:ext cx="1514954" cy="1514954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444500" dir="2700000" dist="177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84605" y="2992531"/>
            <a:ext cx="1514954" cy="1514954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444500" dir="2700000" dist="177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01594" y="499960"/>
            <a:ext cx="728423" cy="728423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08662" y="2461099"/>
            <a:ext cx="728423" cy="728423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35347" y="2536120"/>
            <a:ext cx="728423" cy="728423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122004" y="3946281"/>
            <a:ext cx="728423" cy="728423"/>
          </a:xfrm>
          <a:prstGeom prst="roundRect">
            <a:avLst>
              <a:gd fmla="val 12557" name="adj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95931" y="499960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032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1254" y="81007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032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61254" y="404995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032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95931" y="3651053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03200" dir="2700000" dist="1016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27533" y="631562"/>
            <a:ext cx="613405" cy="613405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algn="tl" blurRad="635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27533" y="3782655"/>
            <a:ext cx="613405" cy="613405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algn="tl" blurRad="635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92856" y="951238"/>
            <a:ext cx="613405" cy="613405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algn="tl" blurRad="635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92856" y="4181556"/>
            <a:ext cx="613405" cy="613405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algn="tl" blurRad="635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98453" y="799765"/>
            <a:ext cx="1071563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98453" y="3946281"/>
            <a:ext cx="1071563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63776" y="1105801"/>
            <a:ext cx="1071563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63776" y="4349758"/>
            <a:ext cx="1071563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04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563559" y="2639242"/>
            <a:ext cx="440076" cy="432422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gdLst>
                <a:gd fmla="*/ 19 w 283" name="T0"/>
                <a:gd fmla="*/ 0 h 283" name="T1"/>
                <a:gd fmla="*/ 264 w 283" name="T2"/>
                <a:gd fmla="*/ 0 h 283" name="T3"/>
                <a:gd fmla="*/ 276 w 283" name="T4"/>
                <a:gd fmla="*/ 4 h 283" name="T5"/>
                <a:gd fmla="*/ 224 w 283" name="T6"/>
                <a:gd fmla="*/ 38 h 283" name="T7"/>
                <a:gd fmla="*/ 97 w 283" name="T8"/>
                <a:gd fmla="*/ 38 h 283" name="T9"/>
                <a:gd fmla="*/ 90 w 283" name="T10"/>
                <a:gd fmla="*/ 38 h 283" name="T11"/>
                <a:gd fmla="*/ 38 w 283" name="T12"/>
                <a:gd fmla="*/ 38 h 283" name="T13"/>
                <a:gd fmla="*/ 38 w 283" name="T14"/>
                <a:gd fmla="*/ 245 h 283" name="T15"/>
                <a:gd fmla="*/ 103 w 283" name="T16"/>
                <a:gd fmla="*/ 245 h 283" name="T17"/>
                <a:gd fmla="*/ 127 w 283" name="T18"/>
                <a:gd fmla="*/ 245 h 283" name="T19"/>
                <a:gd fmla="*/ 245 w 283" name="T20"/>
                <a:gd fmla="*/ 245 h 283" name="T21"/>
                <a:gd fmla="*/ 245 w 283" name="T22"/>
                <a:gd fmla="*/ 152 h 283" name="T23"/>
                <a:gd fmla="*/ 283 w 283" name="T24"/>
                <a:gd fmla="*/ 115 h 283" name="T25"/>
                <a:gd fmla="*/ 283 w 283" name="T26"/>
                <a:gd fmla="*/ 264 h 283" name="T27"/>
                <a:gd fmla="*/ 264 w 283" name="T28"/>
                <a:gd fmla="*/ 283 h 283" name="T29"/>
                <a:gd fmla="*/ 19 w 283" name="T30"/>
                <a:gd fmla="*/ 283 h 283" name="T31"/>
                <a:gd fmla="*/ 0 w 283" name="T32"/>
                <a:gd fmla="*/ 264 h 283" name="T33"/>
                <a:gd fmla="*/ 0 w 283" name="T34"/>
                <a:gd fmla="*/ 19 h 283" name="T35"/>
                <a:gd fmla="*/ 19 w 283" name="T36"/>
                <a:gd fmla="*/ 0 h 2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3" w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gdLst>
                <a:gd fmla="*/ 253 w 490" name="T0"/>
                <a:gd fmla="*/ 737 h 775" name="T1"/>
                <a:gd fmla="*/ 211 w 490" name="T2"/>
                <a:gd fmla="*/ 775 h 775" name="T3"/>
                <a:gd fmla="*/ 175 w 490" name="T4"/>
                <a:gd fmla="*/ 762 h 775" name="T5"/>
                <a:gd fmla="*/ 161 w 490" name="T6"/>
                <a:gd fmla="*/ 762 h 775" name="T7"/>
                <a:gd fmla="*/ 125 w 490" name="T8"/>
                <a:gd fmla="*/ 775 h 775" name="T9"/>
                <a:gd fmla="*/ 84 w 490" name="T10"/>
                <a:gd fmla="*/ 737 h 775" name="T11"/>
                <a:gd fmla="*/ 76 w 490" name="T12"/>
                <a:gd fmla="*/ 475 h 775" name="T13"/>
                <a:gd fmla="*/ 65 w 490" name="T14"/>
                <a:gd fmla="*/ 474 h 775" name="T15"/>
                <a:gd fmla="*/ 21 w 490" name="T16"/>
                <a:gd fmla="*/ 441 h 775" name="T17"/>
                <a:gd fmla="*/ 19 w 490" name="T18"/>
                <a:gd fmla="*/ 217 h 775" name="T19"/>
                <a:gd fmla="*/ 48 w 490" name="T20"/>
                <a:gd fmla="*/ 192 h 775" name="T21"/>
                <a:gd fmla="*/ 121 w 490" name="T22"/>
                <a:gd fmla="*/ 183 h 775" name="T23"/>
                <a:gd fmla="*/ 132 w 490" name="T24"/>
                <a:gd fmla="*/ 189 h 775" name="T25"/>
                <a:gd fmla="*/ 168 w 490" name="T26"/>
                <a:gd fmla="*/ 243 h 775" name="T27"/>
                <a:gd fmla="*/ 204 w 490" name="T28"/>
                <a:gd fmla="*/ 189 h 775" name="T29"/>
                <a:gd fmla="*/ 216 w 490" name="T30"/>
                <a:gd fmla="*/ 183 h 775" name="T31"/>
                <a:gd fmla="*/ 257 w 490" name="T32"/>
                <a:gd fmla="*/ 188 h 775" name="T33"/>
                <a:gd fmla="*/ 293 w 490" name="T34"/>
                <a:gd fmla="*/ 205 h 775" name="T35"/>
                <a:gd fmla="*/ 331 w 490" name="T36"/>
                <a:gd fmla="*/ 251 h 775" name="T37"/>
                <a:gd fmla="*/ 339 w 490" name="T38"/>
                <a:gd fmla="*/ 259 h 775" name="T39"/>
                <a:gd fmla="*/ 355 w 490" name="T40"/>
                <a:gd fmla="*/ 261 h 775" name="T41"/>
                <a:gd fmla="*/ 362 w 490" name="T42"/>
                <a:gd fmla="*/ 256 h 775" name="T43"/>
                <a:gd fmla="*/ 406 w 490" name="T44"/>
                <a:gd fmla="*/ 223 h 775" name="T45"/>
                <a:gd fmla="*/ 452 w 490" name="T46"/>
                <a:gd fmla="*/ 284 h 775" name="T47"/>
                <a:gd fmla="*/ 405 w 490" name="T48"/>
                <a:gd fmla="*/ 318 h 775" name="T49"/>
                <a:gd fmla="*/ 357 w 490" name="T50"/>
                <a:gd fmla="*/ 346 h 775" name="T51"/>
                <a:gd fmla="*/ 321 w 490" name="T52"/>
                <a:gd fmla="*/ 343 h 775" name="T53"/>
                <a:gd fmla="*/ 275 w 490" name="T54"/>
                <a:gd fmla="*/ 302 h 775" name="T55"/>
                <a:gd fmla="*/ 265 w 490" name="T56"/>
                <a:gd fmla="*/ 291 h 775" name="T57"/>
                <a:gd fmla="*/ 253 w 490" name="T58"/>
                <a:gd fmla="*/ 737 h 775" name="T59"/>
                <a:gd fmla="*/ 170 w 490" name="T60"/>
                <a:gd fmla="*/ 1 h 775" name="T61"/>
                <a:gd fmla="*/ 236 w 490" name="T62"/>
                <a:gd fmla="*/ 74 h 775" name="T63"/>
                <a:gd fmla="*/ 167 w 490" name="T64"/>
                <a:gd fmla="*/ 159 h 775" name="T65"/>
                <a:gd fmla="*/ 100 w 490" name="T66"/>
                <a:gd fmla="*/ 71 h 775" name="T67"/>
                <a:gd fmla="*/ 170 w 490" name="T68"/>
                <a:gd fmla="*/ 1 h 7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75" w="490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gdLst>
                <a:gd fmla="*/ 35 w 254" name="T0"/>
                <a:gd fmla="*/ 62 h 204" name="T1"/>
                <a:gd fmla="*/ 0 w 254" name="T2"/>
                <a:gd fmla="*/ 66 h 204" name="T3"/>
                <a:gd fmla="*/ 11 w 254" name="T4"/>
                <a:gd fmla="*/ 171 h 204" name="T5"/>
                <a:gd fmla="*/ 48 w 254" name="T6"/>
                <a:gd fmla="*/ 195 h 204" name="T7"/>
                <a:gd fmla="*/ 243 w 254" name="T8"/>
                <a:gd fmla="*/ 20 h 204" name="T9"/>
                <a:gd fmla="*/ 230 w 254" name="T10"/>
                <a:gd fmla="*/ 7 h 204" name="T11"/>
                <a:gd fmla="*/ 53 w 254" name="T12"/>
                <a:gd fmla="*/ 116 h 204" name="T13"/>
                <a:gd fmla="*/ 35 w 254" name="T14"/>
                <a:gd fmla="*/ 62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25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63568" y="4116807"/>
            <a:ext cx="437337" cy="412978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gdLst>
                <a:gd fmla="*/ 250 w 512" name="T0"/>
                <a:gd fmla="*/ 737 h 775" name="T1"/>
                <a:gd fmla="*/ 209 w 512" name="T2"/>
                <a:gd fmla="*/ 775 h 775" name="T3"/>
                <a:gd fmla="*/ 173 w 512" name="T4"/>
                <a:gd fmla="*/ 762 h 775" name="T5"/>
                <a:gd fmla="*/ 159 w 512" name="T6"/>
                <a:gd fmla="*/ 762 h 775" name="T7"/>
                <a:gd fmla="*/ 124 w 512" name="T8"/>
                <a:gd fmla="*/ 775 h 775" name="T9"/>
                <a:gd fmla="*/ 83 w 512" name="T10"/>
                <a:gd fmla="*/ 737 h 775" name="T11"/>
                <a:gd fmla="*/ 75 w 512" name="T12"/>
                <a:gd fmla="*/ 475 h 775" name="T13"/>
                <a:gd fmla="*/ 65 w 512" name="T14"/>
                <a:gd fmla="*/ 474 h 775" name="T15"/>
                <a:gd fmla="*/ 21 w 512" name="T16"/>
                <a:gd fmla="*/ 441 h 775" name="T17"/>
                <a:gd fmla="*/ 19 w 512" name="T18"/>
                <a:gd fmla="*/ 214 h 775" name="T19"/>
                <a:gd fmla="*/ 48 w 512" name="T20"/>
                <a:gd fmla="*/ 189 h 775" name="T21"/>
                <a:gd fmla="*/ 119 w 512" name="T22"/>
                <a:gd fmla="*/ 181 h 775" name="T23"/>
                <a:gd fmla="*/ 131 w 512" name="T24"/>
                <a:gd fmla="*/ 186 h 775" name="T25"/>
                <a:gd fmla="*/ 166 w 512" name="T26"/>
                <a:gd fmla="*/ 239 h 775" name="T27"/>
                <a:gd fmla="*/ 202 w 512" name="T28"/>
                <a:gd fmla="*/ 186 h 775" name="T29"/>
                <a:gd fmla="*/ 213 w 512" name="T30"/>
                <a:gd fmla="*/ 181 h 775" name="T31"/>
                <a:gd fmla="*/ 269 w 512" name="T32"/>
                <a:gd fmla="*/ 184 h 775" name="T33"/>
                <a:gd fmla="*/ 286 w 512" name="T34"/>
                <a:gd fmla="*/ 190 h 775" name="T35"/>
                <a:gd fmla="*/ 361 w 512" name="T36"/>
                <a:gd fmla="*/ 220 h 775" name="T37"/>
                <a:gd fmla="*/ 454 w 512" name="T38"/>
                <a:gd fmla="*/ 179 h 775" name="T39"/>
                <a:gd fmla="*/ 503 w 512" name="T40"/>
                <a:gd fmla="*/ 193 h 775" name="T41"/>
                <a:gd fmla="*/ 488 w 512" name="T42"/>
                <a:gd fmla="*/ 243 h 775" name="T43"/>
                <a:gd fmla="*/ 382 w 512" name="T44"/>
                <a:gd fmla="*/ 290 h 775" name="T45"/>
                <a:gd fmla="*/ 359 w 512" name="T46"/>
                <a:gd fmla="*/ 294 h 775" name="T47"/>
                <a:gd fmla="*/ 266 w 512" name="T48"/>
                <a:gd fmla="*/ 263 h 775" name="T49"/>
                <a:gd fmla="*/ 261 w 512" name="T50"/>
                <a:gd fmla="*/ 265 h 775" name="T51"/>
                <a:gd fmla="*/ 250 w 512" name="T52"/>
                <a:gd fmla="*/ 737 h 775" name="T53"/>
                <a:gd fmla="*/ 168 w 512" name="T54"/>
                <a:gd fmla="*/ 1 h 775" name="T55"/>
                <a:gd fmla="*/ 233 w 512" name="T56"/>
                <a:gd fmla="*/ 72 h 775" name="T57"/>
                <a:gd fmla="*/ 165 w 512" name="T58"/>
                <a:gd fmla="*/ 157 h 775" name="T59"/>
                <a:gd fmla="*/ 99 w 512" name="T60"/>
                <a:gd fmla="*/ 70 h 775" name="T61"/>
                <a:gd fmla="*/ 168 w 512" name="T62"/>
                <a:gd fmla="*/ 1 h 77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75" w="512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gdLst>
                <a:gd fmla="*/ 388 w 502" name="T0"/>
                <a:gd fmla="*/ 388 h 502" name="T1"/>
                <a:gd fmla="*/ 383 w 502" name="T2"/>
                <a:gd fmla="*/ 335 h 502" name="T3"/>
                <a:gd fmla="*/ 334 w 502" name="T4"/>
                <a:gd fmla="*/ 426 h 502" name="T5"/>
                <a:gd fmla="*/ 445 w 502" name="T6"/>
                <a:gd fmla="*/ 251 h 502" name="T7"/>
                <a:gd fmla="*/ 393 w 502" name="T8"/>
                <a:gd fmla="*/ 214 h 502" name="T9"/>
                <a:gd fmla="*/ 392 w 502" name="T10"/>
                <a:gd fmla="*/ 297 h 502" name="T11"/>
                <a:gd fmla="*/ 430 w 502" name="T12"/>
                <a:gd fmla="*/ 176 h 502" name="T13"/>
                <a:gd fmla="*/ 332 w 502" name="T14"/>
                <a:gd fmla="*/ 75 h 502" name="T15"/>
                <a:gd fmla="*/ 385 w 502" name="T16"/>
                <a:gd fmla="*/ 176 h 502" name="T17"/>
                <a:gd fmla="*/ 72 w 502" name="T18"/>
                <a:gd fmla="*/ 176 h 502" name="T19"/>
                <a:gd fmla="*/ 150 w 502" name="T20"/>
                <a:gd fmla="*/ 117 h 502" name="T21"/>
                <a:gd fmla="*/ 114 w 502" name="T22"/>
                <a:gd fmla="*/ 114 h 502" name="T23"/>
                <a:gd fmla="*/ 165 w 502" name="T24"/>
                <a:gd fmla="*/ 176 h 502" name="T25"/>
                <a:gd fmla="*/ 236 w 502" name="T26"/>
                <a:gd fmla="*/ 71 h 502" name="T27"/>
                <a:gd fmla="*/ 165 w 502" name="T28"/>
                <a:gd fmla="*/ 176 h 502" name="T29"/>
                <a:gd fmla="*/ 345 w 502" name="T30"/>
                <a:gd fmla="*/ 176 h 502" name="T31"/>
                <a:gd fmla="*/ 274 w 502" name="T32"/>
                <a:gd fmla="*/ 71 h 502" name="T33"/>
                <a:gd fmla="*/ 354 w 502" name="T34"/>
                <a:gd fmla="*/ 214 h 502" name="T35"/>
                <a:gd fmla="*/ 274 w 502" name="T36"/>
                <a:gd fmla="*/ 297 h 502" name="T37"/>
                <a:gd fmla="*/ 357 w 502" name="T38"/>
                <a:gd fmla="*/ 252 h 502" name="T39"/>
                <a:gd fmla="*/ 236 w 502" name="T40"/>
                <a:gd fmla="*/ 214 h 502" name="T41"/>
                <a:gd fmla="*/ 153 w 502" name="T42"/>
                <a:gd fmla="*/ 252 h 502" name="T43"/>
                <a:gd fmla="*/ 236 w 502" name="T44"/>
                <a:gd fmla="*/ 297 h 502" name="T45"/>
                <a:gd fmla="*/ 118 w 502" name="T46"/>
                <a:gd fmla="*/ 214 h 502" name="T47"/>
                <a:gd fmla="*/ 57 w 502" name="T48"/>
                <a:gd fmla="*/ 251 h 502" name="T49"/>
                <a:gd fmla="*/ 119 w 502" name="T50"/>
                <a:gd fmla="*/ 297 h 502" name="T51"/>
                <a:gd fmla="*/ 118 w 502" name="T52"/>
                <a:gd fmla="*/ 214 h 502" name="T53"/>
                <a:gd fmla="*/ 274 w 502" name="T54"/>
                <a:gd fmla="*/ 335 h 502" name="T55"/>
                <a:gd fmla="*/ 328 w 502" name="T56"/>
                <a:gd fmla="*/ 367 h 502" name="T57"/>
                <a:gd fmla="*/ 236 w 502" name="T58"/>
                <a:gd fmla="*/ 335 h 502" name="T59"/>
                <a:gd fmla="*/ 182 w 502" name="T60"/>
                <a:gd fmla="*/ 367 h 502" name="T61"/>
                <a:gd fmla="*/ 236 w 502" name="T62"/>
                <a:gd fmla="*/ 335 h 502" name="T63"/>
                <a:gd fmla="*/ 77 w 502" name="T64"/>
                <a:gd fmla="*/ 335 h 502" name="T65"/>
                <a:gd fmla="*/ 181 w 502" name="T66"/>
                <a:gd fmla="*/ 431 h 502" name="T67"/>
                <a:gd fmla="*/ 128 w 502" name="T68"/>
                <a:gd fmla="*/ 335 h 502" name="T69"/>
                <a:gd fmla="*/ 251 w 502" name="T70"/>
                <a:gd fmla="*/ 502 h 502" name="T71"/>
                <a:gd fmla="*/ 0 w 502" name="T72"/>
                <a:gd fmla="*/ 251 h 502" name="T73"/>
                <a:gd fmla="*/ 251 w 502" name="T74"/>
                <a:gd fmla="*/ 0 h 502" name="T75"/>
                <a:gd fmla="*/ 502 w 502" name="T76"/>
                <a:gd fmla="*/ 251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0049" y="2700903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gdLst>
                <a:gd fmla="*/ 25 w 533" name="T0"/>
                <a:gd fmla="*/ 165 h 222" name="T1"/>
                <a:gd fmla="*/ 158 w 533" name="T2"/>
                <a:gd fmla="*/ 165 h 222" name="T3"/>
                <a:gd fmla="*/ 158 w 533" name="T4"/>
                <a:gd fmla="*/ 108 h 222" name="T5"/>
                <a:gd fmla="*/ 184 w 533" name="T6"/>
                <a:gd fmla="*/ 83 h 222" name="T7"/>
                <a:gd fmla="*/ 317 w 533" name="T8"/>
                <a:gd fmla="*/ 83 h 222" name="T9"/>
                <a:gd fmla="*/ 317 w 533" name="T10"/>
                <a:gd fmla="*/ 25 h 222" name="T11"/>
                <a:gd fmla="*/ 343 w 533" name="T12"/>
                <a:gd fmla="*/ 0 h 222" name="T13"/>
                <a:gd fmla="*/ 533 w 533" name="T14"/>
                <a:gd fmla="*/ 0 h 222" name="T15"/>
                <a:gd fmla="*/ 533 w 533" name="T16"/>
                <a:gd fmla="*/ 32 h 222" name="T17"/>
                <a:gd fmla="*/ 508 w 533" name="T18"/>
                <a:gd fmla="*/ 57 h 222" name="T19"/>
                <a:gd fmla="*/ 375 w 533" name="T20"/>
                <a:gd fmla="*/ 57 h 222" name="T21"/>
                <a:gd fmla="*/ 375 w 533" name="T22"/>
                <a:gd fmla="*/ 114 h 222" name="T23"/>
                <a:gd fmla="*/ 349 w 533" name="T24"/>
                <a:gd fmla="*/ 140 h 222" name="T25"/>
                <a:gd fmla="*/ 216 w 533" name="T26"/>
                <a:gd fmla="*/ 140 h 222" name="T27"/>
                <a:gd fmla="*/ 216 w 533" name="T28"/>
                <a:gd fmla="*/ 197 h 222" name="T29"/>
                <a:gd fmla="*/ 190 w 533" name="T30"/>
                <a:gd fmla="*/ 222 h 222" name="T31"/>
                <a:gd fmla="*/ 0 w 533" name="T32"/>
                <a:gd fmla="*/ 222 h 222" name="T33"/>
                <a:gd fmla="*/ 0 w 533" name="T34"/>
                <a:gd fmla="*/ 191 h 222" name="T35"/>
                <a:gd fmla="*/ 25 w 533" name="T36"/>
                <a:gd fmla="*/ 165 h 2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1" w="533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gdLst>
                <a:gd fmla="*/ 28 w 612" name="T0"/>
                <a:gd fmla="*/ 504 h 759" name="T1"/>
                <a:gd fmla="*/ 148 w 612" name="T2"/>
                <a:gd fmla="*/ 514 h 759" name="T3"/>
                <a:gd fmla="*/ 179 w 612" name="T4"/>
                <a:gd fmla="*/ 488 h 759" name="T5"/>
                <a:gd fmla="*/ 184 w 612" name="T6"/>
                <a:gd fmla="*/ 423 h 759" name="T7"/>
                <a:gd fmla="*/ 158 w 612" name="T8"/>
                <a:gd fmla="*/ 392 h 759" name="T9"/>
                <a:gd fmla="*/ 38 w 612" name="T10"/>
                <a:gd fmla="*/ 381 h 759" name="T11"/>
                <a:gd fmla="*/ 7 w 612" name="T12"/>
                <a:gd fmla="*/ 407 h 759" name="T13"/>
                <a:gd fmla="*/ 2 w 612" name="T14"/>
                <a:gd fmla="*/ 473 h 759" name="T15"/>
                <a:gd fmla="*/ 28 w 612" name="T16"/>
                <a:gd fmla="*/ 504 h 759" name="T17"/>
                <a:gd fmla="*/ 157 w 612" name="T18"/>
                <a:gd fmla="*/ 669 h 759" name="T19"/>
                <a:gd fmla="*/ 254 w 612" name="T20"/>
                <a:gd fmla="*/ 487 h 759" name="T21"/>
                <a:gd fmla="*/ 334 w 612" name="T22"/>
                <a:gd fmla="*/ 512 h 759" name="T23"/>
                <a:gd fmla="*/ 342 w 612" name="T24"/>
                <a:gd fmla="*/ 515 h 759" name="T25"/>
                <a:gd fmla="*/ 216 w 612" name="T26"/>
                <a:gd fmla="*/ 722 h 759" name="T27"/>
                <a:gd fmla="*/ 157 w 612" name="T28"/>
                <a:gd fmla="*/ 669 h 759" name="T29"/>
                <a:gd fmla="*/ 379 w 612" name="T30"/>
                <a:gd fmla="*/ 7 h 759" name="T31"/>
                <a:gd fmla="*/ 426 w 612" name="T32"/>
                <a:gd fmla="*/ 84 h 759" name="T33"/>
                <a:gd fmla="*/ 349 w 612" name="T34"/>
                <a:gd fmla="*/ 150 h 759" name="T35"/>
                <a:gd fmla="*/ 304 w 612" name="T36"/>
                <a:gd fmla="*/ 59 h 759" name="T37"/>
                <a:gd fmla="*/ 379 w 612" name="T38"/>
                <a:gd fmla="*/ 7 h 759" name="T39"/>
                <a:gd fmla="*/ 371 w 612" name="T40"/>
                <a:gd fmla="*/ 183 h 759" name="T41"/>
                <a:gd fmla="*/ 403 w 612" name="T42"/>
                <a:gd fmla="*/ 199 h 759" name="T43"/>
                <a:gd fmla="*/ 574 w 612" name="T44"/>
                <a:gd fmla="*/ 278 h 759" name="T45"/>
                <a:gd fmla="*/ 579 w 612" name="T46"/>
                <a:gd fmla="*/ 341 h 759" name="T47"/>
                <a:gd fmla="*/ 398 w 612" name="T48"/>
                <a:gd fmla="*/ 296 h 759" name="T49"/>
                <a:gd fmla="*/ 381 w 612" name="T50"/>
                <a:gd fmla="*/ 385 h 759" name="T51"/>
                <a:gd fmla="*/ 390 w 612" name="T52"/>
                <a:gd fmla="*/ 402 h 759" name="T53"/>
                <a:gd fmla="*/ 561 w 612" name="T54"/>
                <a:gd fmla="*/ 593 h 759" name="T55"/>
                <a:gd fmla="*/ 489 w 612" name="T56"/>
                <a:gd fmla="*/ 626 h 759" name="T57"/>
                <a:gd fmla="*/ 233 w 612" name="T58"/>
                <a:gd fmla="*/ 447 h 759" name="T59"/>
                <a:gd fmla="*/ 203 w 612" name="T60"/>
                <a:gd fmla="*/ 392 h 759" name="T61"/>
                <a:gd fmla="*/ 231 w 612" name="T62"/>
                <a:gd fmla="*/ 239 h 759" name="T63"/>
                <a:gd fmla="*/ 157 w 612" name="T64"/>
                <a:gd fmla="*/ 344 h 759" name="T65"/>
                <a:gd fmla="*/ 95 w 612" name="T66"/>
                <a:gd fmla="*/ 332 h 759" name="T67"/>
                <a:gd fmla="*/ 247 w 612" name="T68"/>
                <a:gd fmla="*/ 155 h 759" name="T69"/>
                <a:gd fmla="*/ 313 w 612" name="T70"/>
                <a:gd fmla="*/ 163 h 759" name="T71"/>
                <a:gd fmla="*/ 349 w 612" name="T72"/>
                <a:gd fmla="*/ 227 h 759" name="T73"/>
                <a:gd fmla="*/ 371 w 612" name="T74"/>
                <a:gd fmla="*/ 183 h 7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59" w="612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83578" y="6821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gdLst>
                <a:gd fmla="*/ 150 w 303" name="T0"/>
                <a:gd fmla="*/ 1 h 354" name="T1"/>
                <a:gd fmla="*/ 81 w 303" name="T2"/>
                <a:gd fmla="*/ 76 h 354" name="T3"/>
                <a:gd fmla="*/ 153 w 303" name="T4"/>
                <a:gd fmla="*/ 165 h 354" name="T5"/>
                <a:gd fmla="*/ 222 w 303" name="T6"/>
                <a:gd fmla="*/ 74 h 354" name="T7"/>
                <a:gd fmla="*/ 150 w 303" name="T8"/>
                <a:gd fmla="*/ 1 h 354" name="T9"/>
                <a:gd fmla="*/ 151 w 303" name="T10"/>
                <a:gd fmla="*/ 261 h 354" name="T11"/>
                <a:gd fmla="*/ 198 w 303" name="T12"/>
                <a:gd fmla="*/ 196 h 354" name="T13"/>
                <a:gd fmla="*/ 210 w 303" name="T14"/>
                <a:gd fmla="*/ 190 h 354" name="T15"/>
                <a:gd fmla="*/ 260 w 303" name="T16"/>
                <a:gd fmla="*/ 199 h 354" name="T17"/>
                <a:gd fmla="*/ 290 w 303" name="T18"/>
                <a:gd fmla="*/ 225 h 354" name="T19"/>
                <a:gd fmla="*/ 303 w 303" name="T20"/>
                <a:gd fmla="*/ 330 h 354" name="T21"/>
                <a:gd fmla="*/ 297 w 303" name="T22"/>
                <a:gd fmla="*/ 347 h 354" name="T23"/>
                <a:gd fmla="*/ 280 w 303" name="T24"/>
                <a:gd fmla="*/ 354 h 354" name="T25"/>
                <a:gd fmla="*/ 23 w 303" name="T26"/>
                <a:gd fmla="*/ 354 h 354" name="T27"/>
                <a:gd fmla="*/ 6 w 303" name="T28"/>
                <a:gd fmla="*/ 347 h 354" name="T29"/>
                <a:gd fmla="*/ 0 w 303" name="T30"/>
                <a:gd fmla="*/ 330 h 354" name="T31"/>
                <a:gd fmla="*/ 13 w 303" name="T32"/>
                <a:gd fmla="*/ 225 h 354" name="T33"/>
                <a:gd fmla="*/ 43 w 303" name="T34"/>
                <a:gd fmla="*/ 199 h 354" name="T35"/>
                <a:gd fmla="*/ 93 w 303" name="T36"/>
                <a:gd fmla="*/ 190 h 354" name="T37"/>
                <a:gd fmla="*/ 105 w 303" name="T38"/>
                <a:gd fmla="*/ 196 h 354" name="T39"/>
                <a:gd fmla="*/ 151 w 303" name="T40"/>
                <a:gd fmla="*/ 261 h 35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54" w="303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gdLst>
                <a:gd fmla="*/ 153 w 310" name="T0"/>
                <a:gd fmla="*/ 1 h 404" name="T1"/>
                <a:gd fmla="*/ 84 w 310" name="T2"/>
                <a:gd fmla="*/ 76 h 404" name="T3"/>
                <a:gd fmla="*/ 156 w 310" name="T4"/>
                <a:gd fmla="*/ 165 h 404" name="T5"/>
                <a:gd fmla="*/ 225 w 310" name="T6"/>
                <a:gd fmla="*/ 73 h 404" name="T7"/>
                <a:gd fmla="*/ 153 w 310" name="T8"/>
                <a:gd fmla="*/ 1 h 404" name="T9"/>
                <a:gd fmla="*/ 155 w 310" name="T10"/>
                <a:gd fmla="*/ 261 h 404" name="T11"/>
                <a:gd fmla="*/ 201 w 310" name="T12"/>
                <a:gd fmla="*/ 195 h 404" name="T13"/>
                <a:gd fmla="*/ 213 w 310" name="T14"/>
                <a:gd fmla="*/ 190 h 404" name="T15"/>
                <a:gd fmla="*/ 263 w 310" name="T16"/>
                <a:gd fmla="*/ 199 h 404" name="T17"/>
                <a:gd fmla="*/ 293 w 310" name="T18"/>
                <a:gd fmla="*/ 225 h 404" name="T19"/>
                <a:gd fmla="*/ 304 w 310" name="T20"/>
                <a:gd fmla="*/ 385 h 404" name="T21"/>
                <a:gd fmla="*/ 282 w 310" name="T22"/>
                <a:gd fmla="*/ 404 h 404" name="T23"/>
                <a:gd fmla="*/ 27 w 310" name="T24"/>
                <a:gd fmla="*/ 404 h 404" name="T25"/>
                <a:gd fmla="*/ 5 w 310" name="T26"/>
                <a:gd fmla="*/ 385 h 404" name="T27"/>
                <a:gd fmla="*/ 16 w 310" name="T28"/>
                <a:gd fmla="*/ 225 h 404" name="T29"/>
                <a:gd fmla="*/ 46 w 310" name="T30"/>
                <a:gd fmla="*/ 199 h 404" name="T31"/>
                <a:gd fmla="*/ 96 w 310" name="T32"/>
                <a:gd fmla="*/ 190 h 404" name="T33"/>
                <a:gd fmla="*/ 108 w 310" name="T34"/>
                <a:gd fmla="*/ 195 h 404" name="T35"/>
                <a:gd fmla="*/ 155 w 310" name="T36"/>
                <a:gd fmla="*/ 261 h 4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2" w="310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gdLst>
                <a:gd fmla="*/ 85 w 209" name="T0"/>
                <a:gd fmla="*/ 19 h 179" name="T1"/>
                <a:gd fmla="*/ 104 w 209" name="T2"/>
                <a:gd fmla="*/ 0 h 179" name="T3"/>
                <a:gd fmla="*/ 124 w 209" name="T4"/>
                <a:gd fmla="*/ 19 h 179" name="T5"/>
                <a:gd fmla="*/ 124 w 209" name="T6"/>
                <a:gd fmla="*/ 98 h 179" name="T7"/>
                <a:gd fmla="*/ 197 w 209" name="T8"/>
                <a:gd fmla="*/ 141 h 179" name="T9"/>
                <a:gd fmla="*/ 204 w 209" name="T10"/>
                <a:gd fmla="*/ 167 h 179" name="T11"/>
                <a:gd fmla="*/ 178 w 209" name="T12"/>
                <a:gd fmla="*/ 174 h 179" name="T13"/>
                <a:gd fmla="*/ 104 w 209" name="T14"/>
                <a:gd fmla="*/ 131 h 179" name="T15"/>
                <a:gd fmla="*/ 31 w 209" name="T16"/>
                <a:gd fmla="*/ 174 h 179" name="T17"/>
                <a:gd fmla="*/ 5 w 209" name="T18"/>
                <a:gd fmla="*/ 167 h 179" name="T19"/>
                <a:gd fmla="*/ 12 w 209" name="T20"/>
                <a:gd fmla="*/ 141 h 179" name="T21"/>
                <a:gd fmla="*/ 85 w 209" name="T22"/>
                <a:gd fmla="*/ 98 h 179" name="T23"/>
                <a:gd fmla="*/ 85 w 209" name="T24"/>
                <a:gd fmla="*/ 19 h 1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9" w="20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gdLst>
                <a:gd fmla="*/ 154 w 310" name="T0"/>
                <a:gd fmla="*/ 1 h 404" name="T1"/>
                <a:gd fmla="*/ 85 w 310" name="T2"/>
                <a:gd fmla="*/ 76 h 404" name="T3"/>
                <a:gd fmla="*/ 157 w 310" name="T4"/>
                <a:gd fmla="*/ 165 h 404" name="T5"/>
                <a:gd fmla="*/ 226 w 310" name="T6"/>
                <a:gd fmla="*/ 73 h 404" name="T7"/>
                <a:gd fmla="*/ 154 w 310" name="T8"/>
                <a:gd fmla="*/ 1 h 404" name="T9"/>
                <a:gd fmla="*/ 155 w 310" name="T10"/>
                <a:gd fmla="*/ 261 h 404" name="T11"/>
                <a:gd fmla="*/ 202 w 310" name="T12"/>
                <a:gd fmla="*/ 195 h 404" name="T13"/>
                <a:gd fmla="*/ 214 w 310" name="T14"/>
                <a:gd fmla="*/ 190 h 404" name="T15"/>
                <a:gd fmla="*/ 264 w 310" name="T16"/>
                <a:gd fmla="*/ 199 h 404" name="T17"/>
                <a:gd fmla="*/ 294 w 310" name="T18"/>
                <a:gd fmla="*/ 225 h 404" name="T19"/>
                <a:gd fmla="*/ 305 w 310" name="T20"/>
                <a:gd fmla="*/ 385 h 404" name="T21"/>
                <a:gd fmla="*/ 283 w 310" name="T22"/>
                <a:gd fmla="*/ 404 h 404" name="T23"/>
                <a:gd fmla="*/ 28 w 310" name="T24"/>
                <a:gd fmla="*/ 404 h 404" name="T25"/>
                <a:gd fmla="*/ 6 w 310" name="T26"/>
                <a:gd fmla="*/ 385 h 404" name="T27"/>
                <a:gd fmla="*/ 17 w 310" name="T28"/>
                <a:gd fmla="*/ 225 h 404" name="T29"/>
                <a:gd fmla="*/ 47 w 310" name="T30"/>
                <a:gd fmla="*/ 199 h 404" name="T31"/>
                <a:gd fmla="*/ 97 w 310" name="T32"/>
                <a:gd fmla="*/ 190 h 404" name="T33"/>
                <a:gd fmla="*/ 109 w 310" name="T34"/>
                <a:gd fmla="*/ 195 h 404" name="T35"/>
                <a:gd fmla="*/ 155 w 310" name="T36"/>
                <a:gd fmla="*/ 261 h 4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2" w="310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85292" y="1460054"/>
            <a:ext cx="1104544" cy="776663"/>
            <a:chOff x="2712002" y="1276230"/>
            <a:chExt cx="1472725" cy="1035551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72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56041" y="1841763"/>
            <a:ext cx="1104544" cy="776663"/>
            <a:chOff x="2712002" y="1276230"/>
            <a:chExt cx="1472725" cy="1035551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72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56041" y="3478196"/>
            <a:ext cx="1104544" cy="776663"/>
            <a:chOff x="2712002" y="1276230"/>
            <a:chExt cx="1472725" cy="1035551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0"/>
              <a:ext cx="1394182" cy="772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85292" y="3033969"/>
            <a:ext cx="1104544" cy="776663"/>
            <a:chOff x="2712002" y="1276230"/>
            <a:chExt cx="1472725" cy="1035551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72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566313" y="1197030"/>
            <a:ext cx="278167" cy="237770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gdLst>
                <a:gd fmla="*/ 383 w 408" name="T0"/>
                <a:gd fmla="*/ 0 h 52" name="T1"/>
                <a:gd fmla="*/ 363 w 408" name="T2"/>
                <a:gd fmla="*/ 0 h 52" name="T3"/>
                <a:gd fmla="*/ 363 w 408" name="T4"/>
                <a:gd fmla="*/ 17 h 52" name="T5"/>
                <a:gd fmla="*/ 283 w 408" name="T6"/>
                <a:gd fmla="*/ 17 h 52" name="T7"/>
                <a:gd fmla="*/ 283 w 408" name="T8"/>
                <a:gd fmla="*/ 0 h 52" name="T9"/>
                <a:gd fmla="*/ 238 w 408" name="T10"/>
                <a:gd fmla="*/ 0 h 52" name="T11"/>
                <a:gd fmla="*/ 238 w 408" name="T12"/>
                <a:gd fmla="*/ 14 h 52" name="T13"/>
                <a:gd fmla="*/ 158 w 408" name="T14"/>
                <a:gd fmla="*/ 14 h 52" name="T15"/>
                <a:gd fmla="*/ 158 w 408" name="T16"/>
                <a:gd fmla="*/ 0 h 52" name="T17"/>
                <a:gd fmla="*/ 115 w 408" name="T18"/>
                <a:gd fmla="*/ 0 h 52" name="T19"/>
                <a:gd fmla="*/ 115 w 408" name="T20"/>
                <a:gd fmla="*/ 15 h 52" name="T21"/>
                <a:gd fmla="*/ 35 w 408" name="T22"/>
                <a:gd fmla="*/ 15 h 52" name="T23"/>
                <a:gd fmla="*/ 35 w 408" name="T24"/>
                <a:gd fmla="*/ 0 h 52" name="T25"/>
                <a:gd fmla="*/ 26 w 408" name="T26"/>
                <a:gd fmla="*/ 0 h 52" name="T27"/>
                <a:gd fmla="*/ 0 w 408" name="T28"/>
                <a:gd fmla="*/ 26 h 52" name="T29"/>
                <a:gd fmla="*/ 0 w 408" name="T30"/>
                <a:gd fmla="*/ 27 h 52" name="T31"/>
                <a:gd fmla="*/ 26 w 408" name="T32"/>
                <a:gd fmla="*/ 52 h 52" name="T33"/>
                <a:gd fmla="*/ 383 w 408" name="T34"/>
                <a:gd fmla="*/ 52 h 52" name="T35"/>
                <a:gd fmla="*/ 408 w 408" name="T36"/>
                <a:gd fmla="*/ 27 h 52" name="T37"/>
                <a:gd fmla="*/ 408 w 408" name="T38"/>
                <a:gd fmla="*/ 26 h 52" name="T39"/>
                <a:gd fmla="*/ 383 w 408" name="T40"/>
                <a:gd fmla="*/ 0 h 5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408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25823" y="3161146"/>
            <a:ext cx="276116" cy="276116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gdLst>
                <a:gd fmla="*/ 0 w 57" name="T0"/>
                <a:gd fmla="*/ 99 h 114" name="T1"/>
                <a:gd fmla="*/ 22 w 57" name="T2"/>
                <a:gd fmla="*/ 114 h 114" name="T3"/>
                <a:gd fmla="*/ 57 w 57" name="T4"/>
                <a:gd fmla="*/ 0 h 114" name="T5"/>
                <a:gd fmla="*/ 31 w 57" name="T6"/>
                <a:gd fmla="*/ 0 h 114" name="T7"/>
                <a:gd fmla="*/ 0 w 57" name="T8"/>
                <a:gd fmla="*/ 99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57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gdLst>
                <a:gd fmla="*/ 187 w 212" name="T0"/>
                <a:gd fmla="*/ 213 h 213" name="T1"/>
                <a:gd fmla="*/ 212 w 212" name="T2"/>
                <a:gd fmla="*/ 213 h 213" name="T3"/>
                <a:gd fmla="*/ 0 w 212" name="T4"/>
                <a:gd fmla="*/ 0 h 213" name="T5"/>
                <a:gd fmla="*/ 0 w 212" name="T6"/>
                <a:gd fmla="*/ 25 h 213" name="T7"/>
                <a:gd fmla="*/ 0 w 212" name="T8"/>
                <a:gd fmla="*/ 52 h 213" name="T9"/>
                <a:gd fmla="*/ 0 w 212" name="T10"/>
                <a:gd fmla="*/ 213 h 213" name="T11"/>
                <a:gd fmla="*/ 160 w 212" name="T12"/>
                <a:gd fmla="*/ 213 h 213" name="T13"/>
                <a:gd fmla="*/ 187 w 212" name="T14"/>
                <a:gd fmla="*/ 213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1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gdLst>
                <a:gd fmla="*/ 202 w 355" name="T0"/>
                <a:gd fmla="*/ 202 h 404" name="T1"/>
                <a:gd fmla="*/ 202 w 355" name="T2"/>
                <a:gd fmla="*/ 26 h 404" name="T3"/>
                <a:gd fmla="*/ 202 w 355" name="T4"/>
                <a:gd fmla="*/ 0 h 404" name="T5"/>
                <a:gd fmla="*/ 0 w 355" name="T6"/>
                <a:gd fmla="*/ 202 h 404" name="T7"/>
                <a:gd fmla="*/ 202 w 355" name="T8"/>
                <a:gd fmla="*/ 404 h 404" name="T9"/>
                <a:gd fmla="*/ 355 w 355" name="T10"/>
                <a:gd fmla="*/ 335 h 404" name="T11"/>
                <a:gd fmla="*/ 335 w 355" name="T12"/>
                <a:gd fmla="*/ 317 h 404" name="T13"/>
                <a:gd fmla="*/ 202 w 355" name="T14"/>
                <a:gd fmla="*/ 202 h 4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2" w="355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34235" y="2676429"/>
            <a:ext cx="330899" cy="328455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gdLst>
                <a:gd fmla="*/ 46 w 92" name="T0"/>
                <a:gd fmla="*/ 0 h 92" name="T1"/>
                <a:gd fmla="*/ 0 w 92" name="T2"/>
                <a:gd fmla="*/ 46 h 92" name="T3"/>
                <a:gd fmla="*/ 46 w 92" name="T4"/>
                <a:gd fmla="*/ 92 h 92" name="T5"/>
                <a:gd fmla="*/ 92 w 92" name="T6"/>
                <a:gd fmla="*/ 46 h 92" name="T7"/>
                <a:gd fmla="*/ 46 w 92" name="T8"/>
                <a:gd fmla="*/ 0 h 92" name="T9"/>
                <a:gd fmla="*/ 46 w 92" name="T10"/>
                <a:gd fmla="*/ 78 h 92" name="T11"/>
                <a:gd fmla="*/ 14 w 92" name="T12"/>
                <a:gd fmla="*/ 46 h 92" name="T13"/>
                <a:gd fmla="*/ 46 w 92" name="T14"/>
                <a:gd fmla="*/ 14 h 92" name="T15"/>
                <a:gd fmla="*/ 78 w 92" name="T16"/>
                <a:gd fmla="*/ 46 h 92" name="T17"/>
                <a:gd fmla="*/ 46 w 92" name="T18"/>
                <a:gd fmla="*/ 78 h 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2" w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gdLst>
                <a:gd fmla="*/ 37 w 39" name="T0"/>
                <a:gd fmla="*/ 0 h 5" name="T1"/>
                <a:gd fmla="*/ 2 w 39" name="T2"/>
                <a:gd fmla="*/ 0 h 5" name="T3"/>
                <a:gd fmla="*/ 1 w 39" name="T4"/>
                <a:gd fmla="*/ 1 h 5" name="T5"/>
                <a:gd fmla="*/ 0 w 39" name="T6"/>
                <a:gd fmla="*/ 3 h 5" name="T7"/>
                <a:gd fmla="*/ 2 w 39" name="T8"/>
                <a:gd fmla="*/ 5 h 5" name="T9"/>
                <a:gd fmla="*/ 37 w 39" name="T10"/>
                <a:gd fmla="*/ 5 h 5" name="T11"/>
                <a:gd fmla="*/ 39 w 39" name="T12"/>
                <a:gd fmla="*/ 3 h 5" name="T13"/>
                <a:gd fmla="*/ 37 w 39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39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gdLst>
                <a:gd fmla="*/ 0 w 5" name="T0"/>
                <a:gd fmla="*/ 3 h 39" name="T1"/>
                <a:gd fmla="*/ 0 w 5" name="T2"/>
                <a:gd fmla="*/ 37 h 39" name="T3"/>
                <a:gd fmla="*/ 0 w 5" name="T4"/>
                <a:gd fmla="*/ 39 h 39" name="T5"/>
                <a:gd fmla="*/ 2 w 5" name="T6"/>
                <a:gd fmla="*/ 39 h 39" name="T7"/>
                <a:gd fmla="*/ 5 w 5" name="T8"/>
                <a:gd fmla="*/ 37 h 39" name="T9"/>
                <a:gd fmla="*/ 5 w 5" name="T10"/>
                <a:gd fmla="*/ 3 h 39" name="T11"/>
                <a:gd fmla="*/ 2 w 5" name="T12"/>
                <a:gd fmla="*/ 0 h 39" name="T13"/>
                <a:gd fmla="*/ 0 w 5" name="T14"/>
                <a:gd fmla="*/ 3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5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gdLst>
                <a:gd fmla="*/ 5 w 5" name="T0"/>
                <a:gd fmla="*/ 37 h 40" name="T1"/>
                <a:gd fmla="*/ 5 w 5" name="T2"/>
                <a:gd fmla="*/ 3 h 40" name="T3"/>
                <a:gd fmla="*/ 3 w 5" name="T4"/>
                <a:gd fmla="*/ 0 h 40" name="T5"/>
                <a:gd fmla="*/ 0 w 5" name="T6"/>
                <a:gd fmla="*/ 3 h 40" name="T7"/>
                <a:gd fmla="*/ 0 w 5" name="T8"/>
                <a:gd fmla="*/ 37 h 40" name="T9"/>
                <a:gd fmla="*/ 1 w 5" name="T10"/>
                <a:gd fmla="*/ 39 h 40" name="T11"/>
                <a:gd fmla="*/ 3 w 5" name="T12"/>
                <a:gd fmla="*/ 40 h 40" name="T13"/>
                <a:gd fmla="*/ 5 w 5" name="T14"/>
                <a:gd fmla="*/ 37 h 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" w="5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gdLst>
                <a:gd fmla="*/ 46 w 92" name="T0"/>
                <a:gd fmla="*/ 92 h 92" name="T1"/>
                <a:gd fmla="*/ 92 w 92" name="T2"/>
                <a:gd fmla="*/ 46 h 92" name="T3"/>
                <a:gd fmla="*/ 46 w 92" name="T4"/>
                <a:gd fmla="*/ 0 h 92" name="T5"/>
                <a:gd fmla="*/ 0 w 92" name="T6"/>
                <a:gd fmla="*/ 46 h 92" name="T7"/>
                <a:gd fmla="*/ 46 w 92" name="T8"/>
                <a:gd fmla="*/ 92 h 92" name="T9"/>
                <a:gd fmla="*/ 46 w 92" name="T10"/>
                <a:gd fmla="*/ 14 h 92" name="T11"/>
                <a:gd fmla="*/ 79 w 92" name="T12"/>
                <a:gd fmla="*/ 46 h 92" name="T13"/>
                <a:gd fmla="*/ 46 w 92" name="T14"/>
                <a:gd fmla="*/ 78 h 92" name="T15"/>
                <a:gd fmla="*/ 14 w 92" name="T16"/>
                <a:gd fmla="*/ 46 h 92" name="T17"/>
                <a:gd fmla="*/ 46 w 92" name="T18"/>
                <a:gd fmla="*/ 14 h 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2" w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gdLst>
                <a:gd fmla="*/ 46 w 92" name="T0"/>
                <a:gd fmla="*/ 0 h 91" name="T1"/>
                <a:gd fmla="*/ 0 w 92" name="T2"/>
                <a:gd fmla="*/ 46 h 91" name="T3"/>
                <a:gd fmla="*/ 46 w 92" name="T4"/>
                <a:gd fmla="*/ 91 h 91" name="T5"/>
                <a:gd fmla="*/ 92 w 92" name="T6"/>
                <a:gd fmla="*/ 46 h 91" name="T7"/>
                <a:gd fmla="*/ 46 w 92" name="T8"/>
                <a:gd fmla="*/ 0 h 91" name="T9"/>
                <a:gd fmla="*/ 46 w 92" name="T10"/>
                <a:gd fmla="*/ 78 h 91" name="T11"/>
                <a:gd fmla="*/ 14 w 92" name="T12"/>
                <a:gd fmla="*/ 46 h 91" name="T13"/>
                <a:gd fmla="*/ 46 w 92" name="T14"/>
                <a:gd fmla="*/ 13 h 91" name="T15"/>
                <a:gd fmla="*/ 79 w 92" name="T16"/>
                <a:gd fmla="*/ 46 h 91" name="T17"/>
                <a:gd fmla="*/ 46 w 92" name="T18"/>
                <a:gd fmla="*/ 78 h 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1" w="92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gdLst>
                <a:gd fmla="*/ 62 w 123" name="T0"/>
                <a:gd fmla="*/ 0 h 123" name="T1"/>
                <a:gd fmla="*/ 0 w 123" name="T2"/>
                <a:gd fmla="*/ 61 h 123" name="T3"/>
                <a:gd fmla="*/ 62 w 123" name="T4"/>
                <a:gd fmla="*/ 123 h 123" name="T5"/>
                <a:gd fmla="*/ 123 w 123" name="T6"/>
                <a:gd fmla="*/ 61 h 123" name="T7"/>
                <a:gd fmla="*/ 62 w 123" name="T8"/>
                <a:gd fmla="*/ 0 h 123" name="T9"/>
                <a:gd fmla="*/ 62 w 123" name="T10"/>
                <a:gd fmla="*/ 105 h 123" name="T11"/>
                <a:gd fmla="*/ 18 w 123" name="T12"/>
                <a:gd fmla="*/ 61 h 123" name="T13"/>
                <a:gd fmla="*/ 62 w 123" name="T14"/>
                <a:gd fmla="*/ 18 h 123" name="T15"/>
                <a:gd fmla="*/ 105 w 123" name="T16"/>
                <a:gd fmla="*/ 61 h 123" name="T17"/>
                <a:gd fmla="*/ 62 w 123" name="T18"/>
                <a:gd fmla="*/ 105 h 1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3" w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gdLst>
                <a:gd fmla="*/ 37 w 40" name="T0"/>
                <a:gd fmla="*/ 0 h 5" name="T1"/>
                <a:gd fmla="*/ 3 w 40" name="T2"/>
                <a:gd fmla="*/ 0 h 5" name="T3"/>
                <a:gd fmla="*/ 1 w 40" name="T4"/>
                <a:gd fmla="*/ 0 h 5" name="T5"/>
                <a:gd fmla="*/ 0 w 40" name="T6"/>
                <a:gd fmla="*/ 2 h 5" name="T7"/>
                <a:gd fmla="*/ 3 w 40" name="T8"/>
                <a:gd fmla="*/ 5 h 5" name="T9"/>
                <a:gd fmla="*/ 37 w 40" name="T10"/>
                <a:gd fmla="*/ 5 h 5" name="T11"/>
                <a:gd fmla="*/ 40 w 40" name="T12"/>
                <a:gd fmla="*/ 2 h 5" name="T13"/>
                <a:gd fmla="*/ 37 w 40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40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gdLst>
                <a:gd fmla="*/ 46 w 92" name="T0"/>
                <a:gd fmla="*/ 0 h 92" name="T1"/>
                <a:gd fmla="*/ 0 w 92" name="T2"/>
                <a:gd fmla="*/ 46 h 92" name="T3"/>
                <a:gd fmla="*/ 46 w 92" name="T4"/>
                <a:gd fmla="*/ 92 h 92" name="T5"/>
                <a:gd fmla="*/ 92 w 92" name="T6"/>
                <a:gd fmla="*/ 46 h 92" name="T7"/>
                <a:gd fmla="*/ 46 w 92" name="T8"/>
                <a:gd fmla="*/ 0 h 92" name="T9"/>
                <a:gd fmla="*/ 46 w 92" name="T10"/>
                <a:gd fmla="*/ 78 h 92" name="T11"/>
                <a:gd fmla="*/ 14 w 92" name="T12"/>
                <a:gd fmla="*/ 46 h 92" name="T13"/>
                <a:gd fmla="*/ 46 w 92" name="T14"/>
                <a:gd fmla="*/ 14 h 92" name="T15"/>
                <a:gd fmla="*/ 78 w 92" name="T16"/>
                <a:gd fmla="*/ 46 h 92" name="T17"/>
                <a:gd fmla="*/ 46 w 92" name="T18"/>
                <a:gd fmla="*/ 78 h 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2" w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48492" y="1496678"/>
            <a:ext cx="322964" cy="31053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gdLst>
                <a:gd fmla="*/ 699 w 813" name="T0"/>
                <a:gd fmla="*/ 96 h 324" name="T1"/>
                <a:gd fmla="*/ 661 w 813" name="T2"/>
                <a:gd fmla="*/ 96 h 324" name="T3"/>
                <a:gd fmla="*/ 661 w 813" name="T4"/>
                <a:gd fmla="*/ 178 h 324" name="T5"/>
                <a:gd fmla="*/ 632 w 813" name="T6"/>
                <a:gd fmla="*/ 207 h 324" name="T7"/>
                <a:gd fmla="*/ 317 w 813" name="T8"/>
                <a:gd fmla="*/ 207 h 324" name="T9"/>
                <a:gd fmla="*/ 317 w 813" name="T10"/>
                <a:gd fmla="*/ 296 h 324" name="T11"/>
                <a:gd fmla="*/ 289 w 813" name="T12"/>
                <a:gd fmla="*/ 324 h 324" name="T13"/>
                <a:gd fmla="*/ 120 w 813" name="T14"/>
                <a:gd fmla="*/ 324 h 324" name="T15"/>
                <a:gd fmla="*/ 92 w 813" name="T16"/>
                <a:gd fmla="*/ 296 h 324" name="T17"/>
                <a:gd fmla="*/ 92 w 813" name="T18"/>
                <a:gd fmla="*/ 204 h 324" name="T19"/>
                <a:gd fmla="*/ 0 w 813" name="T20"/>
                <a:gd fmla="*/ 204 h 324" name="T21"/>
                <a:gd fmla="*/ 0 w 813" name="T22"/>
                <a:gd fmla="*/ 147 h 324" name="T23"/>
                <a:gd fmla="*/ 120 w 813" name="T24"/>
                <a:gd fmla="*/ 147 h 324" name="T25"/>
                <a:gd fmla="*/ 149 w 813" name="T26"/>
                <a:gd fmla="*/ 175 h 324" name="T27"/>
                <a:gd fmla="*/ 149 w 813" name="T28"/>
                <a:gd fmla="*/ 267 h 324" name="T29"/>
                <a:gd fmla="*/ 260 w 813" name="T30"/>
                <a:gd fmla="*/ 267 h 324" name="T31"/>
                <a:gd fmla="*/ 260 w 813" name="T32"/>
                <a:gd fmla="*/ 178 h 324" name="T33"/>
                <a:gd fmla="*/ 289 w 813" name="T34"/>
                <a:gd fmla="*/ 150 h 324" name="T35"/>
                <a:gd fmla="*/ 603 w 813" name="T36"/>
                <a:gd fmla="*/ 150 h 324" name="T37"/>
                <a:gd fmla="*/ 603 w 813" name="T38"/>
                <a:gd fmla="*/ 67 h 324" name="T39"/>
                <a:gd fmla="*/ 632 w 813" name="T40"/>
                <a:gd fmla="*/ 39 h 324" name="T41"/>
                <a:gd fmla="*/ 699 w 813" name="T42"/>
                <a:gd fmla="*/ 39 h 324" name="T43"/>
                <a:gd fmla="*/ 699 w 813" name="T44"/>
                <a:gd fmla="*/ 0 h 324" name="T45"/>
                <a:gd fmla="*/ 813 w 813" name="T46"/>
                <a:gd fmla="*/ 67 h 324" name="T47"/>
                <a:gd fmla="*/ 699 w 813" name="T48"/>
                <a:gd fmla="*/ 134 h 324" name="T49"/>
                <a:gd fmla="*/ 699 w 813" name="T50"/>
                <a:gd fmla="*/ 96 h 3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24" w="813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gdLst>
                <a:gd fmla="*/ 502 w 756" name="T0"/>
                <a:gd fmla="*/ 57 h 782" name="T1"/>
                <a:gd fmla="*/ 569 w 756" name="T2"/>
                <a:gd fmla="*/ 331 h 782" name="T3"/>
                <a:gd fmla="*/ 464 w 756" name="T4"/>
                <a:gd fmla="*/ 369 h 782" name="T5"/>
                <a:gd fmla="*/ 381 w 756" name="T6"/>
                <a:gd fmla="*/ 57 h 782" name="T7"/>
                <a:gd fmla="*/ 343 w 756" name="T8"/>
                <a:gd fmla="*/ 146 h 782" name="T9"/>
                <a:gd fmla="*/ 165 w 756" name="T10"/>
                <a:gd fmla="*/ 57 h 782" name="T11"/>
                <a:gd fmla="*/ 127 w 756" name="T12"/>
                <a:gd fmla="*/ 146 h 782" name="T13"/>
                <a:gd fmla="*/ 57 w 756" name="T14"/>
                <a:gd fmla="*/ 57 h 782" name="T15"/>
                <a:gd fmla="*/ 235 w 756" name="T16"/>
                <a:gd fmla="*/ 222 h 782" name="T17"/>
                <a:gd fmla="*/ 273 w 756" name="T18"/>
                <a:gd fmla="*/ 102 h 782" name="T19"/>
                <a:gd fmla="*/ 381 w 756" name="T20"/>
                <a:gd fmla="*/ 222 h 782" name="T21"/>
                <a:gd fmla="*/ 225 w 756" name="T22"/>
                <a:gd fmla="*/ 369 h 782" name="T23"/>
                <a:gd fmla="*/ 187 w 756" name="T24"/>
                <a:gd fmla="*/ 486 h 782" name="T25"/>
                <a:gd fmla="*/ 343 w 756" name="T26"/>
                <a:gd fmla="*/ 331 h 782" name="T27"/>
                <a:gd fmla="*/ 57 w 756" name="T28"/>
                <a:gd fmla="*/ 260 h 782" name="T29"/>
                <a:gd fmla="*/ 0 w 756" name="T30"/>
                <a:gd fmla="*/ 365 h 782" name="T31"/>
                <a:gd fmla="*/ 28 w 756" name="T32"/>
                <a:gd fmla="*/ 0 h 782" name="T33"/>
                <a:gd fmla="*/ 756 w 756" name="T34"/>
                <a:gd fmla="*/ 29 h 782" name="T35"/>
                <a:gd fmla="*/ 699 w 756" name="T36"/>
                <a:gd fmla="*/ 213 h 782" name="T37"/>
                <a:gd fmla="*/ 616 w 756" name="T38"/>
                <a:gd fmla="*/ 146 h 782" name="T39"/>
                <a:gd fmla="*/ 578 w 756" name="T40"/>
                <a:gd fmla="*/ 261 h 782" name="T41"/>
                <a:gd fmla="*/ 699 w 756" name="T42"/>
                <a:gd fmla="*/ 108 h 782" name="T43"/>
                <a:gd fmla="*/ 168 w 756" name="T44"/>
                <a:gd fmla="*/ 655 h 782" name="T45"/>
                <a:gd fmla="*/ 149 w 756" name="T46"/>
                <a:gd fmla="*/ 616 h 782" name="T47"/>
                <a:gd fmla="*/ 352 w 756" name="T48"/>
                <a:gd fmla="*/ 502 h 782" name="T49"/>
                <a:gd fmla="*/ 391 w 756" name="T50"/>
                <a:gd fmla="*/ 655 h 782" name="T51"/>
                <a:gd fmla="*/ 273 w 756" name="T52"/>
                <a:gd fmla="*/ 725 h 782" name="T53"/>
                <a:gd fmla="*/ 464 w 756" name="T54"/>
                <a:gd fmla="*/ 616 h 782" name="T55"/>
                <a:gd fmla="*/ 578 w 756" name="T56"/>
                <a:gd fmla="*/ 540 h 782" name="T57"/>
                <a:gd fmla="*/ 464 w 756" name="T58"/>
                <a:gd fmla="*/ 502 h 782" name="T59"/>
                <a:gd fmla="*/ 616 w 756" name="T60"/>
                <a:gd fmla="*/ 655 h 782" name="T61"/>
                <a:gd fmla="*/ 502 w 756" name="T62"/>
                <a:gd fmla="*/ 725 h 782" name="T63"/>
                <a:gd fmla="*/ 699 w 756" name="T64"/>
                <a:gd fmla="*/ 435 h 782" name="T65"/>
                <a:gd fmla="*/ 756 w 756" name="T66"/>
                <a:gd fmla="*/ 753 h 782" name="T67"/>
                <a:gd fmla="*/ 28 w 756" name="T68"/>
                <a:gd fmla="*/ 782 h 782" name="T69"/>
                <a:gd fmla="*/ 0 w 756" name="T70"/>
                <a:gd fmla="*/ 499 h 782" name="T71"/>
                <a:gd fmla="*/ 57 w 756" name="T72"/>
                <a:gd fmla="*/ 725 h 782" name="T73"/>
                <a:gd fmla="*/ 235 w 756" name="T74"/>
                <a:gd fmla="*/ 655 h 78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82" w="756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 nodeType="clickPar">
                      <p:stCondLst>
                        <p:cond delay="indefinite"/>
                      </p:stCondLst>
                      <p:childTnLst>
                        <p:par>
                          <p:cTn fill="hold" id="10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71688" y="929367"/>
            <a:ext cx="5000625" cy="671513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algn="tl" blurRad="1143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1688" y="1829479"/>
            <a:ext cx="5000625" cy="671513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algn="tl" blurRad="1143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71688" y="2729592"/>
            <a:ext cx="5000625" cy="671513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algn="tl" blurRad="1143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1688" y="3629704"/>
            <a:ext cx="5000625" cy="671513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algn="tl" blurRad="1143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36307" y="1376193"/>
            <a:ext cx="3157136" cy="135049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36307" y="2269110"/>
            <a:ext cx="3157136" cy="133564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36307" y="3160543"/>
            <a:ext cx="3157136" cy="135049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36307" y="4052718"/>
            <a:ext cx="3157136" cy="135049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36307" y="1081702"/>
            <a:ext cx="1724142" cy="2667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300">
                <a:solidFill>
                  <a:srgbClr val="000000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36307" y="1973017"/>
            <a:ext cx="1724142" cy="2667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300">
                <a:solidFill>
                  <a:srgbClr val="000000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136307" y="2861178"/>
            <a:ext cx="1724142" cy="2667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300">
                <a:solidFill>
                  <a:srgbClr val="000000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36307" y="3736900"/>
            <a:ext cx="1724142" cy="2667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300">
                <a:solidFill>
                  <a:srgbClr val="000000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70935" y="1056868"/>
            <a:ext cx="71852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zh-CN" lang="en-US" sz="18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35%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570935" y="1937129"/>
            <a:ext cx="71852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zh-CN" lang="en-US" sz="18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52%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570935" y="2830959"/>
            <a:ext cx="71852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zh-CN" lang="en-US" sz="18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76%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570935" y="3721869"/>
            <a:ext cx="718528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r"/>
            <a:r>
              <a:rPr altLang="zh-CN" lang="en-US" sz="18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90%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19549" y="1324952"/>
            <a:ext cx="790076" cy="704636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76962" y="1324952"/>
            <a:ext cx="790076" cy="704636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34375" y="1324952"/>
            <a:ext cx="790076" cy="704636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19549" y="2756423"/>
            <a:ext cx="790076" cy="704636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76962" y="2756423"/>
            <a:ext cx="790076" cy="704636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4375" y="2756423"/>
            <a:ext cx="790076" cy="704636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fmla="*/ 1795626 w 2791387" name="connsiteX0"/>
                <a:gd fmla="*/ 2117139 h 2491648" name="connsiteY0"/>
                <a:gd fmla="*/ 1950063 w 2791387" name="connsiteX1"/>
                <a:gd fmla="*/ 2028434 h 2491648" name="connsiteY1"/>
                <a:gd fmla="*/ 2350454 w 2791387" name="connsiteX2"/>
                <a:gd fmla="*/ 1334530 h 2491648" name="connsiteY2"/>
                <a:gd fmla="*/ 2350454 w 2791387" name="connsiteX3"/>
                <a:gd fmla="*/ 1157119 h 2491648" name="connsiteY3"/>
                <a:gd fmla="*/ 1950063 w 2791387" name="connsiteX4"/>
                <a:gd fmla="*/ 463215 h 2491648" name="connsiteY4"/>
                <a:gd fmla="*/ 1795626 w 2791387" name="connsiteX5"/>
                <a:gd fmla="*/ 374509 h 2491648" name="connsiteY5"/>
                <a:gd fmla="*/ 994844 w 2791387" name="connsiteX6"/>
                <a:gd fmla="*/ 374509 h 2491648" name="connsiteY6"/>
                <a:gd fmla="*/ 840408 w 2791387" name="connsiteX7"/>
                <a:gd fmla="*/ 463215 h 2491648" name="connsiteY7"/>
                <a:gd fmla="*/ 440017 w 2791387" name="connsiteX8"/>
                <a:gd fmla="*/ 1157119 h 2491648" name="connsiteY8"/>
                <a:gd fmla="*/ 440017 w 2791387" name="connsiteX9"/>
                <a:gd fmla="*/ 1334530 h 2491648" name="connsiteY9"/>
                <a:gd fmla="*/ 840408 w 2791387" name="connsiteX10"/>
                <a:gd fmla="*/ 2028434 h 2491648" name="connsiteY10"/>
                <a:gd fmla="*/ 994844 w 2791387" name="connsiteX11"/>
                <a:gd fmla="*/ 2117139 h 2491648" name="connsiteY11"/>
                <a:gd fmla="*/ 1967414 w 2791387" name="connsiteX12"/>
                <a:gd fmla="*/ 2491648 h 2491648" name="connsiteY12"/>
                <a:gd fmla="*/ 822440 w 2791387" name="connsiteX13"/>
                <a:gd fmla="*/ 2491648 h 2491648" name="connsiteY13"/>
                <a:gd fmla="*/ 601623 w 2791387" name="connsiteX14"/>
                <a:gd fmla="*/ 2364815 h 2491648" name="connsiteY14"/>
                <a:gd fmla="*/ 29136 w 2791387" name="connsiteX15"/>
                <a:gd fmla="*/ 1372657 h 2491648" name="connsiteY15"/>
                <a:gd fmla="*/ 29136 w 2791387" name="connsiteX16"/>
                <a:gd fmla="*/ 1118992 h 2491648" name="connsiteY16"/>
                <a:gd fmla="*/ 601623 w 2791387" name="connsiteX17"/>
                <a:gd fmla="*/ 126833 h 2491648" name="connsiteY17"/>
                <a:gd fmla="*/ 822440 w 2791387" name="connsiteX18"/>
                <a:gd fmla="*/ 0 h 2491648" name="connsiteY18"/>
                <a:gd fmla="*/ 1967414 w 2791387" name="connsiteX19"/>
                <a:gd fmla="*/ 0 h 2491648" name="connsiteY19"/>
                <a:gd fmla="*/ 2188231 w 2791387" name="connsiteX20"/>
                <a:gd fmla="*/ 126833 h 2491648" name="connsiteY20"/>
                <a:gd fmla="*/ 2760718 w 2791387" name="connsiteX21"/>
                <a:gd fmla="*/ 1118992 h 2491648" name="connsiteY21"/>
                <a:gd fmla="*/ 2760718 w 2791387" name="connsiteX22"/>
                <a:gd fmla="*/ 1372657 h 2491648" name="connsiteY22"/>
                <a:gd fmla="*/ 2188231 w 2791387" name="connsiteX23"/>
                <a:gd fmla="*/ 2364815 h 2491648" name="connsiteY23"/>
                <a:gd fmla="*/ 1967414 w 2791387" name="connsiteX24"/>
                <a:gd fmla="*/ 2491648 h 2491648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491648" w="2791387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r="2700000" dist="635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55206" y="2027996"/>
            <a:ext cx="1721249" cy="578080"/>
            <a:chOff x="3457191" y="3857182"/>
            <a:chExt cx="2294999" cy="770775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6576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4"/>
              <a:ext cx="2294999" cy="4876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mtClean="0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55206" y="3465456"/>
            <a:ext cx="1721249" cy="578079"/>
            <a:chOff x="3457191" y="3857182"/>
            <a:chExt cx="2294999" cy="770773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1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4876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1609" y="2027998"/>
            <a:ext cx="1721249" cy="578079"/>
            <a:chOff x="3457191" y="3857182"/>
            <a:chExt cx="2294999" cy="770773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4876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51609" y="3465456"/>
            <a:ext cx="1721249" cy="578079"/>
            <a:chOff x="3457191" y="3857182"/>
            <a:chExt cx="2294999" cy="770773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1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876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81219" y="2027998"/>
            <a:ext cx="1721249" cy="578079"/>
            <a:chOff x="3457191" y="3857182"/>
            <a:chExt cx="2294999" cy="770773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876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1219" y="3465456"/>
            <a:ext cx="1721249" cy="578079"/>
            <a:chOff x="3457191" y="3857182"/>
            <a:chExt cx="2294999" cy="770773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1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876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</a:t>
              </a: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>
          <a:xfrm>
            <a:off x="2289451" y="1529455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gdLst>
                <a:gd fmla="*/ 50 w 152" name="T0"/>
                <a:gd fmla="*/ 147 h 159" name="T1"/>
                <a:gd fmla="*/ 39 w 152" name="T2"/>
                <a:gd fmla="*/ 147 h 159" name="T3"/>
                <a:gd fmla="*/ 76 w 152" name="T4"/>
                <a:gd fmla="*/ 159 h 159" name="T5"/>
                <a:gd fmla="*/ 114 w 152" name="T6"/>
                <a:gd fmla="*/ 147 h 159" name="T7"/>
                <a:gd fmla="*/ 103 w 152" name="T8"/>
                <a:gd fmla="*/ 147 h 159" name="T9"/>
                <a:gd fmla="*/ 152 w 152" name="T10"/>
                <a:gd fmla="*/ 76 h 159" name="T11"/>
                <a:gd fmla="*/ 76 w 152" name="T12"/>
                <a:gd fmla="*/ 0 h 159" name="T13"/>
                <a:gd fmla="*/ 0 w 152" name="T14"/>
                <a:gd fmla="*/ 76 h 159" name="T15"/>
                <a:gd fmla="*/ 50 w 152" name="T16"/>
                <a:gd fmla="*/ 147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gdLst>
                <a:gd fmla="*/ 222 w 284" name="T0"/>
                <a:gd fmla="*/ 0 h 165" name="T1"/>
                <a:gd fmla="*/ 188 w 284" name="T2"/>
                <a:gd fmla="*/ 0 h 165" name="T3"/>
                <a:gd fmla="*/ 154 w 284" name="T4"/>
                <a:gd fmla="*/ 19 h 165" name="T5"/>
                <a:gd fmla="*/ 154 w 284" name="T6"/>
                <a:gd fmla="*/ 134 h 165" name="T7"/>
                <a:gd fmla="*/ 143 w 284" name="T8"/>
                <a:gd fmla="*/ 146 h 165" name="T9"/>
                <a:gd fmla="*/ 131 w 284" name="T10"/>
                <a:gd fmla="*/ 134 h 165" name="T11"/>
                <a:gd fmla="*/ 131 w 284" name="T12"/>
                <a:gd fmla="*/ 19 h 165" name="T13"/>
                <a:gd fmla="*/ 97 w 284" name="T14"/>
                <a:gd fmla="*/ 0 h 165" name="T15"/>
                <a:gd fmla="*/ 63 w 284" name="T16"/>
                <a:gd fmla="*/ 0 h 165" name="T17"/>
                <a:gd fmla="*/ 0 w 284" name="T18"/>
                <a:gd fmla="*/ 86 h 165" name="T19"/>
                <a:gd fmla="*/ 0 w 284" name="T20"/>
                <a:gd fmla="*/ 165 h 165" name="T21"/>
                <a:gd fmla="*/ 284 w 284" name="T22"/>
                <a:gd fmla="*/ 165 h 165" name="T23"/>
                <a:gd fmla="*/ 284 w 284" name="T24"/>
                <a:gd fmla="*/ 86 h 165" name="T25"/>
                <a:gd fmla="*/ 222 w 284" name="T26"/>
                <a:gd fmla="*/ 0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>
          <a:xfrm>
            <a:off x="4434878" y="1553433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>
          <a:xfrm>
            <a:off x="6582438" y="1551074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>
          <a:xfrm>
            <a:off x="2234918" y="3022256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gdLst>
                <a:gd fmla="*/ 25 w 76" name="T0"/>
                <a:gd fmla="*/ 48 h 48" name="T1"/>
                <a:gd fmla="*/ 64 w 76" name="T2"/>
                <a:gd fmla="*/ 44 h 48" name="T3"/>
                <a:gd fmla="*/ 76 w 76" name="T4"/>
                <a:gd fmla="*/ 13 h 48" name="T5"/>
                <a:gd fmla="*/ 39 w 76" name="T6"/>
                <a:gd fmla="*/ 15 h 48" name="T7"/>
                <a:gd fmla="*/ 23 w 76" name="T8"/>
                <a:gd fmla="*/ 10 h 48" name="T9"/>
                <a:gd fmla="*/ 7 w 76" name="T10"/>
                <a:gd fmla="*/ 20 h 48" name="T11"/>
                <a:gd fmla="*/ 25 w 76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76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gdLst>
                <a:gd fmla="*/ 20 w 71" name="T0"/>
                <a:gd fmla="*/ 42 h 42" name="T1"/>
                <a:gd fmla="*/ 2 w 71" name="T2"/>
                <a:gd fmla="*/ 13 h 42" name="T3"/>
                <a:gd fmla="*/ 1 w 71" name="T4"/>
                <a:gd fmla="*/ 4 h 42" name="T5"/>
                <a:gd fmla="*/ 10 w 71" name="T6"/>
                <a:gd fmla="*/ 1 h 42" name="T7"/>
                <a:gd fmla="*/ 18 w 71" name="T8"/>
                <a:gd fmla="*/ 2 h 42" name="T9"/>
                <a:gd fmla="*/ 18 w 71" name="T10"/>
                <a:gd fmla="*/ 2 h 42" name="T11"/>
                <a:gd fmla="*/ 34 w 71" name="T12"/>
                <a:gd fmla="*/ 8 h 42" name="T13"/>
                <a:gd fmla="*/ 59 w 71" name="T14"/>
                <a:gd fmla="*/ 0 h 42" name="T15"/>
                <a:gd fmla="*/ 71 w 71" name="T16"/>
                <a:gd fmla="*/ 6 h 42" name="T17"/>
                <a:gd fmla="*/ 71 w 71" name="T18"/>
                <a:gd fmla="*/ 6 h 42" name="T19"/>
                <a:gd fmla="*/ 71 w 71" name="T20"/>
                <a:gd fmla="*/ 6 h 42" name="T21"/>
                <a:gd fmla="*/ 60 w 71" name="T22"/>
                <a:gd fmla="*/ 37 h 42" name="T23"/>
                <a:gd fmla="*/ 60 w 71" name="T24"/>
                <a:gd fmla="*/ 37 h 42" name="T25"/>
                <a:gd fmla="*/ 20 w 71" name="T26"/>
                <a:gd fmla="*/ 42 h 42" name="T27"/>
                <a:gd fmla="*/ 10 w 71" name="T28"/>
                <a:gd fmla="*/ 2 h 42" name="T29"/>
                <a:gd fmla="*/ 2 w 71" name="T30"/>
                <a:gd fmla="*/ 5 h 42" name="T31"/>
                <a:gd fmla="*/ 3 w 71" name="T32"/>
                <a:gd fmla="*/ 13 h 42" name="T33"/>
                <a:gd fmla="*/ 20 w 71" name="T34"/>
                <a:gd fmla="*/ 40 h 42" name="T35"/>
                <a:gd fmla="*/ 59 w 71" name="T36"/>
                <a:gd fmla="*/ 36 h 42" name="T37"/>
                <a:gd fmla="*/ 70 w 71" name="T38"/>
                <a:gd fmla="*/ 6 h 42" name="T39"/>
                <a:gd fmla="*/ 59 w 71" name="T40"/>
                <a:gd fmla="*/ 1 h 42" name="T41"/>
                <a:gd fmla="*/ 34 w 71" name="T42"/>
                <a:gd fmla="*/ 9 h 42" name="T43"/>
                <a:gd fmla="*/ 34 w 71" name="T44"/>
                <a:gd fmla="*/ 9 h 42" name="T45"/>
                <a:gd fmla="*/ 34 w 71" name="T46"/>
                <a:gd fmla="*/ 9 h 42" name="T47"/>
                <a:gd fmla="*/ 18 w 71" name="T48"/>
                <a:gd fmla="*/ 3 h 42" name="T49"/>
                <a:gd fmla="*/ 10 w 71" name="T50"/>
                <a:gd fmla="*/ 2 h 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2" w="71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gdLst>
                <a:gd fmla="*/ 41 w 50" name="T0"/>
                <a:gd fmla="*/ 0 h 18" name="T1"/>
                <a:gd fmla="*/ 7 w 50" name="T2"/>
                <a:gd fmla="*/ 4 h 18" name="T3"/>
                <a:gd fmla="*/ 1 w 50" name="T4"/>
                <a:gd fmla="*/ 12 h 18" name="T5"/>
                <a:gd fmla="*/ 8 w 50" name="T6"/>
                <a:gd fmla="*/ 17 h 18" name="T7"/>
                <a:gd fmla="*/ 43 w 50" name="T8"/>
                <a:gd fmla="*/ 14 h 18" name="T9"/>
                <a:gd fmla="*/ 49 w 50" name="T10"/>
                <a:gd fmla="*/ 6 h 18" name="T11"/>
                <a:gd fmla="*/ 41 w 50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50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gdLst>
                <a:gd fmla="*/ 8 w 50" name="T0"/>
                <a:gd fmla="*/ 19 h 19" name="T1"/>
                <a:gd fmla="*/ 0 w 50" name="T2"/>
                <a:gd fmla="*/ 13 h 19" name="T3"/>
                <a:gd fmla="*/ 2 w 50" name="T4"/>
                <a:gd fmla="*/ 7 h 19" name="T5"/>
                <a:gd fmla="*/ 7 w 50" name="T6"/>
                <a:gd fmla="*/ 5 h 19" name="T7"/>
                <a:gd fmla="*/ 41 w 50" name="T8"/>
                <a:gd fmla="*/ 1 h 19" name="T9"/>
                <a:gd fmla="*/ 50 w 50" name="T10"/>
                <a:gd fmla="*/ 7 h 19" name="T11"/>
                <a:gd fmla="*/ 48 w 50" name="T12"/>
                <a:gd fmla="*/ 12 h 19" name="T13"/>
                <a:gd fmla="*/ 43 w 50" name="T14"/>
                <a:gd fmla="*/ 15 h 19" name="T15"/>
                <a:gd fmla="*/ 9 w 50" name="T16"/>
                <a:gd fmla="*/ 19 h 19" name="T17"/>
                <a:gd fmla="*/ 8 w 50" name="T18"/>
                <a:gd fmla="*/ 19 h 19" name="T19"/>
                <a:gd fmla="*/ 42 w 50" name="T20"/>
                <a:gd fmla="*/ 2 h 19" name="T21"/>
                <a:gd fmla="*/ 41 w 50" name="T22"/>
                <a:gd fmla="*/ 2 h 19" name="T23"/>
                <a:gd fmla="*/ 7 w 50" name="T24"/>
                <a:gd fmla="*/ 6 h 19" name="T25"/>
                <a:gd fmla="*/ 3 w 50" name="T26"/>
                <a:gd fmla="*/ 8 h 19" name="T27"/>
                <a:gd fmla="*/ 1 w 50" name="T28"/>
                <a:gd fmla="*/ 12 h 19" name="T29"/>
                <a:gd fmla="*/ 8 w 50" name="T30"/>
                <a:gd fmla="*/ 18 h 19" name="T31"/>
                <a:gd fmla="*/ 43 w 50" name="T32"/>
                <a:gd fmla="*/ 14 h 19" name="T33"/>
                <a:gd fmla="*/ 47 w 50" name="T34"/>
                <a:gd fmla="*/ 12 h 19" name="T35"/>
                <a:gd fmla="*/ 49 w 50" name="T36"/>
                <a:gd fmla="*/ 7 h 19" name="T37"/>
                <a:gd fmla="*/ 42 w 50" name="T38"/>
                <a:gd fmla="*/ 2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50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gdLst>
                <a:gd fmla="*/ 153 w 178" name="T0"/>
                <a:gd fmla="*/ 137 h 155" name="T1"/>
                <a:gd fmla="*/ 157 w 178" name="T2"/>
                <a:gd fmla="*/ 137 h 155" name="T3"/>
                <a:gd fmla="*/ 165 w 178" name="T4"/>
                <a:gd fmla="*/ 138 h 155" name="T5"/>
                <a:gd fmla="*/ 168 w 178" name="T6"/>
                <a:gd fmla="*/ 139 h 155" name="T7"/>
                <a:gd fmla="*/ 176 w 178" name="T8"/>
                <a:gd fmla="*/ 135 h 155" name="T9"/>
                <a:gd fmla="*/ 172 w 178" name="T10"/>
                <a:gd fmla="*/ 128 h 155" name="T11"/>
                <a:gd fmla="*/ 166 w 178" name="T12"/>
                <a:gd fmla="*/ 105 h 155" name="T13"/>
                <a:gd fmla="*/ 134 w 178" name="T14"/>
                <a:gd fmla="*/ 34 h 155" name="T15"/>
                <a:gd fmla="*/ 95 w 178" name="T16"/>
                <a:gd fmla="*/ 2 h 155" name="T17"/>
                <a:gd fmla="*/ 94 w 178" name="T18"/>
                <a:gd fmla="*/ 0 h 155" name="T19"/>
                <a:gd fmla="*/ 58 w 178" name="T20"/>
                <a:gd fmla="*/ 4 h 155" name="T21"/>
                <a:gd fmla="*/ 35 w 178" name="T22"/>
                <a:gd fmla="*/ 37 h 155" name="T23"/>
                <a:gd fmla="*/ 21 w 178" name="T24"/>
                <a:gd fmla="*/ 133 h 155" name="T25"/>
                <a:gd fmla="*/ 15 w 178" name="T26"/>
                <a:gd fmla="*/ 148 h 155" name="T27"/>
                <a:gd fmla="*/ 15 w 178" name="T28"/>
                <a:gd fmla="*/ 153 h 155" name="T29"/>
                <a:gd fmla="*/ 24 w 178" name="T30"/>
                <a:gd fmla="*/ 153 h 155" name="T31"/>
                <a:gd fmla="*/ 36 w 178" name="T32"/>
                <a:gd fmla="*/ 150 h 155" name="T33"/>
                <a:gd fmla="*/ 36 w 178" name="T34"/>
                <a:gd fmla="*/ 150 h 155" name="T35"/>
                <a:gd fmla="*/ 36 w 178" name="T36"/>
                <a:gd fmla="*/ 150 h 155" name="T37"/>
                <a:gd fmla="*/ 68 w 178" name="T38"/>
                <a:gd fmla="*/ 153 h 155" name="T39"/>
                <a:gd fmla="*/ 153 w 178" name="T40"/>
                <a:gd fmla="*/ 137 h 155" name="T41"/>
                <a:gd fmla="*/ 67 w 178" name="T42"/>
                <a:gd fmla="*/ 57 h 155" name="T43"/>
                <a:gd fmla="*/ 81 w 178" name="T44"/>
                <a:gd fmla="*/ 50 h 155" name="T45"/>
                <a:gd fmla="*/ 80 w 178" name="T46"/>
                <a:gd fmla="*/ 42 h 155" name="T47"/>
                <a:gd fmla="*/ 86 w 178" name="T48"/>
                <a:gd fmla="*/ 41 h 155" name="T49"/>
                <a:gd fmla="*/ 88 w 178" name="T50"/>
                <a:gd fmla="*/ 49 h 155" name="T51"/>
                <a:gd fmla="*/ 102 w 178" name="T52"/>
                <a:gd fmla="*/ 50 h 155" name="T53"/>
                <a:gd fmla="*/ 100 w 178" name="T54"/>
                <a:gd fmla="*/ 55 h 155" name="T55"/>
                <a:gd fmla="*/ 75 w 178" name="T56"/>
                <a:gd fmla="*/ 62 h 155" name="T57"/>
                <a:gd fmla="*/ 92 w 178" name="T58"/>
                <a:gd fmla="*/ 70 h 155" name="T59"/>
                <a:gd fmla="*/ 106 w 178" name="T60"/>
                <a:gd fmla="*/ 92 h 155" name="T61"/>
                <a:gd fmla="*/ 93 w 178" name="T62"/>
                <a:gd fmla="*/ 98 h 155" name="T63"/>
                <a:gd fmla="*/ 94 w 178" name="T64"/>
                <a:gd fmla="*/ 106 h 155" name="T65"/>
                <a:gd fmla="*/ 87 w 178" name="T66"/>
                <a:gd fmla="*/ 107 h 155" name="T67"/>
                <a:gd fmla="*/ 86 w 178" name="T68"/>
                <a:gd fmla="*/ 99 h 155" name="T69"/>
                <a:gd fmla="*/ 69 w 178" name="T70"/>
                <a:gd fmla="*/ 97 h 155" name="T71"/>
                <a:gd fmla="*/ 70 w 178" name="T72"/>
                <a:gd fmla="*/ 92 h 155" name="T73"/>
                <a:gd fmla="*/ 97 w 178" name="T74"/>
                <a:gd fmla="*/ 90 h 155" name="T75"/>
                <a:gd fmla="*/ 93 w 178" name="T76"/>
                <a:gd fmla="*/ 78 h 155" name="T77"/>
                <a:gd fmla="*/ 78 w 178" name="T78"/>
                <a:gd fmla="*/ 74 h 155" name="T79"/>
                <a:gd fmla="*/ 67 w 178" name="T80"/>
                <a:gd fmla="*/ 57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78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gdLst>
                <a:gd fmla="*/ 21 w 74" name="T0"/>
                <a:gd fmla="*/ 45 h 45" name="T1"/>
                <a:gd fmla="*/ 60 w 74" name="T2"/>
                <a:gd fmla="*/ 44 h 45" name="T3"/>
                <a:gd fmla="*/ 74 w 74" name="T4"/>
                <a:gd fmla="*/ 15 h 45" name="T5"/>
                <a:gd fmla="*/ 38 w 74" name="T6"/>
                <a:gd fmla="*/ 14 h 45" name="T7"/>
                <a:gd fmla="*/ 23 w 74" name="T8"/>
                <a:gd fmla="*/ 8 h 45" name="T9"/>
                <a:gd fmla="*/ 6 w 74" name="T10"/>
                <a:gd fmla="*/ 17 h 45" name="T11"/>
                <a:gd fmla="*/ 21 w 74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74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gdLst>
                <a:gd fmla="*/ 17 w 70" name="T0"/>
                <a:gd fmla="*/ 40 h 40" name="T1"/>
                <a:gd fmla="*/ 2 w 70" name="T2"/>
                <a:gd fmla="*/ 11 h 40" name="T3"/>
                <a:gd fmla="*/ 2 w 70" name="T4"/>
                <a:gd fmla="*/ 2 h 40" name="T5"/>
                <a:gd fmla="*/ 9 w 70" name="T6"/>
                <a:gd fmla="*/ 0 h 40" name="T7"/>
                <a:gd fmla="*/ 19 w 70" name="T8"/>
                <a:gd fmla="*/ 1 h 40" name="T9"/>
                <a:gd fmla="*/ 19 w 70" name="T10"/>
                <a:gd fmla="*/ 1 h 40" name="T11"/>
                <a:gd fmla="*/ 34 w 70" name="T12"/>
                <a:gd fmla="*/ 8 h 40" name="T13"/>
                <a:gd fmla="*/ 56 w 70" name="T14"/>
                <a:gd fmla="*/ 2 h 40" name="T15"/>
                <a:gd fmla="*/ 70 w 70" name="T16"/>
                <a:gd fmla="*/ 9 h 40" name="T17"/>
                <a:gd fmla="*/ 70 w 70" name="T18"/>
                <a:gd fmla="*/ 9 h 40" name="T19"/>
                <a:gd fmla="*/ 70 w 70" name="T20"/>
                <a:gd fmla="*/ 10 h 40" name="T21"/>
                <a:gd fmla="*/ 56 w 70" name="T22"/>
                <a:gd fmla="*/ 39 h 40" name="T23"/>
                <a:gd fmla="*/ 56 w 70" name="T24"/>
                <a:gd fmla="*/ 39 h 40" name="T25"/>
                <a:gd fmla="*/ 17 w 70" name="T26"/>
                <a:gd fmla="*/ 40 h 40" name="T27"/>
                <a:gd fmla="*/ 9 w 70" name="T28"/>
                <a:gd fmla="*/ 1 h 40" name="T29"/>
                <a:gd fmla="*/ 3 w 70" name="T30"/>
                <a:gd fmla="*/ 3 h 40" name="T31"/>
                <a:gd fmla="*/ 3 w 70" name="T32"/>
                <a:gd fmla="*/ 11 h 40" name="T33"/>
                <a:gd fmla="*/ 17 w 70" name="T34"/>
                <a:gd fmla="*/ 39 h 40" name="T35"/>
                <a:gd fmla="*/ 55 w 70" name="T36"/>
                <a:gd fmla="*/ 38 h 40" name="T37"/>
                <a:gd fmla="*/ 69 w 70" name="T38"/>
                <a:gd fmla="*/ 9 h 40" name="T39"/>
                <a:gd fmla="*/ 56 w 70" name="T40"/>
                <a:gd fmla="*/ 4 h 40" name="T41"/>
                <a:gd fmla="*/ 34 w 70" name="T42"/>
                <a:gd fmla="*/ 9 h 40" name="T43"/>
                <a:gd fmla="*/ 34 w 70" name="T44"/>
                <a:gd fmla="*/ 9 h 40" name="T45"/>
                <a:gd fmla="*/ 34 w 70" name="T46"/>
                <a:gd fmla="*/ 9 h 40" name="T47"/>
                <a:gd fmla="*/ 18 w 70" name="T48"/>
                <a:gd fmla="*/ 2 h 40" name="T49"/>
                <a:gd fmla="*/ 9 w 70" name="T50"/>
                <a:gd fmla="*/ 1 h 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0" w="7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gdLst>
                <a:gd fmla="*/ 40 w 48" name="T0"/>
                <a:gd fmla="*/ 0 h 14" name="T1"/>
                <a:gd fmla="*/ 6 w 48" name="T2"/>
                <a:gd fmla="*/ 1 h 14" name="T3"/>
                <a:gd fmla="*/ 0 w 48" name="T4"/>
                <a:gd fmla="*/ 7 h 14" name="T5"/>
                <a:gd fmla="*/ 7 w 48" name="T6"/>
                <a:gd fmla="*/ 14 h 14" name="T7"/>
                <a:gd fmla="*/ 41 w 48" name="T8"/>
                <a:gd fmla="*/ 13 h 14" name="T9"/>
                <a:gd fmla="*/ 48 w 48" name="T10"/>
                <a:gd fmla="*/ 6 h 14" name="T11"/>
                <a:gd fmla="*/ 40 w 48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gdLst>
                <a:gd fmla="*/ 8 w 49" name="T0"/>
                <a:gd fmla="*/ 15 h 15" name="T1"/>
                <a:gd fmla="*/ 0 w 49" name="T2"/>
                <a:gd fmla="*/ 8 h 15" name="T3"/>
                <a:gd fmla="*/ 2 w 49" name="T4"/>
                <a:gd fmla="*/ 3 h 15" name="T5"/>
                <a:gd fmla="*/ 7 w 49" name="T6"/>
                <a:gd fmla="*/ 1 h 15" name="T7"/>
                <a:gd fmla="*/ 42 w 49" name="T8"/>
                <a:gd fmla="*/ 0 h 15" name="T9"/>
                <a:gd fmla="*/ 49 w 49" name="T10"/>
                <a:gd fmla="*/ 7 h 15" name="T11"/>
                <a:gd fmla="*/ 42 w 49" name="T12"/>
                <a:gd fmla="*/ 14 h 15" name="T13"/>
                <a:gd fmla="*/ 8 w 49" name="T14"/>
                <a:gd fmla="*/ 15 h 15" name="T15"/>
                <a:gd fmla="*/ 42 w 49" name="T16"/>
                <a:gd fmla="*/ 1 h 15" name="T17"/>
                <a:gd fmla="*/ 41 w 49" name="T18"/>
                <a:gd fmla="*/ 1 h 15" name="T19"/>
                <a:gd fmla="*/ 7 w 49" name="T20"/>
                <a:gd fmla="*/ 2 h 15" name="T21"/>
                <a:gd fmla="*/ 3 w 49" name="T22"/>
                <a:gd fmla="*/ 4 h 15" name="T23"/>
                <a:gd fmla="*/ 1 w 49" name="T24"/>
                <a:gd fmla="*/ 8 h 15" name="T25"/>
                <a:gd fmla="*/ 8 w 49" name="T26"/>
                <a:gd fmla="*/ 14 h 15" name="T27"/>
                <a:gd fmla="*/ 8 w 49" name="T28"/>
                <a:gd fmla="*/ 14 h 15" name="T29"/>
                <a:gd fmla="*/ 42 w 49" name="T30"/>
                <a:gd fmla="*/ 13 h 15" name="T31"/>
                <a:gd fmla="*/ 48 w 49" name="T32"/>
                <a:gd fmla="*/ 7 h 15" name="T33"/>
                <a:gd fmla="*/ 42 w 49" name="T34"/>
                <a:gd fmla="*/ 1 h 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" w="49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gdLst>
                <a:gd fmla="*/ 163 w 169" name="T0"/>
                <a:gd fmla="*/ 131 h 148" name="T1"/>
                <a:gd fmla="*/ 159 w 169" name="T2"/>
                <a:gd fmla="*/ 108 h 148" name="T3"/>
                <a:gd fmla="*/ 135 w 169" name="T4"/>
                <a:gd fmla="*/ 36 h 148" name="T5"/>
                <a:gd fmla="*/ 99 w 169" name="T6"/>
                <a:gd fmla="*/ 2 h 148" name="T7"/>
                <a:gd fmla="*/ 99 w 169" name="T8"/>
                <a:gd fmla="*/ 0 h 148" name="T9"/>
                <a:gd fmla="*/ 63 w 169" name="T10"/>
                <a:gd fmla="*/ 1 h 148" name="T11"/>
                <a:gd fmla="*/ 38 w 169" name="T12"/>
                <a:gd fmla="*/ 31 h 148" name="T13"/>
                <a:gd fmla="*/ 15 w 169" name="T14"/>
                <a:gd fmla="*/ 124 h 148" name="T15"/>
                <a:gd fmla="*/ 8 w 169" name="T16"/>
                <a:gd fmla="*/ 139 h 148" name="T17"/>
                <a:gd fmla="*/ 8 w 169" name="T18"/>
                <a:gd fmla="*/ 139 h 148" name="T19"/>
                <a:gd fmla="*/ 7 w 169" name="T20"/>
                <a:gd fmla="*/ 143 h 148" name="T21"/>
                <a:gd fmla="*/ 16 w 169" name="T22"/>
                <a:gd fmla="*/ 144 h 148" name="T23"/>
                <a:gd fmla="*/ 28 w 169" name="T24"/>
                <a:gd fmla="*/ 142 h 148" name="T25"/>
                <a:gd fmla="*/ 28 w 169" name="T26"/>
                <a:gd fmla="*/ 142 h 148" name="T27"/>
                <a:gd fmla="*/ 29 w 169" name="T28"/>
                <a:gd fmla="*/ 142 h 148" name="T29"/>
                <a:gd fmla="*/ 78 w 169" name="T30"/>
                <a:gd fmla="*/ 148 h 148" name="T31"/>
                <a:gd fmla="*/ 143 w 169" name="T32"/>
                <a:gd fmla="*/ 139 h 148" name="T33"/>
                <a:gd fmla="*/ 155 w 169" name="T34"/>
                <a:gd fmla="*/ 141 h 148" name="T35"/>
                <a:gd fmla="*/ 159 w 169" name="T36"/>
                <a:gd fmla="*/ 142 h 148" name="T37"/>
                <a:gd fmla="*/ 167 w 169" name="T38"/>
                <a:gd fmla="*/ 138 h 148" name="T39"/>
                <a:gd fmla="*/ 163 w 169" name="T40"/>
                <a:gd fmla="*/ 131 h 148" name="T41"/>
                <a:gd fmla="*/ 107 w 169" name="T42"/>
                <a:gd fmla="*/ 101 h 148" name="T43"/>
                <a:gd fmla="*/ 56 w 169" name="T44"/>
                <a:gd fmla="*/ 100 h 148" name="T45"/>
                <a:gd fmla="*/ 56 w 169" name="T46"/>
                <a:gd fmla="*/ 96 h 148" name="T47"/>
                <a:gd fmla="*/ 70 w 169" name="T48"/>
                <a:gd fmla="*/ 79 h 148" name="T49"/>
                <a:gd fmla="*/ 70 w 169" name="T50"/>
                <a:gd fmla="*/ 73 h 148" name="T51"/>
                <a:gd fmla="*/ 57 w 169" name="T52"/>
                <a:gd fmla="*/ 73 h 148" name="T53"/>
                <a:gd fmla="*/ 57 w 169" name="T54"/>
                <a:gd fmla="*/ 67 h 148" name="T55"/>
                <a:gd fmla="*/ 68 w 169" name="T56"/>
                <a:gd fmla="*/ 67 h 148" name="T57"/>
                <a:gd fmla="*/ 67 w 169" name="T58"/>
                <a:gd fmla="*/ 57 h 148" name="T59"/>
                <a:gd fmla="*/ 91 w 169" name="T60"/>
                <a:gd fmla="*/ 39 h 148" name="T61"/>
                <a:gd fmla="*/ 104 w 169" name="T62"/>
                <a:gd fmla="*/ 41 h 148" name="T63"/>
                <a:gd fmla="*/ 102 w 169" name="T64"/>
                <a:gd fmla="*/ 47 h 148" name="T65"/>
                <a:gd fmla="*/ 91 w 169" name="T66"/>
                <a:gd fmla="*/ 45 h 148" name="T67"/>
                <a:gd fmla="*/ 77 w 169" name="T68"/>
                <a:gd fmla="*/ 57 h 148" name="T69"/>
                <a:gd fmla="*/ 79 w 169" name="T70"/>
                <a:gd fmla="*/ 67 h 148" name="T71"/>
                <a:gd fmla="*/ 97 w 169" name="T72"/>
                <a:gd fmla="*/ 67 h 148" name="T73"/>
                <a:gd fmla="*/ 96 w 169" name="T74"/>
                <a:gd fmla="*/ 73 h 148" name="T75"/>
                <a:gd fmla="*/ 80 w 169" name="T76"/>
                <a:gd fmla="*/ 73 h 148" name="T77"/>
                <a:gd fmla="*/ 79 w 169" name="T78"/>
                <a:gd fmla="*/ 83 h 148" name="T79"/>
                <a:gd fmla="*/ 71 w 169" name="T80"/>
                <a:gd fmla="*/ 93 h 148" name="T81"/>
                <a:gd fmla="*/ 71 w 169" name="T82"/>
                <a:gd fmla="*/ 94 h 148" name="T83"/>
                <a:gd fmla="*/ 107 w 169" name="T84"/>
                <a:gd fmla="*/ 94 h 148" name="T85"/>
                <a:gd fmla="*/ 107 w 169" name="T86"/>
                <a:gd fmla="*/ 101 h 14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8" w="169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gdLst>
                <a:gd fmla="*/ 14 w 54" name="T0"/>
                <a:gd fmla="*/ 34 h 34" name="T1"/>
                <a:gd fmla="*/ 43 w 54" name="T2"/>
                <a:gd fmla="*/ 34 h 34" name="T3"/>
                <a:gd fmla="*/ 54 w 54" name="T4"/>
                <a:gd fmla="*/ 13 h 34" name="T5"/>
                <a:gd fmla="*/ 28 w 54" name="T6"/>
                <a:gd fmla="*/ 12 h 34" name="T7"/>
                <a:gd fmla="*/ 16 w 54" name="T8"/>
                <a:gd fmla="*/ 6 h 34" name="T9"/>
                <a:gd fmla="*/ 4 w 54" name="T10"/>
                <a:gd fmla="*/ 13 h 34" name="T11"/>
                <a:gd fmla="*/ 14 w 54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5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gdLst>
                <a:gd fmla="*/ 12 w 53" name="T0"/>
                <a:gd fmla="*/ 31 h 31" name="T1"/>
                <a:gd fmla="*/ 1 w 53" name="T2"/>
                <a:gd fmla="*/ 9 h 31" name="T3"/>
                <a:gd fmla="*/ 2 w 53" name="T4"/>
                <a:gd fmla="*/ 2 h 31" name="T5"/>
                <a:gd fmla="*/ 7 w 53" name="T6"/>
                <a:gd fmla="*/ 0 h 31" name="T7"/>
                <a:gd fmla="*/ 15 w 53" name="T8"/>
                <a:gd fmla="*/ 2 h 31" name="T9"/>
                <a:gd fmla="*/ 15 w 53" name="T10"/>
                <a:gd fmla="*/ 2 h 31" name="T11"/>
                <a:gd fmla="*/ 25 w 53" name="T12"/>
                <a:gd fmla="*/ 7 h 31" name="T13"/>
                <a:gd fmla="*/ 42 w 53" name="T14"/>
                <a:gd fmla="*/ 3 h 31" name="T15"/>
                <a:gd fmla="*/ 53 w 53" name="T16"/>
                <a:gd fmla="*/ 9 h 31" name="T17"/>
                <a:gd fmla="*/ 53 w 53" name="T18"/>
                <a:gd fmla="*/ 9 h 31" name="T19"/>
                <a:gd fmla="*/ 53 w 53" name="T20"/>
                <a:gd fmla="*/ 9 h 31" name="T21"/>
                <a:gd fmla="*/ 42 w 53" name="T22"/>
                <a:gd fmla="*/ 31 h 31" name="T23"/>
                <a:gd fmla="*/ 42 w 53" name="T24"/>
                <a:gd fmla="*/ 31 h 31" name="T25"/>
                <a:gd fmla="*/ 12 w 53" name="T26"/>
                <a:gd fmla="*/ 31 h 31" name="T27"/>
                <a:gd fmla="*/ 7 w 53" name="T28"/>
                <a:gd fmla="*/ 1 h 31" name="T29"/>
                <a:gd fmla="*/ 2 w 53" name="T30"/>
                <a:gd fmla="*/ 3 h 31" name="T31"/>
                <a:gd fmla="*/ 2 w 53" name="T32"/>
                <a:gd fmla="*/ 9 h 31" name="T33"/>
                <a:gd fmla="*/ 13 w 53" name="T34"/>
                <a:gd fmla="*/ 30 h 31" name="T35"/>
                <a:gd fmla="*/ 41 w 53" name="T36"/>
                <a:gd fmla="*/ 30 h 31" name="T37"/>
                <a:gd fmla="*/ 52 w 53" name="T38"/>
                <a:gd fmla="*/ 9 h 31" name="T39"/>
                <a:gd fmla="*/ 42 w 53" name="T40"/>
                <a:gd fmla="*/ 4 h 31" name="T41"/>
                <a:gd fmla="*/ 26 w 53" name="T42"/>
                <a:gd fmla="*/ 8 h 31" name="T43"/>
                <a:gd fmla="*/ 26 w 53" name="T44"/>
                <a:gd fmla="*/ 8 h 31" name="T45"/>
                <a:gd fmla="*/ 25 w 53" name="T46"/>
                <a:gd fmla="*/ 8 h 31" name="T47"/>
                <a:gd fmla="*/ 14 w 53" name="T48"/>
                <a:gd fmla="*/ 3 h 31" name="T49"/>
                <a:gd fmla="*/ 7 w 53" name="T50"/>
                <a:gd fmla="*/ 1 h 3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1" w="52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gdLst>
                <a:gd fmla="*/ 31 w 36" name="T0"/>
                <a:gd fmla="*/ 0 h 10" name="T1"/>
                <a:gd fmla="*/ 5 w 36" name="T2"/>
                <a:gd fmla="*/ 0 h 10" name="T3"/>
                <a:gd fmla="*/ 0 w 36" name="T4"/>
                <a:gd fmla="*/ 5 h 10" name="T5"/>
                <a:gd fmla="*/ 5 w 36" name="T6"/>
                <a:gd fmla="*/ 10 h 10" name="T7"/>
                <a:gd fmla="*/ 31 w 36" name="T8"/>
                <a:gd fmla="*/ 10 h 10" name="T9"/>
                <a:gd fmla="*/ 36 w 36" name="T10"/>
                <a:gd fmla="*/ 5 h 10" name="T11"/>
                <a:gd fmla="*/ 31 w 36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36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gdLst>
                <a:gd fmla="*/ 5 w 36" name="T0"/>
                <a:gd fmla="*/ 11 h 11" name="T1"/>
                <a:gd fmla="*/ 0 w 36" name="T2"/>
                <a:gd fmla="*/ 6 h 11" name="T3"/>
                <a:gd fmla="*/ 1 w 36" name="T4"/>
                <a:gd fmla="*/ 2 h 11" name="T5"/>
                <a:gd fmla="*/ 5 w 36" name="T6"/>
                <a:gd fmla="*/ 0 h 11" name="T7"/>
                <a:gd fmla="*/ 31 w 36" name="T8"/>
                <a:gd fmla="*/ 0 h 11" name="T9"/>
                <a:gd fmla="*/ 36 w 36" name="T10"/>
                <a:gd fmla="*/ 6 h 11" name="T11"/>
                <a:gd fmla="*/ 31 w 36" name="T12"/>
                <a:gd fmla="*/ 11 h 11" name="T13"/>
                <a:gd fmla="*/ 5 w 36" name="T14"/>
                <a:gd fmla="*/ 11 h 11" name="T15"/>
                <a:gd fmla="*/ 31 w 36" name="T16"/>
                <a:gd fmla="*/ 1 h 11" name="T17"/>
                <a:gd fmla="*/ 5 w 36" name="T18"/>
                <a:gd fmla="*/ 1 h 11" name="T19"/>
                <a:gd fmla="*/ 2 w 36" name="T20"/>
                <a:gd fmla="*/ 3 h 11" name="T21"/>
                <a:gd fmla="*/ 1 w 36" name="T22"/>
                <a:gd fmla="*/ 6 h 11" name="T23"/>
                <a:gd fmla="*/ 5 w 36" name="T24"/>
                <a:gd fmla="*/ 10 h 11" name="T25"/>
                <a:gd fmla="*/ 5 w 36" name="T26"/>
                <a:gd fmla="*/ 11 h 11" name="T27"/>
                <a:gd fmla="*/ 5 w 36" name="T28"/>
                <a:gd fmla="*/ 10 h 11" name="T29"/>
                <a:gd fmla="*/ 31 w 36" name="T30"/>
                <a:gd fmla="*/ 10 h 11" name="T31"/>
                <a:gd fmla="*/ 35 w 36" name="T32"/>
                <a:gd fmla="*/ 6 h 11" name="T33"/>
                <a:gd fmla="*/ 31 w 36" name="T34"/>
                <a:gd fmla="*/ 1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36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gdLst>
                <a:gd fmla="*/ 120 w 126" name="T0"/>
                <a:gd fmla="*/ 99 h 110" name="T1"/>
                <a:gd fmla="*/ 118 w 126" name="T2"/>
                <a:gd fmla="*/ 82 h 110" name="T3"/>
                <a:gd fmla="*/ 101 w 126" name="T4"/>
                <a:gd fmla="*/ 28 h 110" name="T5"/>
                <a:gd fmla="*/ 76 w 126" name="T6"/>
                <a:gd fmla="*/ 2 h 110" name="T7"/>
                <a:gd fmla="*/ 75 w 126" name="T8"/>
                <a:gd fmla="*/ 0 h 110" name="T9"/>
                <a:gd fmla="*/ 48 w 126" name="T10"/>
                <a:gd fmla="*/ 0 h 110" name="T11"/>
                <a:gd fmla="*/ 29 w 126" name="T12"/>
                <a:gd fmla="*/ 22 h 110" name="T13"/>
                <a:gd fmla="*/ 10 w 126" name="T14"/>
                <a:gd fmla="*/ 91 h 110" name="T15"/>
                <a:gd fmla="*/ 4 w 126" name="T16"/>
                <a:gd fmla="*/ 102 h 110" name="T17"/>
                <a:gd fmla="*/ 4 w 126" name="T18"/>
                <a:gd fmla="*/ 105 h 110" name="T19"/>
                <a:gd fmla="*/ 10 w 126" name="T20"/>
                <a:gd fmla="*/ 106 h 110" name="T21"/>
                <a:gd fmla="*/ 19 w 126" name="T22"/>
                <a:gd fmla="*/ 105 h 110" name="T23"/>
                <a:gd fmla="*/ 19 w 126" name="T24"/>
                <a:gd fmla="*/ 105 h 110" name="T25"/>
                <a:gd fmla="*/ 20 w 126" name="T26"/>
                <a:gd fmla="*/ 105 h 110" name="T27"/>
                <a:gd fmla="*/ 61 w 126" name="T28"/>
                <a:gd fmla="*/ 110 h 110" name="T29"/>
                <a:gd fmla="*/ 105 w 126" name="T30"/>
                <a:gd fmla="*/ 104 h 110" name="T31"/>
                <a:gd fmla="*/ 107 w 126" name="T32"/>
                <a:gd fmla="*/ 104 h 110" name="T33"/>
                <a:gd fmla="*/ 114 w 126" name="T34"/>
                <a:gd fmla="*/ 106 h 110" name="T35"/>
                <a:gd fmla="*/ 118 w 126" name="T36"/>
                <a:gd fmla="*/ 107 h 110" name="T37"/>
                <a:gd fmla="*/ 123 w 126" name="T38"/>
                <a:gd fmla="*/ 104 h 110" name="T39"/>
                <a:gd fmla="*/ 120 w 126" name="T40"/>
                <a:gd fmla="*/ 99 h 110" name="T41"/>
                <a:gd fmla="*/ 81 w 126" name="T42"/>
                <a:gd fmla="*/ 55 h 110" name="T43"/>
                <a:gd fmla="*/ 81 w 126" name="T44"/>
                <a:gd fmla="*/ 58 h 110" name="T45"/>
                <a:gd fmla="*/ 53 w 126" name="T46"/>
                <a:gd fmla="*/ 57 h 110" name="T47"/>
                <a:gd fmla="*/ 53 w 126" name="T48"/>
                <a:gd fmla="*/ 62 h 110" name="T49"/>
                <a:gd fmla="*/ 81 w 126" name="T50"/>
                <a:gd fmla="*/ 62 h 110" name="T51"/>
                <a:gd fmla="*/ 81 w 126" name="T52"/>
                <a:gd fmla="*/ 66 h 110" name="T53"/>
                <a:gd fmla="*/ 53 w 126" name="T54"/>
                <a:gd fmla="*/ 65 h 110" name="T55"/>
                <a:gd fmla="*/ 67 w 126" name="T56"/>
                <a:gd fmla="*/ 80 h 110" name="T57"/>
                <a:gd fmla="*/ 83 w 126" name="T58"/>
                <a:gd fmla="*/ 78 h 110" name="T59"/>
                <a:gd fmla="*/ 85 w 126" name="T60"/>
                <a:gd fmla="*/ 83 h 110" name="T61"/>
                <a:gd fmla="*/ 54 w 126" name="T62"/>
                <a:gd fmla="*/ 81 h 110" name="T63"/>
                <a:gd fmla="*/ 45 w 126" name="T64"/>
                <a:gd fmla="*/ 65 h 110" name="T65"/>
                <a:gd fmla="*/ 38 w 126" name="T66"/>
                <a:gd fmla="*/ 65 h 110" name="T67"/>
                <a:gd fmla="*/ 39 w 126" name="T68"/>
                <a:gd fmla="*/ 61 h 110" name="T69"/>
                <a:gd fmla="*/ 44 w 126" name="T70"/>
                <a:gd fmla="*/ 61 h 110" name="T71"/>
                <a:gd fmla="*/ 45 w 126" name="T72"/>
                <a:gd fmla="*/ 58 h 110" name="T73"/>
                <a:gd fmla="*/ 39 w 126" name="T74"/>
                <a:gd fmla="*/ 57 h 110" name="T75"/>
                <a:gd fmla="*/ 39 w 126" name="T76"/>
                <a:gd fmla="*/ 53 h 110" name="T77"/>
                <a:gd fmla="*/ 45 w 126" name="T78"/>
                <a:gd fmla="*/ 53 h 110" name="T79"/>
                <a:gd fmla="*/ 67 w 126" name="T80"/>
                <a:gd fmla="*/ 35 h 110" name="T81"/>
                <a:gd fmla="*/ 86 w 126" name="T82"/>
                <a:gd fmla="*/ 38 h 110" name="T83"/>
                <a:gd fmla="*/ 83 w 126" name="T84"/>
                <a:gd fmla="*/ 43 h 110" name="T85"/>
                <a:gd fmla="*/ 54 w 126" name="T86"/>
                <a:gd fmla="*/ 54 h 110" name="T87"/>
                <a:gd fmla="*/ 81 w 126" name="T88"/>
                <a:gd fmla="*/ 55 h 11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10" w="125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6585524" y="2986913"/>
            <a:ext cx="275982" cy="276975"/>
          </a:xfrm>
          <a:custGeom>
            <a:gdLst>
              <a:gd fmla="*/ 97 w 115" name="T0"/>
              <a:gd fmla="*/ 48 h 115" name="T1"/>
              <a:gd fmla="*/ 91 w 115" name="T2"/>
              <a:gd fmla="*/ 41 h 115" name="T3"/>
              <a:gd fmla="*/ 102 w 115" name="T4"/>
              <a:gd fmla="*/ 26 h 115" name="T5"/>
              <a:gd fmla="*/ 94 w 115" name="T6"/>
              <a:gd fmla="*/ 13 h 115" name="T7"/>
              <a:gd fmla="*/ 79 w 115" name="T8"/>
              <a:gd fmla="*/ 23 h 115" name="T9"/>
              <a:gd fmla="*/ 70 w 115" name="T10"/>
              <a:gd fmla="*/ 22 h 115" name="T11"/>
              <a:gd fmla="*/ 67 w 115" name="T12"/>
              <a:gd fmla="*/ 3 h 115" name="T13"/>
              <a:gd fmla="*/ 52 w 115" name="T14"/>
              <a:gd fmla="*/ 0 h 115" name="T15"/>
              <a:gd fmla="*/ 48 w 115" name="T16"/>
              <a:gd fmla="*/ 18 h 115" name="T17"/>
              <a:gd fmla="*/ 41 w 115" name="T18"/>
              <a:gd fmla="*/ 24 h 115" name="T19"/>
              <a:gd fmla="*/ 26 w 115" name="T20"/>
              <a:gd fmla="*/ 13 h 115" name="T21"/>
              <a:gd fmla="*/ 13 w 115" name="T22"/>
              <a:gd fmla="*/ 21 h 115" name="T23"/>
              <a:gd fmla="*/ 23 w 115" name="T24"/>
              <a:gd fmla="*/ 36 h 115" name="T25"/>
              <a:gd fmla="*/ 22 w 115" name="T26"/>
              <a:gd fmla="*/ 45 h 115" name="T27"/>
              <a:gd fmla="*/ 4 w 115" name="T28"/>
              <a:gd fmla="*/ 48 h 115" name="T29"/>
              <a:gd fmla="*/ 0 w 115" name="T30"/>
              <a:gd fmla="*/ 63 h 115" name="T31"/>
              <a:gd fmla="*/ 18 w 115" name="T32"/>
              <a:gd fmla="*/ 66 h 115" name="T33"/>
              <a:gd fmla="*/ 24 w 115" name="T34"/>
              <a:gd fmla="*/ 73 h 115" name="T35"/>
              <a:gd fmla="*/ 13 w 115" name="T36"/>
              <a:gd fmla="*/ 89 h 115" name="T37"/>
              <a:gd fmla="*/ 21 w 115" name="T38"/>
              <a:gd fmla="*/ 102 h 115" name="T39"/>
              <a:gd fmla="*/ 36 w 115" name="T40"/>
              <a:gd fmla="*/ 92 h 115" name="T41"/>
              <a:gd fmla="*/ 45 w 115" name="T42"/>
              <a:gd fmla="*/ 92 h 115" name="T43"/>
              <a:gd fmla="*/ 48 w 115" name="T44"/>
              <a:gd fmla="*/ 111 h 115" name="T45"/>
              <a:gd fmla="*/ 63 w 115" name="T46"/>
              <a:gd fmla="*/ 115 h 115" name="T47"/>
              <a:gd fmla="*/ 67 w 115" name="T48"/>
              <a:gd fmla="*/ 97 h 115" name="T49"/>
              <a:gd fmla="*/ 74 w 115" name="T50"/>
              <a:gd fmla="*/ 91 h 115" name="T51"/>
              <a:gd fmla="*/ 89 w 115" name="T52"/>
              <a:gd fmla="*/ 102 h 115" name="T53"/>
              <a:gd fmla="*/ 102 w 115" name="T54"/>
              <a:gd fmla="*/ 94 h 115" name="T55"/>
              <a:gd fmla="*/ 92 w 115" name="T56"/>
              <a:gd fmla="*/ 79 h 115" name="T57"/>
              <a:gd fmla="*/ 93 w 115" name="T58"/>
              <a:gd fmla="*/ 70 h 115" name="T59"/>
              <a:gd fmla="*/ 112 w 115" name="T60"/>
              <a:gd fmla="*/ 66 h 115" name="T61"/>
              <a:gd fmla="*/ 115 w 115" name="T62"/>
              <a:gd fmla="*/ 52 h 115" name="T63"/>
              <a:gd fmla="*/ 58 w 115" name="T64"/>
              <a:gd fmla="*/ 79 h 115" name="T65"/>
              <a:gd fmla="*/ 58 w 115" name="T66"/>
              <a:gd fmla="*/ 36 h 115" name="T67"/>
              <a:gd fmla="*/ 58 w 115" name="T68"/>
              <a:gd fmla="*/ 79 h 115" name="T69"/>
              <a:gd fmla="*/ 49 w 115" name="T70"/>
              <a:gd fmla="*/ 57 h 115" name="T71"/>
              <a:gd fmla="*/ 67 w 115" name="T72"/>
              <a:gd fmla="*/ 57 h 11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443626" y="2997993"/>
            <a:ext cx="234972" cy="255704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5797656" y="2422990"/>
            <a:ext cx="3346343" cy="1037847"/>
          </a:xfrm>
          <a:custGeom>
            <a:gdLst>
              <a:gd fmla="*/ 1607999 w 4461791" name="connsiteX0"/>
              <a:gd fmla="*/ 0 h 1383796" name="connsiteY0"/>
              <a:gd fmla="*/ 0 w 4461791" name="connsiteX1"/>
              <a:gd fmla="*/ 0 h 1383796" name="connsiteY1"/>
              <a:gd fmla="*/ 0 w 4461791" name="connsiteX2"/>
              <a:gd fmla="*/ 566646 h 1383796" name="connsiteY2"/>
              <a:gd fmla="*/ 1 w 4461791" name="connsiteX3"/>
              <a:gd fmla="*/ 566646 h 1383796" name="connsiteY3"/>
              <a:gd fmla="*/ 1 w 4461791" name="connsiteX4"/>
              <a:gd fmla="*/ 387946 h 1383796" name="connsiteY4"/>
              <a:gd fmla="*/ 1603034 w 4461791" name="connsiteX5"/>
              <a:gd fmla="*/ 387946 h 1383796" name="connsiteY5"/>
              <a:gd fmla="*/ 1603034 w 4461791" name="connsiteX6"/>
              <a:gd fmla="*/ 384898 h 1383796" name="connsiteY6"/>
              <a:gd fmla="*/ 3653197 w 4461791" name="connsiteX7"/>
              <a:gd fmla="*/ 384898 h 1383796" name="connsiteY7"/>
              <a:gd fmla="*/ 4068091 w 4461791" name="connsiteX8"/>
              <a:gd fmla="*/ 799792 h 1383796" name="connsiteY8"/>
              <a:gd fmla="*/ 4068091 w 4461791" name="connsiteX9"/>
              <a:gd fmla="*/ 1383796 h 1383796" name="connsiteY9"/>
              <a:gd fmla="*/ 4461791 w 4461791" name="connsiteX10"/>
              <a:gd fmla="*/ 1383796 h 1383796" name="connsiteY10"/>
              <a:gd fmla="*/ 4461791 w 4461791" name="connsiteX11"/>
              <a:gd fmla="*/ 701914 h 1383796" name="connsiteY11"/>
              <a:gd fmla="*/ 3763050 w 4461791" name="connsiteX12"/>
              <a:gd fmla="*/ 3173 h 1383796" name="connsiteY12"/>
              <a:gd fmla="*/ 1607733 w 4461791" name="connsiteX13"/>
              <a:gd fmla="*/ 3173 h 1383796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383796" w="4461791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algn="tl" blurRad="1016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5498806" y="2139075"/>
            <a:ext cx="3645192" cy="1321762"/>
          </a:xfrm>
          <a:custGeom>
            <a:gdLst>
              <a:gd fmla="*/ 3815940 w 4860256" name="connsiteX0"/>
              <a:gd fmla="*/ 0 h 1762349" name="connsiteY0"/>
              <a:gd fmla="*/ 990598 w 4860256" name="connsiteX1"/>
              <a:gd fmla="*/ 0 h 1762349" name="connsiteY1"/>
              <a:gd fmla="*/ 850231 w 4860256" name="connsiteX2"/>
              <a:gd fmla="*/ 0 h 1762349" name="connsiteY2"/>
              <a:gd fmla="*/ 0 w 4860256" name="connsiteX3"/>
              <a:gd fmla="*/ 0 h 1762349" name="connsiteY3"/>
              <a:gd fmla="*/ 0 w 4860256" name="connsiteX4"/>
              <a:gd fmla="*/ 395925 h 1762349" name="connsiteY4"/>
              <a:gd fmla="*/ 990598 w 4860256" name="connsiteX5"/>
              <a:gd fmla="*/ 395925 h 1762349" name="connsiteY5"/>
              <a:gd fmla="*/ 990598 w 4860256" name="connsiteX6"/>
              <a:gd fmla="*/ 392340 h 1762349" name="connsiteY6"/>
              <a:gd fmla="*/ 3763050 w 4860256" name="connsiteX7"/>
              <a:gd fmla="*/ 392340 h 1762349" name="connsiteY7"/>
              <a:gd fmla="*/ 4461791 w 4860256" name="connsiteX8"/>
              <a:gd fmla="*/ 1091081 h 1762349" name="connsiteY8"/>
              <a:gd fmla="*/ 4461791 w 4860256" name="connsiteX9"/>
              <a:gd fmla="*/ 1762349 h 1762349" name="connsiteY9"/>
              <a:gd fmla="*/ 4860256 w 4860256" name="connsiteX10"/>
              <a:gd fmla="*/ 1762349 h 1762349" name="connsiteY10"/>
              <a:gd fmla="*/ 4860256 w 4860256" name="connsiteX11"/>
              <a:gd fmla="*/ 1044316 h 1762349" name="connsiteY11"/>
              <a:gd fmla="*/ 3815940 w 4860256" name="connsiteX12"/>
              <a:gd fmla="*/ 0 h 176234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762349" w="4860256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algn="tl" blurRad="1016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63484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21773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5231631" y="1866998"/>
            <a:ext cx="3912370" cy="1772091"/>
          </a:xfrm>
          <a:custGeom>
            <a:gdLst>
              <a:gd fmla="*/ 4058363 w 5216493" name="connsiteX0"/>
              <a:gd fmla="*/ 0 h 2362788" name="connsiteY0"/>
              <a:gd fmla="*/ 850234 w 5216493" name="connsiteX1"/>
              <a:gd fmla="*/ 0 h 2362788" name="connsiteY1"/>
              <a:gd fmla="*/ 850234 w 5216493" name="connsiteX2"/>
              <a:gd fmla="*/ 2032 h 2362788" name="connsiteY2"/>
              <a:gd fmla="*/ 0 w 5216493" name="connsiteX3"/>
              <a:gd fmla="*/ 2032 h 2362788" name="connsiteY3"/>
              <a:gd fmla="*/ 0 w 5216493" name="connsiteX4"/>
              <a:gd fmla="*/ 531904 h 2362788" name="connsiteY4"/>
              <a:gd fmla="*/ 1 w 5216493" name="connsiteX5"/>
              <a:gd fmla="*/ 531904 h 2362788" name="connsiteY5"/>
              <a:gd fmla="*/ 1 w 5216493" name="connsiteX6"/>
              <a:gd fmla="*/ 364801 h 2362788" name="connsiteY6"/>
              <a:gd fmla="*/ 850234 w 5216493" name="connsiteX7"/>
              <a:gd fmla="*/ 364801 h 2362788" name="connsiteY7"/>
              <a:gd fmla="*/ 850234 w 5216493" name="connsiteX8"/>
              <a:gd fmla="*/ 2362788 h 2362788" name="connsiteY8"/>
              <a:gd fmla="*/ 850235 w 5216493" name="connsiteX9"/>
              <a:gd fmla="*/ 2362788 h 2362788" name="connsiteY9"/>
              <a:gd fmla="*/ 850235 w 5216493" name="connsiteX10"/>
              <a:gd fmla="*/ 364801 h 2362788" name="connsiteY10"/>
              <a:gd fmla="*/ 1653870 w 5216493" name="connsiteX11"/>
              <a:gd fmla="*/ 364801 h 2362788" name="connsiteY11"/>
              <a:gd fmla="*/ 1653870 w 5216493" name="connsiteX12"/>
              <a:gd fmla="*/ 362769 h 2362788" name="connsiteY12"/>
              <a:gd fmla="*/ 3815944 w 5216493" name="connsiteX13"/>
              <a:gd fmla="*/ 362769 h 2362788" name="connsiteY13"/>
              <a:gd fmla="*/ 4860260 w 5216493" name="connsiteX14"/>
              <a:gd fmla="*/ 1407085 h 2362788" name="connsiteY14"/>
              <a:gd fmla="*/ 4860260 w 5216493" name="connsiteX15"/>
              <a:gd fmla="*/ 2125118 h 2362788" name="connsiteY15"/>
              <a:gd fmla="*/ 5216493 w 5216493" name="connsiteX16"/>
              <a:gd fmla="*/ 2125118 h 2362788" name="connsiteY16"/>
              <a:gd fmla="*/ 5216493 w 5216493" name="connsiteX17"/>
              <a:gd fmla="*/ 1158130 h 2362788" name="connsiteY17"/>
              <a:gd fmla="*/ 4058363 w 5216493" name="connsiteX18"/>
              <a:gd fmla="*/ 0 h 2362788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2362788" w="5216493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algn="tl" blurRad="1016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53036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5740" y="3320198"/>
            <a:ext cx="410370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5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68050" y="3320198"/>
            <a:ext cx="410370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5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43734" y="3320198"/>
            <a:ext cx="410370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5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381877" y="1819275"/>
            <a:ext cx="2228850" cy="381000"/>
          </a:xfrm>
          <a:custGeom>
            <a:gdLst>
              <a:gd fmla="*/ 2971800 w 2971800" name="connsiteX0"/>
              <a:gd fmla="*/ 508000 h 508000" name="connsiteY0"/>
              <a:gd fmla="*/ 622300 w 2971800" name="connsiteX1"/>
              <a:gd fmla="*/ 508000 h 508000" name="connsiteY1"/>
              <a:gd fmla="*/ 622300 w 2971800" name="connsiteX2"/>
              <a:gd fmla="*/ 0 h 508000" name="connsiteY2"/>
              <a:gd fmla="*/ 0 w 2971800" name="connsiteX3"/>
              <a:gd fmla="*/ 0 h 50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08000" w="29718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381877" y="2748915"/>
            <a:ext cx="2638425" cy="438150"/>
          </a:xfrm>
          <a:custGeom>
            <a:gdLst>
              <a:gd fmla="*/ 3517900 w 3517900" name="connsiteX0"/>
              <a:gd fmla="*/ 0 h 584200" name="connsiteY0"/>
              <a:gd fmla="*/ 609600 w 3517900" name="connsiteX1"/>
              <a:gd fmla="*/ 0 h 584200" name="connsiteY1"/>
              <a:gd fmla="*/ 609600 w 3517900" name="connsiteX2"/>
              <a:gd fmla="*/ 584200 h 584200" name="connsiteY2"/>
              <a:gd fmla="*/ 0 w 3517900" name="connsiteX3"/>
              <a:gd fmla="*/ 584200 h 584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4200" w="35179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381877" y="2493645"/>
            <a:ext cx="2419350" cy="0"/>
          </a:xfrm>
          <a:custGeom>
            <a:gdLst>
              <a:gd fmla="*/ 3225800 w 3225800" name="connsiteX0"/>
              <a:gd fmla="*/ 0 h 0" name="connsiteY0"/>
              <a:gd fmla="*/ 0 w 322580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30613" y="1577476"/>
            <a:ext cx="1483319" cy="645376"/>
            <a:chOff x="3451161" y="3890565"/>
            <a:chExt cx="1977759" cy="860501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4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1" y="4135512"/>
              <a:ext cx="1971730" cy="609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0613" y="2233727"/>
            <a:ext cx="1483319" cy="645376"/>
            <a:chOff x="3451161" y="3890565"/>
            <a:chExt cx="1977759" cy="860501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1" y="4135512"/>
              <a:ext cx="1971730" cy="609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30613" y="2945240"/>
            <a:ext cx="1483319" cy="645376"/>
            <a:chOff x="3451161" y="3890565"/>
            <a:chExt cx="1977759" cy="860501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1" y="4135512"/>
              <a:ext cx="1971730" cy="609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3350444" y="1789986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71502" y="2130986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r="135000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63484" y="2422990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r="135000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80374" y="2680165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r="135000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350444" y="2460955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350444" y="3156077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40924" y="1593921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340924" y="2266813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0924" y="2959869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452226" y="1681802"/>
            <a:ext cx="228104" cy="274946"/>
          </a:xfrm>
          <a:custGeom>
            <a:rect b="b" l="l" r="r" t="t"/>
            <a:pathLst>
              <a:path h="2018114" w="1674288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52226" y="2391555"/>
            <a:ext cx="215812" cy="217283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gdLst>
                <a:gd fmla="*/ 0 w 770708" name="connsiteX0"/>
                <a:gd fmla="*/ 104503 h 796834" name="connsiteY0"/>
                <a:gd fmla="*/ 0 w 770708" name="connsiteX1"/>
                <a:gd fmla="*/ 796834 h 796834" name="connsiteY1"/>
                <a:gd fmla="*/ 770708 w 770708" name="connsiteX2"/>
                <a:gd fmla="*/ 770709 h 796834" name="connsiteY2"/>
                <a:gd fmla="*/ 770708 w 770708" name="connsiteX3"/>
                <a:gd fmla="*/ 0 h 796834" name="connsiteY3"/>
                <a:gd fmla="*/ 0 w 770708" name="connsiteX4"/>
                <a:gd fmla="*/ 104503 h 79683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96834" w="770708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gdLst>
                <a:gd fmla="*/ 0 w 1078992" name="connsiteX0"/>
                <a:gd fmla="*/ 155448 h 937260" name="connsiteY0"/>
                <a:gd fmla="*/ 1078992 w 1078992" name="connsiteX1"/>
                <a:gd fmla="*/ 0 h 937260" name="connsiteY1"/>
                <a:gd fmla="*/ 1078992 w 1078992" name="connsiteX2"/>
                <a:gd fmla="*/ 928116 h 937260" name="connsiteY2"/>
                <a:gd fmla="*/ 9144 w 1078992" name="connsiteX3"/>
                <a:gd fmla="*/ 937260 h 937260" name="connsiteY3"/>
                <a:gd fmla="*/ 0 w 1078992" name="connsiteX4"/>
                <a:gd fmla="*/ 155448 h 9372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37260" w="1078992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gdLst>
                <a:gd fmla="*/ 0 w 772668" name="connsiteX0"/>
                <a:gd fmla="*/ 0 h 786384" name="connsiteY0"/>
                <a:gd fmla="*/ 772668 w 772668" name="connsiteX1"/>
                <a:gd fmla="*/ 13716 h 786384" name="connsiteY1"/>
                <a:gd fmla="*/ 772668 w 772668" name="connsiteX2"/>
                <a:gd fmla="*/ 786384 h 786384" name="connsiteY2"/>
                <a:gd fmla="*/ 4572 w 772668" name="connsiteX3"/>
                <a:gd fmla="*/ 667512 h 786384" name="connsiteY3"/>
                <a:gd fmla="*/ 0 w 772668" name="connsiteX4"/>
                <a:gd fmla="*/ 0 h 7863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86384" w="772668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gdLst>
                <a:gd fmla="*/ 0 w 1092708" name="connsiteX0"/>
                <a:gd fmla="*/ 0 h 932688" name="connsiteY0"/>
                <a:gd fmla="*/ 0 w 1092708" name="connsiteX1"/>
                <a:gd fmla="*/ 795528 h 932688" name="connsiteY1"/>
                <a:gd fmla="*/ 1092708 w 1092708" name="connsiteX2"/>
                <a:gd fmla="*/ 932688 h 932688" name="connsiteY2"/>
                <a:gd fmla="*/ 1092708 w 1092708" name="connsiteX3"/>
                <a:gd fmla="*/ 9144 h 932688" name="connsiteY3"/>
                <a:gd fmla="*/ 0 w 1092708" name="connsiteX4"/>
                <a:gd fmla="*/ 0 h 9326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32688" w="109270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61211" y="3061119"/>
            <a:ext cx="210134" cy="253311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gdLst>
                <a:gd fmla="*/ 923 w 958" name="T0"/>
                <a:gd fmla="*/ 114 h 898" name="T1"/>
                <a:gd fmla="*/ 721 w 958" name="T2"/>
                <a:gd fmla="*/ 0 h 898" name="T3"/>
                <a:gd fmla="*/ 508 w 958" name="T4"/>
                <a:gd fmla="*/ 65 h 898" name="T5"/>
                <a:gd fmla="*/ 326 w 958" name="T6"/>
                <a:gd fmla="*/ 3 h 898" name="T7"/>
                <a:gd fmla="*/ 0 w 958" name="T8"/>
                <a:gd fmla="*/ 341 h 898" name="T9"/>
                <a:gd fmla="*/ 107 w 958" name="T10"/>
                <a:gd fmla="*/ 734 h 898" name="T11"/>
                <a:gd fmla="*/ 301 w 958" name="T12"/>
                <a:gd fmla="*/ 898 h 898" name="T13"/>
                <a:gd fmla="*/ 494 w 958" name="T14"/>
                <a:gd fmla="*/ 849 h 898" name="T15"/>
                <a:gd fmla="*/ 681 w 958" name="T16"/>
                <a:gd fmla="*/ 894 h 898" name="T17"/>
                <a:gd fmla="*/ 958 w 958" name="T18"/>
                <a:gd fmla="*/ 583 h 898" name="T19"/>
                <a:gd fmla="*/ 956 w 958" name="T20"/>
                <a:gd fmla="*/ 567 h 898" name="T21"/>
                <a:gd fmla="*/ 956 w 958" name="T22"/>
                <a:gd fmla="*/ 559 h 898" name="T23"/>
                <a:gd fmla="*/ 812 w 958" name="T24"/>
                <a:gd fmla="*/ 327 h 898" name="T25"/>
                <a:gd fmla="*/ 920 w 958" name="T26"/>
                <a:gd fmla="*/ 116 h 898" name="T27"/>
                <a:gd fmla="*/ 923 w 958" name="T28"/>
                <a:gd fmla="*/ 114 h 8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98" w="95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954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gdLst>
                <a:gd fmla="*/ 5 w 211" name="T0"/>
                <a:gd fmla="*/ 302 h 302" name="T1"/>
                <a:gd fmla="*/ 211 w 211" name="T2"/>
                <a:gd fmla="*/ 47 h 302" name="T3"/>
                <a:gd fmla="*/ 208 w 211" name="T4"/>
                <a:gd fmla="*/ 6 h 302" name="T5"/>
                <a:gd fmla="*/ 207 w 211" name="T6"/>
                <a:gd fmla="*/ 0 h 302" name="T7"/>
                <a:gd fmla="*/ 0 w 211" name="T8"/>
                <a:gd fmla="*/ 249 h 302" name="T9"/>
                <a:gd fmla="*/ 5 w 211" name="T10"/>
                <a:gd fmla="*/ 295 h 302" name="T11"/>
                <a:gd fmla="*/ 5 w 211" name="T12"/>
                <a:gd fmla="*/ 302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211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B954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</a:gradFill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3175">
                <a:solidFill>
                  <a:schemeClr val="accent1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-122" panose="020b0503020204020204" pitchFamily="34" typeface="微软雅黑"/>
                <a:ea charset="-122" pitchFamily="34" typeface="微软雅黑"/>
                <a:cs charset="0" typeface="Bebas Neue"/>
                <a:sym charset="0" typeface="Bebas Neue"/>
              </a:rPr>
              <a:t>标题文字内容</a:t>
            </a:r>
          </a:p>
        </p:txBody>
      </p:sp>
      <p:sp>
        <p:nvSpPr>
          <p:cNvPr id="7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950">
                <a:latin charset="-122" panose="020b0503020204020204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6000">
                <a:solidFill>
                  <a:schemeClr val="accent1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  <a:ea charset="-122" pitchFamily="34" typeface="微软雅黑"/>
                <a:cs charset="0" typeface="Bebas Neue"/>
                <a:sym charset="0" typeface="Bebas Neue"/>
              </a:rPr>
              <a:t>01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405562" y="1543465"/>
            <a:ext cx="1447801" cy="2170545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016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7" y="1978281"/>
              <a:ext cx="1793874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7" y="3628749"/>
              <a:ext cx="1809197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0588" y="1543465"/>
            <a:ext cx="1447801" cy="2170545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016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7" y="1978281"/>
              <a:ext cx="1793874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95613" y="1543465"/>
            <a:ext cx="1447801" cy="2170545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016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90638" y="1543465"/>
            <a:ext cx="1447801" cy="2170545"/>
            <a:chOff x="1874403" y="1921782"/>
            <a:chExt cx="1930401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01600" dir="27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fmla="val 5220" name="adj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gdLst>
                <a:gd fmla="*/ 50498 w 1930400" name="connsiteX0"/>
                <a:gd fmla="*/ 0 h 638521" name="connsiteY0"/>
                <a:gd fmla="*/ 1879902 w 1930400" name="connsiteX1"/>
                <a:gd fmla="*/ 0 h 638521" name="connsiteY1"/>
                <a:gd fmla="*/ 1930400 w 1930400" name="connsiteX2"/>
                <a:gd fmla="*/ 50498 h 638521" name="connsiteY2"/>
                <a:gd fmla="*/ 1930400 w 1930400" name="connsiteX3"/>
                <a:gd fmla="*/ 442988 h 638521" name="connsiteY3"/>
                <a:gd fmla="*/ 1879902 w 1930400" name="connsiteX4"/>
                <a:gd fmla="*/ 493486 h 638521" name="connsiteY4"/>
                <a:gd fmla="*/ 1124527 w 1930400" name="connsiteX5"/>
                <a:gd fmla="*/ 493486 h 638521" name="connsiteY5"/>
                <a:gd fmla="*/ 965200 w 1930400" name="connsiteX6"/>
                <a:gd fmla="*/ 638521 h 638521" name="connsiteY6"/>
                <a:gd fmla="*/ 805872 w 1930400" name="connsiteX7"/>
                <a:gd fmla="*/ 493486 h 638521" name="connsiteY7"/>
                <a:gd fmla="*/ 50498 w 1930400" name="connsiteX8"/>
                <a:gd fmla="*/ 493486 h 638521" name="connsiteY8"/>
                <a:gd fmla="*/ 0 w 1930400" name="connsiteX9"/>
                <a:gd fmla="*/ 442988 h 638521" name="connsiteY9"/>
                <a:gd fmla="*/ 0 w 1930400" name="connsiteX10"/>
                <a:gd fmla="*/ 50498 h 638521" name="connsiteY10"/>
                <a:gd fmla="*/ 50498 w 1930400" name="connsiteX11"/>
                <a:gd fmla="*/ 0 h 63852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38521" w="1930400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666" y="1978281"/>
              <a:ext cx="1793874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在此录入图表的综合描述说明。在此录入在此在此在此在此录入图表</a:t>
              </a: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>
          <a:xfrm>
            <a:off x="1863720" y="2222126"/>
            <a:ext cx="273060" cy="2991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gdLst>
                <a:gd fmla="*/ 50 w 152" name="T0"/>
                <a:gd fmla="*/ 147 h 159" name="T1"/>
                <a:gd fmla="*/ 39 w 152" name="T2"/>
                <a:gd fmla="*/ 147 h 159" name="T3"/>
                <a:gd fmla="*/ 76 w 152" name="T4"/>
                <a:gd fmla="*/ 159 h 159" name="T5"/>
                <a:gd fmla="*/ 114 w 152" name="T6"/>
                <a:gd fmla="*/ 147 h 159" name="T7"/>
                <a:gd fmla="*/ 103 w 152" name="T8"/>
                <a:gd fmla="*/ 147 h 159" name="T9"/>
                <a:gd fmla="*/ 152 w 152" name="T10"/>
                <a:gd fmla="*/ 76 h 159" name="T11"/>
                <a:gd fmla="*/ 76 w 152" name="T12"/>
                <a:gd fmla="*/ 0 h 159" name="T13"/>
                <a:gd fmla="*/ 0 w 152" name="T14"/>
                <a:gd fmla="*/ 76 h 159" name="T15"/>
                <a:gd fmla="*/ 50 w 152" name="T16"/>
                <a:gd fmla="*/ 147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gdLst>
                <a:gd fmla="*/ 222 w 284" name="T0"/>
                <a:gd fmla="*/ 0 h 165" name="T1"/>
                <a:gd fmla="*/ 188 w 284" name="T2"/>
                <a:gd fmla="*/ 0 h 165" name="T3"/>
                <a:gd fmla="*/ 154 w 284" name="T4"/>
                <a:gd fmla="*/ 19 h 165" name="T5"/>
                <a:gd fmla="*/ 154 w 284" name="T6"/>
                <a:gd fmla="*/ 134 h 165" name="T7"/>
                <a:gd fmla="*/ 143 w 284" name="T8"/>
                <a:gd fmla="*/ 146 h 165" name="T9"/>
                <a:gd fmla="*/ 131 w 284" name="T10"/>
                <a:gd fmla="*/ 134 h 165" name="T11"/>
                <a:gd fmla="*/ 131 w 284" name="T12"/>
                <a:gd fmla="*/ 19 h 165" name="T13"/>
                <a:gd fmla="*/ 97 w 284" name="T14"/>
                <a:gd fmla="*/ 0 h 165" name="T15"/>
                <a:gd fmla="*/ 63 w 284" name="T16"/>
                <a:gd fmla="*/ 0 h 165" name="T17"/>
                <a:gd fmla="*/ 0 w 284" name="T18"/>
                <a:gd fmla="*/ 86 h 165" name="T19"/>
                <a:gd fmla="*/ 0 w 284" name="T20"/>
                <a:gd fmla="*/ 165 h 165" name="T21"/>
                <a:gd fmla="*/ 284 w 284" name="T22"/>
                <a:gd fmla="*/ 165 h 165" name="T23"/>
                <a:gd fmla="*/ 284 w 284" name="T24"/>
                <a:gd fmla="*/ 86 h 165" name="T25"/>
                <a:gd fmla="*/ 222 w 284" name="T26"/>
                <a:gd fmla="*/ 0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>
          <a:xfrm>
            <a:off x="3561860" y="2220243"/>
            <a:ext cx="299430" cy="302965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>
          <a:xfrm>
            <a:off x="5267379" y="2226807"/>
            <a:ext cx="311044" cy="289836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>
          <a:xfrm>
            <a:off x="6932969" y="2271951"/>
            <a:ext cx="402512" cy="199549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gdLst>
                <a:gd fmla="*/ 25 w 76" name="T0"/>
                <a:gd fmla="*/ 48 h 48" name="T1"/>
                <a:gd fmla="*/ 64 w 76" name="T2"/>
                <a:gd fmla="*/ 44 h 48" name="T3"/>
                <a:gd fmla="*/ 76 w 76" name="T4"/>
                <a:gd fmla="*/ 13 h 48" name="T5"/>
                <a:gd fmla="*/ 39 w 76" name="T6"/>
                <a:gd fmla="*/ 15 h 48" name="T7"/>
                <a:gd fmla="*/ 23 w 76" name="T8"/>
                <a:gd fmla="*/ 10 h 48" name="T9"/>
                <a:gd fmla="*/ 7 w 76" name="T10"/>
                <a:gd fmla="*/ 20 h 48" name="T11"/>
                <a:gd fmla="*/ 25 w 76" name="T12"/>
                <a:gd fmla="*/ 4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76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gdLst>
                <a:gd fmla="*/ 20 w 71" name="T0"/>
                <a:gd fmla="*/ 42 h 42" name="T1"/>
                <a:gd fmla="*/ 2 w 71" name="T2"/>
                <a:gd fmla="*/ 13 h 42" name="T3"/>
                <a:gd fmla="*/ 1 w 71" name="T4"/>
                <a:gd fmla="*/ 4 h 42" name="T5"/>
                <a:gd fmla="*/ 10 w 71" name="T6"/>
                <a:gd fmla="*/ 1 h 42" name="T7"/>
                <a:gd fmla="*/ 18 w 71" name="T8"/>
                <a:gd fmla="*/ 2 h 42" name="T9"/>
                <a:gd fmla="*/ 18 w 71" name="T10"/>
                <a:gd fmla="*/ 2 h 42" name="T11"/>
                <a:gd fmla="*/ 34 w 71" name="T12"/>
                <a:gd fmla="*/ 8 h 42" name="T13"/>
                <a:gd fmla="*/ 59 w 71" name="T14"/>
                <a:gd fmla="*/ 0 h 42" name="T15"/>
                <a:gd fmla="*/ 71 w 71" name="T16"/>
                <a:gd fmla="*/ 6 h 42" name="T17"/>
                <a:gd fmla="*/ 71 w 71" name="T18"/>
                <a:gd fmla="*/ 6 h 42" name="T19"/>
                <a:gd fmla="*/ 71 w 71" name="T20"/>
                <a:gd fmla="*/ 6 h 42" name="T21"/>
                <a:gd fmla="*/ 60 w 71" name="T22"/>
                <a:gd fmla="*/ 37 h 42" name="T23"/>
                <a:gd fmla="*/ 60 w 71" name="T24"/>
                <a:gd fmla="*/ 37 h 42" name="T25"/>
                <a:gd fmla="*/ 20 w 71" name="T26"/>
                <a:gd fmla="*/ 42 h 42" name="T27"/>
                <a:gd fmla="*/ 10 w 71" name="T28"/>
                <a:gd fmla="*/ 2 h 42" name="T29"/>
                <a:gd fmla="*/ 2 w 71" name="T30"/>
                <a:gd fmla="*/ 5 h 42" name="T31"/>
                <a:gd fmla="*/ 3 w 71" name="T32"/>
                <a:gd fmla="*/ 13 h 42" name="T33"/>
                <a:gd fmla="*/ 20 w 71" name="T34"/>
                <a:gd fmla="*/ 40 h 42" name="T35"/>
                <a:gd fmla="*/ 59 w 71" name="T36"/>
                <a:gd fmla="*/ 36 h 42" name="T37"/>
                <a:gd fmla="*/ 70 w 71" name="T38"/>
                <a:gd fmla="*/ 6 h 42" name="T39"/>
                <a:gd fmla="*/ 59 w 71" name="T40"/>
                <a:gd fmla="*/ 1 h 42" name="T41"/>
                <a:gd fmla="*/ 34 w 71" name="T42"/>
                <a:gd fmla="*/ 9 h 42" name="T43"/>
                <a:gd fmla="*/ 34 w 71" name="T44"/>
                <a:gd fmla="*/ 9 h 42" name="T45"/>
                <a:gd fmla="*/ 34 w 71" name="T46"/>
                <a:gd fmla="*/ 9 h 42" name="T47"/>
                <a:gd fmla="*/ 18 w 71" name="T48"/>
                <a:gd fmla="*/ 3 h 42" name="T49"/>
                <a:gd fmla="*/ 10 w 71" name="T50"/>
                <a:gd fmla="*/ 2 h 4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2" w="71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gdLst>
                <a:gd fmla="*/ 41 w 50" name="T0"/>
                <a:gd fmla="*/ 0 h 18" name="T1"/>
                <a:gd fmla="*/ 7 w 50" name="T2"/>
                <a:gd fmla="*/ 4 h 18" name="T3"/>
                <a:gd fmla="*/ 1 w 50" name="T4"/>
                <a:gd fmla="*/ 12 h 18" name="T5"/>
                <a:gd fmla="*/ 8 w 50" name="T6"/>
                <a:gd fmla="*/ 17 h 18" name="T7"/>
                <a:gd fmla="*/ 43 w 50" name="T8"/>
                <a:gd fmla="*/ 14 h 18" name="T9"/>
                <a:gd fmla="*/ 49 w 50" name="T10"/>
                <a:gd fmla="*/ 6 h 18" name="T11"/>
                <a:gd fmla="*/ 41 w 50" name="T12"/>
                <a:gd fmla="*/ 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50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gdLst>
                <a:gd fmla="*/ 8 w 50" name="T0"/>
                <a:gd fmla="*/ 19 h 19" name="T1"/>
                <a:gd fmla="*/ 0 w 50" name="T2"/>
                <a:gd fmla="*/ 13 h 19" name="T3"/>
                <a:gd fmla="*/ 2 w 50" name="T4"/>
                <a:gd fmla="*/ 7 h 19" name="T5"/>
                <a:gd fmla="*/ 7 w 50" name="T6"/>
                <a:gd fmla="*/ 5 h 19" name="T7"/>
                <a:gd fmla="*/ 41 w 50" name="T8"/>
                <a:gd fmla="*/ 1 h 19" name="T9"/>
                <a:gd fmla="*/ 50 w 50" name="T10"/>
                <a:gd fmla="*/ 7 h 19" name="T11"/>
                <a:gd fmla="*/ 48 w 50" name="T12"/>
                <a:gd fmla="*/ 12 h 19" name="T13"/>
                <a:gd fmla="*/ 43 w 50" name="T14"/>
                <a:gd fmla="*/ 15 h 19" name="T15"/>
                <a:gd fmla="*/ 9 w 50" name="T16"/>
                <a:gd fmla="*/ 19 h 19" name="T17"/>
                <a:gd fmla="*/ 8 w 50" name="T18"/>
                <a:gd fmla="*/ 19 h 19" name="T19"/>
                <a:gd fmla="*/ 42 w 50" name="T20"/>
                <a:gd fmla="*/ 2 h 19" name="T21"/>
                <a:gd fmla="*/ 41 w 50" name="T22"/>
                <a:gd fmla="*/ 2 h 19" name="T23"/>
                <a:gd fmla="*/ 7 w 50" name="T24"/>
                <a:gd fmla="*/ 6 h 19" name="T25"/>
                <a:gd fmla="*/ 3 w 50" name="T26"/>
                <a:gd fmla="*/ 8 h 19" name="T27"/>
                <a:gd fmla="*/ 1 w 50" name="T28"/>
                <a:gd fmla="*/ 12 h 19" name="T29"/>
                <a:gd fmla="*/ 8 w 50" name="T30"/>
                <a:gd fmla="*/ 18 h 19" name="T31"/>
                <a:gd fmla="*/ 43 w 50" name="T32"/>
                <a:gd fmla="*/ 14 h 19" name="T33"/>
                <a:gd fmla="*/ 47 w 50" name="T34"/>
                <a:gd fmla="*/ 12 h 19" name="T35"/>
                <a:gd fmla="*/ 49 w 50" name="T36"/>
                <a:gd fmla="*/ 7 h 19" name="T37"/>
                <a:gd fmla="*/ 42 w 50" name="T38"/>
                <a:gd fmla="*/ 2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50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gdLst>
                <a:gd fmla="*/ 153 w 178" name="T0"/>
                <a:gd fmla="*/ 137 h 155" name="T1"/>
                <a:gd fmla="*/ 157 w 178" name="T2"/>
                <a:gd fmla="*/ 137 h 155" name="T3"/>
                <a:gd fmla="*/ 165 w 178" name="T4"/>
                <a:gd fmla="*/ 138 h 155" name="T5"/>
                <a:gd fmla="*/ 168 w 178" name="T6"/>
                <a:gd fmla="*/ 139 h 155" name="T7"/>
                <a:gd fmla="*/ 176 w 178" name="T8"/>
                <a:gd fmla="*/ 135 h 155" name="T9"/>
                <a:gd fmla="*/ 172 w 178" name="T10"/>
                <a:gd fmla="*/ 128 h 155" name="T11"/>
                <a:gd fmla="*/ 166 w 178" name="T12"/>
                <a:gd fmla="*/ 105 h 155" name="T13"/>
                <a:gd fmla="*/ 134 w 178" name="T14"/>
                <a:gd fmla="*/ 34 h 155" name="T15"/>
                <a:gd fmla="*/ 95 w 178" name="T16"/>
                <a:gd fmla="*/ 2 h 155" name="T17"/>
                <a:gd fmla="*/ 94 w 178" name="T18"/>
                <a:gd fmla="*/ 0 h 155" name="T19"/>
                <a:gd fmla="*/ 58 w 178" name="T20"/>
                <a:gd fmla="*/ 4 h 155" name="T21"/>
                <a:gd fmla="*/ 35 w 178" name="T22"/>
                <a:gd fmla="*/ 37 h 155" name="T23"/>
                <a:gd fmla="*/ 21 w 178" name="T24"/>
                <a:gd fmla="*/ 133 h 155" name="T25"/>
                <a:gd fmla="*/ 15 w 178" name="T26"/>
                <a:gd fmla="*/ 148 h 155" name="T27"/>
                <a:gd fmla="*/ 15 w 178" name="T28"/>
                <a:gd fmla="*/ 153 h 155" name="T29"/>
                <a:gd fmla="*/ 24 w 178" name="T30"/>
                <a:gd fmla="*/ 153 h 155" name="T31"/>
                <a:gd fmla="*/ 36 w 178" name="T32"/>
                <a:gd fmla="*/ 150 h 155" name="T33"/>
                <a:gd fmla="*/ 36 w 178" name="T34"/>
                <a:gd fmla="*/ 150 h 155" name="T35"/>
                <a:gd fmla="*/ 36 w 178" name="T36"/>
                <a:gd fmla="*/ 150 h 155" name="T37"/>
                <a:gd fmla="*/ 68 w 178" name="T38"/>
                <a:gd fmla="*/ 153 h 155" name="T39"/>
                <a:gd fmla="*/ 153 w 178" name="T40"/>
                <a:gd fmla="*/ 137 h 155" name="T41"/>
                <a:gd fmla="*/ 67 w 178" name="T42"/>
                <a:gd fmla="*/ 57 h 155" name="T43"/>
                <a:gd fmla="*/ 81 w 178" name="T44"/>
                <a:gd fmla="*/ 50 h 155" name="T45"/>
                <a:gd fmla="*/ 80 w 178" name="T46"/>
                <a:gd fmla="*/ 42 h 155" name="T47"/>
                <a:gd fmla="*/ 86 w 178" name="T48"/>
                <a:gd fmla="*/ 41 h 155" name="T49"/>
                <a:gd fmla="*/ 88 w 178" name="T50"/>
                <a:gd fmla="*/ 49 h 155" name="T51"/>
                <a:gd fmla="*/ 102 w 178" name="T52"/>
                <a:gd fmla="*/ 50 h 155" name="T53"/>
                <a:gd fmla="*/ 100 w 178" name="T54"/>
                <a:gd fmla="*/ 55 h 155" name="T55"/>
                <a:gd fmla="*/ 75 w 178" name="T56"/>
                <a:gd fmla="*/ 62 h 155" name="T57"/>
                <a:gd fmla="*/ 92 w 178" name="T58"/>
                <a:gd fmla="*/ 70 h 155" name="T59"/>
                <a:gd fmla="*/ 106 w 178" name="T60"/>
                <a:gd fmla="*/ 92 h 155" name="T61"/>
                <a:gd fmla="*/ 93 w 178" name="T62"/>
                <a:gd fmla="*/ 98 h 155" name="T63"/>
                <a:gd fmla="*/ 94 w 178" name="T64"/>
                <a:gd fmla="*/ 106 h 155" name="T65"/>
                <a:gd fmla="*/ 87 w 178" name="T66"/>
                <a:gd fmla="*/ 107 h 155" name="T67"/>
                <a:gd fmla="*/ 86 w 178" name="T68"/>
                <a:gd fmla="*/ 99 h 155" name="T69"/>
                <a:gd fmla="*/ 69 w 178" name="T70"/>
                <a:gd fmla="*/ 97 h 155" name="T71"/>
                <a:gd fmla="*/ 70 w 178" name="T72"/>
                <a:gd fmla="*/ 92 h 155" name="T73"/>
                <a:gd fmla="*/ 97 w 178" name="T74"/>
                <a:gd fmla="*/ 90 h 155" name="T75"/>
                <a:gd fmla="*/ 93 w 178" name="T76"/>
                <a:gd fmla="*/ 78 h 155" name="T77"/>
                <a:gd fmla="*/ 78 w 178" name="T78"/>
                <a:gd fmla="*/ 74 h 155" name="T79"/>
                <a:gd fmla="*/ 67 w 178" name="T80"/>
                <a:gd fmla="*/ 57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78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gdLst>
                <a:gd fmla="*/ 21 w 74" name="T0"/>
                <a:gd fmla="*/ 45 h 45" name="T1"/>
                <a:gd fmla="*/ 60 w 74" name="T2"/>
                <a:gd fmla="*/ 44 h 45" name="T3"/>
                <a:gd fmla="*/ 74 w 74" name="T4"/>
                <a:gd fmla="*/ 15 h 45" name="T5"/>
                <a:gd fmla="*/ 38 w 74" name="T6"/>
                <a:gd fmla="*/ 14 h 45" name="T7"/>
                <a:gd fmla="*/ 23 w 74" name="T8"/>
                <a:gd fmla="*/ 8 h 45" name="T9"/>
                <a:gd fmla="*/ 6 w 74" name="T10"/>
                <a:gd fmla="*/ 17 h 45" name="T11"/>
                <a:gd fmla="*/ 21 w 74" name="T12"/>
                <a:gd fmla="*/ 45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74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gdLst>
                <a:gd fmla="*/ 17 w 70" name="T0"/>
                <a:gd fmla="*/ 40 h 40" name="T1"/>
                <a:gd fmla="*/ 2 w 70" name="T2"/>
                <a:gd fmla="*/ 11 h 40" name="T3"/>
                <a:gd fmla="*/ 2 w 70" name="T4"/>
                <a:gd fmla="*/ 2 h 40" name="T5"/>
                <a:gd fmla="*/ 9 w 70" name="T6"/>
                <a:gd fmla="*/ 0 h 40" name="T7"/>
                <a:gd fmla="*/ 19 w 70" name="T8"/>
                <a:gd fmla="*/ 1 h 40" name="T9"/>
                <a:gd fmla="*/ 19 w 70" name="T10"/>
                <a:gd fmla="*/ 1 h 40" name="T11"/>
                <a:gd fmla="*/ 34 w 70" name="T12"/>
                <a:gd fmla="*/ 8 h 40" name="T13"/>
                <a:gd fmla="*/ 56 w 70" name="T14"/>
                <a:gd fmla="*/ 2 h 40" name="T15"/>
                <a:gd fmla="*/ 70 w 70" name="T16"/>
                <a:gd fmla="*/ 9 h 40" name="T17"/>
                <a:gd fmla="*/ 70 w 70" name="T18"/>
                <a:gd fmla="*/ 9 h 40" name="T19"/>
                <a:gd fmla="*/ 70 w 70" name="T20"/>
                <a:gd fmla="*/ 10 h 40" name="T21"/>
                <a:gd fmla="*/ 56 w 70" name="T22"/>
                <a:gd fmla="*/ 39 h 40" name="T23"/>
                <a:gd fmla="*/ 56 w 70" name="T24"/>
                <a:gd fmla="*/ 39 h 40" name="T25"/>
                <a:gd fmla="*/ 17 w 70" name="T26"/>
                <a:gd fmla="*/ 40 h 40" name="T27"/>
                <a:gd fmla="*/ 9 w 70" name="T28"/>
                <a:gd fmla="*/ 1 h 40" name="T29"/>
                <a:gd fmla="*/ 3 w 70" name="T30"/>
                <a:gd fmla="*/ 3 h 40" name="T31"/>
                <a:gd fmla="*/ 3 w 70" name="T32"/>
                <a:gd fmla="*/ 11 h 40" name="T33"/>
                <a:gd fmla="*/ 17 w 70" name="T34"/>
                <a:gd fmla="*/ 39 h 40" name="T35"/>
                <a:gd fmla="*/ 55 w 70" name="T36"/>
                <a:gd fmla="*/ 38 h 40" name="T37"/>
                <a:gd fmla="*/ 69 w 70" name="T38"/>
                <a:gd fmla="*/ 9 h 40" name="T39"/>
                <a:gd fmla="*/ 56 w 70" name="T40"/>
                <a:gd fmla="*/ 4 h 40" name="T41"/>
                <a:gd fmla="*/ 34 w 70" name="T42"/>
                <a:gd fmla="*/ 9 h 40" name="T43"/>
                <a:gd fmla="*/ 34 w 70" name="T44"/>
                <a:gd fmla="*/ 9 h 40" name="T45"/>
                <a:gd fmla="*/ 34 w 70" name="T46"/>
                <a:gd fmla="*/ 9 h 40" name="T47"/>
                <a:gd fmla="*/ 18 w 70" name="T48"/>
                <a:gd fmla="*/ 2 h 40" name="T49"/>
                <a:gd fmla="*/ 9 w 70" name="T50"/>
                <a:gd fmla="*/ 1 h 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0" w="7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gdLst>
                <a:gd fmla="*/ 40 w 48" name="T0"/>
                <a:gd fmla="*/ 0 h 14" name="T1"/>
                <a:gd fmla="*/ 6 w 48" name="T2"/>
                <a:gd fmla="*/ 1 h 14" name="T3"/>
                <a:gd fmla="*/ 0 w 48" name="T4"/>
                <a:gd fmla="*/ 7 h 14" name="T5"/>
                <a:gd fmla="*/ 7 w 48" name="T6"/>
                <a:gd fmla="*/ 14 h 14" name="T7"/>
                <a:gd fmla="*/ 41 w 48" name="T8"/>
                <a:gd fmla="*/ 13 h 14" name="T9"/>
                <a:gd fmla="*/ 48 w 48" name="T10"/>
                <a:gd fmla="*/ 6 h 14" name="T11"/>
                <a:gd fmla="*/ 40 w 48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gdLst>
                <a:gd fmla="*/ 8 w 49" name="T0"/>
                <a:gd fmla="*/ 15 h 15" name="T1"/>
                <a:gd fmla="*/ 0 w 49" name="T2"/>
                <a:gd fmla="*/ 8 h 15" name="T3"/>
                <a:gd fmla="*/ 2 w 49" name="T4"/>
                <a:gd fmla="*/ 3 h 15" name="T5"/>
                <a:gd fmla="*/ 7 w 49" name="T6"/>
                <a:gd fmla="*/ 1 h 15" name="T7"/>
                <a:gd fmla="*/ 42 w 49" name="T8"/>
                <a:gd fmla="*/ 0 h 15" name="T9"/>
                <a:gd fmla="*/ 49 w 49" name="T10"/>
                <a:gd fmla="*/ 7 h 15" name="T11"/>
                <a:gd fmla="*/ 42 w 49" name="T12"/>
                <a:gd fmla="*/ 14 h 15" name="T13"/>
                <a:gd fmla="*/ 8 w 49" name="T14"/>
                <a:gd fmla="*/ 15 h 15" name="T15"/>
                <a:gd fmla="*/ 42 w 49" name="T16"/>
                <a:gd fmla="*/ 1 h 15" name="T17"/>
                <a:gd fmla="*/ 41 w 49" name="T18"/>
                <a:gd fmla="*/ 1 h 15" name="T19"/>
                <a:gd fmla="*/ 7 w 49" name="T20"/>
                <a:gd fmla="*/ 2 h 15" name="T21"/>
                <a:gd fmla="*/ 3 w 49" name="T22"/>
                <a:gd fmla="*/ 4 h 15" name="T23"/>
                <a:gd fmla="*/ 1 w 49" name="T24"/>
                <a:gd fmla="*/ 8 h 15" name="T25"/>
                <a:gd fmla="*/ 8 w 49" name="T26"/>
                <a:gd fmla="*/ 14 h 15" name="T27"/>
                <a:gd fmla="*/ 8 w 49" name="T28"/>
                <a:gd fmla="*/ 14 h 15" name="T29"/>
                <a:gd fmla="*/ 42 w 49" name="T30"/>
                <a:gd fmla="*/ 13 h 15" name="T31"/>
                <a:gd fmla="*/ 48 w 49" name="T32"/>
                <a:gd fmla="*/ 7 h 15" name="T33"/>
                <a:gd fmla="*/ 42 w 49" name="T34"/>
                <a:gd fmla="*/ 1 h 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" w="49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gdLst>
                <a:gd fmla="*/ 163 w 169" name="T0"/>
                <a:gd fmla="*/ 131 h 148" name="T1"/>
                <a:gd fmla="*/ 159 w 169" name="T2"/>
                <a:gd fmla="*/ 108 h 148" name="T3"/>
                <a:gd fmla="*/ 135 w 169" name="T4"/>
                <a:gd fmla="*/ 36 h 148" name="T5"/>
                <a:gd fmla="*/ 99 w 169" name="T6"/>
                <a:gd fmla="*/ 2 h 148" name="T7"/>
                <a:gd fmla="*/ 99 w 169" name="T8"/>
                <a:gd fmla="*/ 0 h 148" name="T9"/>
                <a:gd fmla="*/ 63 w 169" name="T10"/>
                <a:gd fmla="*/ 1 h 148" name="T11"/>
                <a:gd fmla="*/ 38 w 169" name="T12"/>
                <a:gd fmla="*/ 31 h 148" name="T13"/>
                <a:gd fmla="*/ 15 w 169" name="T14"/>
                <a:gd fmla="*/ 124 h 148" name="T15"/>
                <a:gd fmla="*/ 8 w 169" name="T16"/>
                <a:gd fmla="*/ 139 h 148" name="T17"/>
                <a:gd fmla="*/ 8 w 169" name="T18"/>
                <a:gd fmla="*/ 139 h 148" name="T19"/>
                <a:gd fmla="*/ 7 w 169" name="T20"/>
                <a:gd fmla="*/ 143 h 148" name="T21"/>
                <a:gd fmla="*/ 16 w 169" name="T22"/>
                <a:gd fmla="*/ 144 h 148" name="T23"/>
                <a:gd fmla="*/ 28 w 169" name="T24"/>
                <a:gd fmla="*/ 142 h 148" name="T25"/>
                <a:gd fmla="*/ 28 w 169" name="T26"/>
                <a:gd fmla="*/ 142 h 148" name="T27"/>
                <a:gd fmla="*/ 29 w 169" name="T28"/>
                <a:gd fmla="*/ 142 h 148" name="T29"/>
                <a:gd fmla="*/ 78 w 169" name="T30"/>
                <a:gd fmla="*/ 148 h 148" name="T31"/>
                <a:gd fmla="*/ 143 w 169" name="T32"/>
                <a:gd fmla="*/ 139 h 148" name="T33"/>
                <a:gd fmla="*/ 155 w 169" name="T34"/>
                <a:gd fmla="*/ 141 h 148" name="T35"/>
                <a:gd fmla="*/ 159 w 169" name="T36"/>
                <a:gd fmla="*/ 142 h 148" name="T37"/>
                <a:gd fmla="*/ 167 w 169" name="T38"/>
                <a:gd fmla="*/ 138 h 148" name="T39"/>
                <a:gd fmla="*/ 163 w 169" name="T40"/>
                <a:gd fmla="*/ 131 h 148" name="T41"/>
                <a:gd fmla="*/ 107 w 169" name="T42"/>
                <a:gd fmla="*/ 101 h 148" name="T43"/>
                <a:gd fmla="*/ 56 w 169" name="T44"/>
                <a:gd fmla="*/ 100 h 148" name="T45"/>
                <a:gd fmla="*/ 56 w 169" name="T46"/>
                <a:gd fmla="*/ 96 h 148" name="T47"/>
                <a:gd fmla="*/ 70 w 169" name="T48"/>
                <a:gd fmla="*/ 79 h 148" name="T49"/>
                <a:gd fmla="*/ 70 w 169" name="T50"/>
                <a:gd fmla="*/ 73 h 148" name="T51"/>
                <a:gd fmla="*/ 57 w 169" name="T52"/>
                <a:gd fmla="*/ 73 h 148" name="T53"/>
                <a:gd fmla="*/ 57 w 169" name="T54"/>
                <a:gd fmla="*/ 67 h 148" name="T55"/>
                <a:gd fmla="*/ 68 w 169" name="T56"/>
                <a:gd fmla="*/ 67 h 148" name="T57"/>
                <a:gd fmla="*/ 67 w 169" name="T58"/>
                <a:gd fmla="*/ 57 h 148" name="T59"/>
                <a:gd fmla="*/ 91 w 169" name="T60"/>
                <a:gd fmla="*/ 39 h 148" name="T61"/>
                <a:gd fmla="*/ 104 w 169" name="T62"/>
                <a:gd fmla="*/ 41 h 148" name="T63"/>
                <a:gd fmla="*/ 102 w 169" name="T64"/>
                <a:gd fmla="*/ 47 h 148" name="T65"/>
                <a:gd fmla="*/ 91 w 169" name="T66"/>
                <a:gd fmla="*/ 45 h 148" name="T67"/>
                <a:gd fmla="*/ 77 w 169" name="T68"/>
                <a:gd fmla="*/ 57 h 148" name="T69"/>
                <a:gd fmla="*/ 79 w 169" name="T70"/>
                <a:gd fmla="*/ 67 h 148" name="T71"/>
                <a:gd fmla="*/ 97 w 169" name="T72"/>
                <a:gd fmla="*/ 67 h 148" name="T73"/>
                <a:gd fmla="*/ 96 w 169" name="T74"/>
                <a:gd fmla="*/ 73 h 148" name="T75"/>
                <a:gd fmla="*/ 80 w 169" name="T76"/>
                <a:gd fmla="*/ 73 h 148" name="T77"/>
                <a:gd fmla="*/ 79 w 169" name="T78"/>
                <a:gd fmla="*/ 83 h 148" name="T79"/>
                <a:gd fmla="*/ 71 w 169" name="T80"/>
                <a:gd fmla="*/ 93 h 148" name="T81"/>
                <a:gd fmla="*/ 71 w 169" name="T82"/>
                <a:gd fmla="*/ 94 h 148" name="T83"/>
                <a:gd fmla="*/ 107 w 169" name="T84"/>
                <a:gd fmla="*/ 94 h 148" name="T85"/>
                <a:gd fmla="*/ 107 w 169" name="T86"/>
                <a:gd fmla="*/ 101 h 14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8" w="169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gdLst>
                <a:gd fmla="*/ 14 w 54" name="T0"/>
                <a:gd fmla="*/ 34 h 34" name="T1"/>
                <a:gd fmla="*/ 43 w 54" name="T2"/>
                <a:gd fmla="*/ 34 h 34" name="T3"/>
                <a:gd fmla="*/ 54 w 54" name="T4"/>
                <a:gd fmla="*/ 13 h 34" name="T5"/>
                <a:gd fmla="*/ 28 w 54" name="T6"/>
                <a:gd fmla="*/ 12 h 34" name="T7"/>
                <a:gd fmla="*/ 16 w 54" name="T8"/>
                <a:gd fmla="*/ 6 h 34" name="T9"/>
                <a:gd fmla="*/ 4 w 54" name="T10"/>
                <a:gd fmla="*/ 13 h 34" name="T11"/>
                <a:gd fmla="*/ 14 w 54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5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gdLst>
                <a:gd fmla="*/ 12 w 53" name="T0"/>
                <a:gd fmla="*/ 31 h 31" name="T1"/>
                <a:gd fmla="*/ 1 w 53" name="T2"/>
                <a:gd fmla="*/ 9 h 31" name="T3"/>
                <a:gd fmla="*/ 2 w 53" name="T4"/>
                <a:gd fmla="*/ 2 h 31" name="T5"/>
                <a:gd fmla="*/ 7 w 53" name="T6"/>
                <a:gd fmla="*/ 0 h 31" name="T7"/>
                <a:gd fmla="*/ 15 w 53" name="T8"/>
                <a:gd fmla="*/ 2 h 31" name="T9"/>
                <a:gd fmla="*/ 15 w 53" name="T10"/>
                <a:gd fmla="*/ 2 h 31" name="T11"/>
                <a:gd fmla="*/ 25 w 53" name="T12"/>
                <a:gd fmla="*/ 7 h 31" name="T13"/>
                <a:gd fmla="*/ 42 w 53" name="T14"/>
                <a:gd fmla="*/ 3 h 31" name="T15"/>
                <a:gd fmla="*/ 53 w 53" name="T16"/>
                <a:gd fmla="*/ 9 h 31" name="T17"/>
                <a:gd fmla="*/ 53 w 53" name="T18"/>
                <a:gd fmla="*/ 9 h 31" name="T19"/>
                <a:gd fmla="*/ 53 w 53" name="T20"/>
                <a:gd fmla="*/ 9 h 31" name="T21"/>
                <a:gd fmla="*/ 42 w 53" name="T22"/>
                <a:gd fmla="*/ 31 h 31" name="T23"/>
                <a:gd fmla="*/ 42 w 53" name="T24"/>
                <a:gd fmla="*/ 31 h 31" name="T25"/>
                <a:gd fmla="*/ 12 w 53" name="T26"/>
                <a:gd fmla="*/ 31 h 31" name="T27"/>
                <a:gd fmla="*/ 7 w 53" name="T28"/>
                <a:gd fmla="*/ 1 h 31" name="T29"/>
                <a:gd fmla="*/ 2 w 53" name="T30"/>
                <a:gd fmla="*/ 3 h 31" name="T31"/>
                <a:gd fmla="*/ 2 w 53" name="T32"/>
                <a:gd fmla="*/ 9 h 31" name="T33"/>
                <a:gd fmla="*/ 13 w 53" name="T34"/>
                <a:gd fmla="*/ 30 h 31" name="T35"/>
                <a:gd fmla="*/ 41 w 53" name="T36"/>
                <a:gd fmla="*/ 30 h 31" name="T37"/>
                <a:gd fmla="*/ 52 w 53" name="T38"/>
                <a:gd fmla="*/ 9 h 31" name="T39"/>
                <a:gd fmla="*/ 42 w 53" name="T40"/>
                <a:gd fmla="*/ 4 h 31" name="T41"/>
                <a:gd fmla="*/ 26 w 53" name="T42"/>
                <a:gd fmla="*/ 8 h 31" name="T43"/>
                <a:gd fmla="*/ 26 w 53" name="T44"/>
                <a:gd fmla="*/ 8 h 31" name="T45"/>
                <a:gd fmla="*/ 25 w 53" name="T46"/>
                <a:gd fmla="*/ 8 h 31" name="T47"/>
                <a:gd fmla="*/ 14 w 53" name="T48"/>
                <a:gd fmla="*/ 3 h 31" name="T49"/>
                <a:gd fmla="*/ 7 w 53" name="T50"/>
                <a:gd fmla="*/ 1 h 3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1" w="52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gdLst>
                <a:gd fmla="*/ 31 w 36" name="T0"/>
                <a:gd fmla="*/ 0 h 10" name="T1"/>
                <a:gd fmla="*/ 5 w 36" name="T2"/>
                <a:gd fmla="*/ 0 h 10" name="T3"/>
                <a:gd fmla="*/ 0 w 36" name="T4"/>
                <a:gd fmla="*/ 5 h 10" name="T5"/>
                <a:gd fmla="*/ 5 w 36" name="T6"/>
                <a:gd fmla="*/ 10 h 10" name="T7"/>
                <a:gd fmla="*/ 31 w 36" name="T8"/>
                <a:gd fmla="*/ 10 h 10" name="T9"/>
                <a:gd fmla="*/ 36 w 36" name="T10"/>
                <a:gd fmla="*/ 5 h 10" name="T11"/>
                <a:gd fmla="*/ 31 w 36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36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gdLst>
                <a:gd fmla="*/ 5 w 36" name="T0"/>
                <a:gd fmla="*/ 11 h 11" name="T1"/>
                <a:gd fmla="*/ 0 w 36" name="T2"/>
                <a:gd fmla="*/ 6 h 11" name="T3"/>
                <a:gd fmla="*/ 1 w 36" name="T4"/>
                <a:gd fmla="*/ 2 h 11" name="T5"/>
                <a:gd fmla="*/ 5 w 36" name="T6"/>
                <a:gd fmla="*/ 0 h 11" name="T7"/>
                <a:gd fmla="*/ 31 w 36" name="T8"/>
                <a:gd fmla="*/ 0 h 11" name="T9"/>
                <a:gd fmla="*/ 36 w 36" name="T10"/>
                <a:gd fmla="*/ 6 h 11" name="T11"/>
                <a:gd fmla="*/ 31 w 36" name="T12"/>
                <a:gd fmla="*/ 11 h 11" name="T13"/>
                <a:gd fmla="*/ 5 w 36" name="T14"/>
                <a:gd fmla="*/ 11 h 11" name="T15"/>
                <a:gd fmla="*/ 31 w 36" name="T16"/>
                <a:gd fmla="*/ 1 h 11" name="T17"/>
                <a:gd fmla="*/ 5 w 36" name="T18"/>
                <a:gd fmla="*/ 1 h 11" name="T19"/>
                <a:gd fmla="*/ 2 w 36" name="T20"/>
                <a:gd fmla="*/ 3 h 11" name="T21"/>
                <a:gd fmla="*/ 1 w 36" name="T22"/>
                <a:gd fmla="*/ 6 h 11" name="T23"/>
                <a:gd fmla="*/ 5 w 36" name="T24"/>
                <a:gd fmla="*/ 10 h 11" name="T25"/>
                <a:gd fmla="*/ 5 w 36" name="T26"/>
                <a:gd fmla="*/ 11 h 11" name="T27"/>
                <a:gd fmla="*/ 5 w 36" name="T28"/>
                <a:gd fmla="*/ 10 h 11" name="T29"/>
                <a:gd fmla="*/ 31 w 36" name="T30"/>
                <a:gd fmla="*/ 10 h 11" name="T31"/>
                <a:gd fmla="*/ 35 w 36" name="T32"/>
                <a:gd fmla="*/ 6 h 11" name="T33"/>
                <a:gd fmla="*/ 31 w 36" name="T34"/>
                <a:gd fmla="*/ 1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36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gdLst>
                <a:gd fmla="*/ 120 w 126" name="T0"/>
                <a:gd fmla="*/ 99 h 110" name="T1"/>
                <a:gd fmla="*/ 118 w 126" name="T2"/>
                <a:gd fmla="*/ 82 h 110" name="T3"/>
                <a:gd fmla="*/ 101 w 126" name="T4"/>
                <a:gd fmla="*/ 28 h 110" name="T5"/>
                <a:gd fmla="*/ 76 w 126" name="T6"/>
                <a:gd fmla="*/ 2 h 110" name="T7"/>
                <a:gd fmla="*/ 75 w 126" name="T8"/>
                <a:gd fmla="*/ 0 h 110" name="T9"/>
                <a:gd fmla="*/ 48 w 126" name="T10"/>
                <a:gd fmla="*/ 0 h 110" name="T11"/>
                <a:gd fmla="*/ 29 w 126" name="T12"/>
                <a:gd fmla="*/ 22 h 110" name="T13"/>
                <a:gd fmla="*/ 10 w 126" name="T14"/>
                <a:gd fmla="*/ 91 h 110" name="T15"/>
                <a:gd fmla="*/ 4 w 126" name="T16"/>
                <a:gd fmla="*/ 102 h 110" name="T17"/>
                <a:gd fmla="*/ 4 w 126" name="T18"/>
                <a:gd fmla="*/ 105 h 110" name="T19"/>
                <a:gd fmla="*/ 10 w 126" name="T20"/>
                <a:gd fmla="*/ 106 h 110" name="T21"/>
                <a:gd fmla="*/ 19 w 126" name="T22"/>
                <a:gd fmla="*/ 105 h 110" name="T23"/>
                <a:gd fmla="*/ 19 w 126" name="T24"/>
                <a:gd fmla="*/ 105 h 110" name="T25"/>
                <a:gd fmla="*/ 20 w 126" name="T26"/>
                <a:gd fmla="*/ 105 h 110" name="T27"/>
                <a:gd fmla="*/ 61 w 126" name="T28"/>
                <a:gd fmla="*/ 110 h 110" name="T29"/>
                <a:gd fmla="*/ 105 w 126" name="T30"/>
                <a:gd fmla="*/ 104 h 110" name="T31"/>
                <a:gd fmla="*/ 107 w 126" name="T32"/>
                <a:gd fmla="*/ 104 h 110" name="T33"/>
                <a:gd fmla="*/ 114 w 126" name="T34"/>
                <a:gd fmla="*/ 106 h 110" name="T35"/>
                <a:gd fmla="*/ 118 w 126" name="T36"/>
                <a:gd fmla="*/ 107 h 110" name="T37"/>
                <a:gd fmla="*/ 123 w 126" name="T38"/>
                <a:gd fmla="*/ 104 h 110" name="T39"/>
                <a:gd fmla="*/ 120 w 126" name="T40"/>
                <a:gd fmla="*/ 99 h 110" name="T41"/>
                <a:gd fmla="*/ 81 w 126" name="T42"/>
                <a:gd fmla="*/ 55 h 110" name="T43"/>
                <a:gd fmla="*/ 81 w 126" name="T44"/>
                <a:gd fmla="*/ 58 h 110" name="T45"/>
                <a:gd fmla="*/ 53 w 126" name="T46"/>
                <a:gd fmla="*/ 57 h 110" name="T47"/>
                <a:gd fmla="*/ 53 w 126" name="T48"/>
                <a:gd fmla="*/ 62 h 110" name="T49"/>
                <a:gd fmla="*/ 81 w 126" name="T50"/>
                <a:gd fmla="*/ 62 h 110" name="T51"/>
                <a:gd fmla="*/ 81 w 126" name="T52"/>
                <a:gd fmla="*/ 66 h 110" name="T53"/>
                <a:gd fmla="*/ 53 w 126" name="T54"/>
                <a:gd fmla="*/ 65 h 110" name="T55"/>
                <a:gd fmla="*/ 67 w 126" name="T56"/>
                <a:gd fmla="*/ 80 h 110" name="T57"/>
                <a:gd fmla="*/ 83 w 126" name="T58"/>
                <a:gd fmla="*/ 78 h 110" name="T59"/>
                <a:gd fmla="*/ 85 w 126" name="T60"/>
                <a:gd fmla="*/ 83 h 110" name="T61"/>
                <a:gd fmla="*/ 54 w 126" name="T62"/>
                <a:gd fmla="*/ 81 h 110" name="T63"/>
                <a:gd fmla="*/ 45 w 126" name="T64"/>
                <a:gd fmla="*/ 65 h 110" name="T65"/>
                <a:gd fmla="*/ 38 w 126" name="T66"/>
                <a:gd fmla="*/ 65 h 110" name="T67"/>
                <a:gd fmla="*/ 39 w 126" name="T68"/>
                <a:gd fmla="*/ 61 h 110" name="T69"/>
                <a:gd fmla="*/ 44 w 126" name="T70"/>
                <a:gd fmla="*/ 61 h 110" name="T71"/>
                <a:gd fmla="*/ 45 w 126" name="T72"/>
                <a:gd fmla="*/ 58 h 110" name="T73"/>
                <a:gd fmla="*/ 39 w 126" name="T74"/>
                <a:gd fmla="*/ 57 h 110" name="T75"/>
                <a:gd fmla="*/ 39 w 126" name="T76"/>
                <a:gd fmla="*/ 53 h 110" name="T77"/>
                <a:gd fmla="*/ 45 w 126" name="T78"/>
                <a:gd fmla="*/ 53 h 110" name="T79"/>
                <a:gd fmla="*/ 67 w 126" name="T80"/>
                <a:gd fmla="*/ 35 h 110" name="T81"/>
                <a:gd fmla="*/ 86 w 126" name="T82"/>
                <a:gd fmla="*/ 38 h 110" name="T83"/>
                <a:gd fmla="*/ 83 w 126" name="T84"/>
                <a:gd fmla="*/ 43 h 110" name="T85"/>
                <a:gd fmla="*/ 54 w 126" name="T86"/>
                <a:gd fmla="*/ 54 h 110" name="T87"/>
                <a:gd fmla="*/ 81 w 126" name="T88"/>
                <a:gd fmla="*/ 55 h 11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10" w="125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90688" y="3308993"/>
            <a:ext cx="657225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402012" y="3308993"/>
            <a:ext cx="657225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113337" y="3308993"/>
            <a:ext cx="657225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824663" y="3308993"/>
            <a:ext cx="657225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04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70"/>
      <p:bldP grpId="0" spid="71"/>
      <p:bldP grpId="0" spid="72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82704" y="1247277"/>
            <a:ext cx="1365301" cy="1365302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gdLst>
                <a:gd fmla="*/ 0 w 2579915" name="connsiteX0"/>
                <a:gd fmla="*/ 0 h 2296885" name="connsiteY0"/>
                <a:gd fmla="*/ 2579915 w 2579915" name="connsiteX1"/>
                <a:gd fmla="*/ 0 h 2296885" name="connsiteY1"/>
                <a:gd fmla="*/ 2579915 w 2579915" name="connsiteX2"/>
                <a:gd fmla="*/ 2296885 h 2296885" name="connsiteY2"/>
                <a:gd fmla="*/ 0 w 2579915" name="connsiteX3"/>
                <a:gd fmla="*/ 2296885 h 229688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96885" w="257991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gdLst>
                  <a:gd fmla="*/ 627244 w 3801476" name="connsiteX0"/>
                  <a:gd fmla="*/ 310063 h 3801476" name="connsiteY0"/>
                  <a:gd fmla="*/ 310063 w 3801476" name="connsiteX1"/>
                  <a:gd fmla="*/ 627244 h 3801476" name="connsiteY1"/>
                  <a:gd fmla="*/ 310063 w 3801476" name="connsiteX2"/>
                  <a:gd fmla="*/ 3174232 h 3801476" name="connsiteY2"/>
                  <a:gd fmla="*/ 627244 w 3801476" name="connsiteX3"/>
                  <a:gd fmla="*/ 3491413 h 3801476" name="connsiteY3"/>
                  <a:gd fmla="*/ 3174232 w 3801476" name="connsiteX4"/>
                  <a:gd fmla="*/ 3491413 h 3801476" name="connsiteY4"/>
                  <a:gd fmla="*/ 3491413 w 3801476" name="connsiteX5"/>
                  <a:gd fmla="*/ 3174232 h 3801476" name="connsiteY5"/>
                  <a:gd fmla="*/ 3491413 w 3801476" name="connsiteX6"/>
                  <a:gd fmla="*/ 627244 h 3801476" name="connsiteY6"/>
                  <a:gd fmla="*/ 3174232 w 3801476" name="connsiteX7"/>
                  <a:gd fmla="*/ 310063 h 3801476" name="connsiteY7"/>
                  <a:gd fmla="*/ 379007 w 3801476" name="connsiteX8"/>
                  <a:gd fmla="*/ 0 h 3801476" name="connsiteY8"/>
                  <a:gd fmla="*/ 3422469 w 3801476" name="connsiteX9"/>
                  <a:gd fmla="*/ 0 h 3801476" name="connsiteY9"/>
                  <a:gd fmla="*/ 3801476 w 3801476" name="connsiteX10"/>
                  <a:gd fmla="*/ 379007 h 3801476" name="connsiteY10"/>
                  <a:gd fmla="*/ 3801476 w 3801476" name="connsiteX11"/>
                  <a:gd fmla="*/ 3422469 h 3801476" name="connsiteY11"/>
                  <a:gd fmla="*/ 3422469 w 3801476" name="connsiteX12"/>
                  <a:gd fmla="*/ 3801476 h 3801476" name="connsiteY12"/>
                  <a:gd fmla="*/ 379007 w 3801476" name="connsiteX13"/>
                  <a:gd fmla="*/ 3801476 h 3801476" name="connsiteY13"/>
                  <a:gd fmla="*/ 0 w 3801476" name="connsiteX14"/>
                  <a:gd fmla="*/ 3422469 h 3801476" name="connsiteY14"/>
                  <a:gd fmla="*/ 0 w 3801476" name="connsiteX15"/>
                  <a:gd fmla="*/ 379007 h 3801476" name="connsiteY15"/>
                  <a:gd fmla="*/ 379007 w 3801476" name="connsiteX16"/>
                  <a:gd fmla="*/ 0 h 3801476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3801476" w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25400">
                <a:noFill/>
              </a:ln>
              <a:effectLst>
                <a:outerShdw algn="tl" blurRad="177800" dir="2700000" dist="88900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fmla="val 9970" name="adj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fmla="val 9970" name="adj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019430" y="1247277"/>
            <a:ext cx="1365301" cy="1365302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gdLst>
                <a:gd fmla="*/ 0 w 2579915" name="connsiteX0"/>
                <a:gd fmla="*/ 0 h 2296884" name="connsiteY0"/>
                <a:gd fmla="*/ 2579915 w 2579915" name="connsiteX1"/>
                <a:gd fmla="*/ 0 h 2296884" name="connsiteY1"/>
                <a:gd fmla="*/ 2579915 w 2579915" name="connsiteX2"/>
                <a:gd fmla="*/ 2296884 h 2296884" name="connsiteY2"/>
                <a:gd fmla="*/ 0 w 2579915" name="connsiteX3"/>
                <a:gd fmla="*/ 2296884 h 22968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96884" w="2579915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gdLst>
                  <a:gd fmla="*/ 627244 w 3801476" name="connsiteX0"/>
                  <a:gd fmla="*/ 310063 h 3801476" name="connsiteY0"/>
                  <a:gd fmla="*/ 310063 w 3801476" name="connsiteX1"/>
                  <a:gd fmla="*/ 627244 h 3801476" name="connsiteY1"/>
                  <a:gd fmla="*/ 310063 w 3801476" name="connsiteX2"/>
                  <a:gd fmla="*/ 3174232 h 3801476" name="connsiteY2"/>
                  <a:gd fmla="*/ 627244 w 3801476" name="connsiteX3"/>
                  <a:gd fmla="*/ 3491413 h 3801476" name="connsiteY3"/>
                  <a:gd fmla="*/ 3174232 w 3801476" name="connsiteX4"/>
                  <a:gd fmla="*/ 3491413 h 3801476" name="connsiteY4"/>
                  <a:gd fmla="*/ 3491413 w 3801476" name="connsiteX5"/>
                  <a:gd fmla="*/ 3174232 h 3801476" name="connsiteY5"/>
                  <a:gd fmla="*/ 3491413 w 3801476" name="connsiteX6"/>
                  <a:gd fmla="*/ 627244 h 3801476" name="connsiteY6"/>
                  <a:gd fmla="*/ 3174232 w 3801476" name="connsiteX7"/>
                  <a:gd fmla="*/ 310063 h 3801476" name="connsiteY7"/>
                  <a:gd fmla="*/ 379007 w 3801476" name="connsiteX8"/>
                  <a:gd fmla="*/ 0 h 3801476" name="connsiteY8"/>
                  <a:gd fmla="*/ 3422469 w 3801476" name="connsiteX9"/>
                  <a:gd fmla="*/ 0 h 3801476" name="connsiteY9"/>
                  <a:gd fmla="*/ 3801476 w 3801476" name="connsiteX10"/>
                  <a:gd fmla="*/ 379007 h 3801476" name="connsiteY10"/>
                  <a:gd fmla="*/ 3801476 w 3801476" name="connsiteX11"/>
                  <a:gd fmla="*/ 3422469 h 3801476" name="connsiteY11"/>
                  <a:gd fmla="*/ 3422469 w 3801476" name="connsiteX12"/>
                  <a:gd fmla="*/ 3801476 h 3801476" name="connsiteY12"/>
                  <a:gd fmla="*/ 379007 w 3801476" name="connsiteX13"/>
                  <a:gd fmla="*/ 3801476 h 3801476" name="connsiteY13"/>
                  <a:gd fmla="*/ 0 w 3801476" name="connsiteX14"/>
                  <a:gd fmla="*/ 3422469 h 3801476" name="connsiteY14"/>
                  <a:gd fmla="*/ 0 w 3801476" name="connsiteX15"/>
                  <a:gd fmla="*/ 379007 h 3801476" name="connsiteY15"/>
                  <a:gd fmla="*/ 379007 w 3801476" name="connsiteX16"/>
                  <a:gd fmla="*/ 0 h 3801476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3801476" w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25400">
                <a:noFill/>
              </a:ln>
              <a:effectLst>
                <a:outerShdw algn="tl" blurRad="177800" dir="2700000" dist="88900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fmla="val 9970" name="adj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fmla="val 9970" name="adj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753452" y="1247277"/>
            <a:ext cx="1370706" cy="1365302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gdLst>
                <a:gd fmla="*/ 0 w 2579915" name="connsiteX0"/>
                <a:gd fmla="*/ 0 h 2296885" name="connsiteY0"/>
                <a:gd fmla="*/ 2579915 w 2579915" name="connsiteX1"/>
                <a:gd fmla="*/ 0 h 2296885" name="connsiteY1"/>
                <a:gd fmla="*/ 2579915 w 2579915" name="connsiteX2"/>
                <a:gd fmla="*/ 2296885 h 2296885" name="connsiteY2"/>
                <a:gd fmla="*/ 0 w 2579915" name="connsiteX3"/>
                <a:gd fmla="*/ 2296885 h 229688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96885" w="257991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gdLst>
                  <a:gd fmla="*/ 627244 w 3801476" name="connsiteX0"/>
                  <a:gd fmla="*/ 310063 h 3801476" name="connsiteY0"/>
                  <a:gd fmla="*/ 310063 w 3801476" name="connsiteX1"/>
                  <a:gd fmla="*/ 627244 h 3801476" name="connsiteY1"/>
                  <a:gd fmla="*/ 310063 w 3801476" name="connsiteX2"/>
                  <a:gd fmla="*/ 3174232 h 3801476" name="connsiteY2"/>
                  <a:gd fmla="*/ 627244 w 3801476" name="connsiteX3"/>
                  <a:gd fmla="*/ 3491413 h 3801476" name="connsiteY3"/>
                  <a:gd fmla="*/ 3174232 w 3801476" name="connsiteX4"/>
                  <a:gd fmla="*/ 3491413 h 3801476" name="connsiteY4"/>
                  <a:gd fmla="*/ 3491413 w 3801476" name="connsiteX5"/>
                  <a:gd fmla="*/ 3174232 h 3801476" name="connsiteY5"/>
                  <a:gd fmla="*/ 3491413 w 3801476" name="connsiteX6"/>
                  <a:gd fmla="*/ 627244 h 3801476" name="connsiteY6"/>
                  <a:gd fmla="*/ 3174232 w 3801476" name="connsiteX7"/>
                  <a:gd fmla="*/ 310063 h 3801476" name="connsiteY7"/>
                  <a:gd fmla="*/ 379007 w 3801476" name="connsiteX8"/>
                  <a:gd fmla="*/ 0 h 3801476" name="connsiteY8"/>
                  <a:gd fmla="*/ 3422469 w 3801476" name="connsiteX9"/>
                  <a:gd fmla="*/ 0 h 3801476" name="connsiteY9"/>
                  <a:gd fmla="*/ 3801476 w 3801476" name="connsiteX10"/>
                  <a:gd fmla="*/ 379007 h 3801476" name="connsiteY10"/>
                  <a:gd fmla="*/ 3801476 w 3801476" name="connsiteX11"/>
                  <a:gd fmla="*/ 3422469 h 3801476" name="connsiteY11"/>
                  <a:gd fmla="*/ 3422469 w 3801476" name="connsiteX12"/>
                  <a:gd fmla="*/ 3801476 h 3801476" name="connsiteY12"/>
                  <a:gd fmla="*/ 379007 w 3801476" name="connsiteX13"/>
                  <a:gd fmla="*/ 3801476 h 3801476" name="connsiteY13"/>
                  <a:gd fmla="*/ 0 w 3801476" name="connsiteX14"/>
                  <a:gd fmla="*/ 3422469 h 3801476" name="connsiteY14"/>
                  <a:gd fmla="*/ 0 w 3801476" name="connsiteX15"/>
                  <a:gd fmla="*/ 379007 h 3801476" name="connsiteY15"/>
                  <a:gd fmla="*/ 379007 w 3801476" name="connsiteX16"/>
                  <a:gd fmla="*/ 0 h 3801476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3801476" w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25400">
                <a:noFill/>
              </a:ln>
              <a:effectLst>
                <a:outerShdw algn="tl" blurRad="177800" dir="2700000" dist="88900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fmla="val 9970" name="adj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fmla="val 9970" name="adj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489763" y="1247277"/>
            <a:ext cx="1371533" cy="1365302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gdLst>
                <a:gd fmla="*/ 0 w 2579914" name="connsiteX0"/>
                <a:gd fmla="*/ 0 h 2296885" name="connsiteY0"/>
                <a:gd fmla="*/ 2579914 w 2579914" name="connsiteX1"/>
                <a:gd fmla="*/ 0 h 2296885" name="connsiteY1"/>
                <a:gd fmla="*/ 2579914 w 2579914" name="connsiteX2"/>
                <a:gd fmla="*/ 2296885 h 2296885" name="connsiteY2"/>
                <a:gd fmla="*/ 0 w 2579914" name="connsiteX3"/>
                <a:gd fmla="*/ 2296885 h 229688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96885" w="2579914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gdLst>
                  <a:gd fmla="*/ 627244 w 3801476" name="connsiteX0"/>
                  <a:gd fmla="*/ 310063 h 3801476" name="connsiteY0"/>
                  <a:gd fmla="*/ 310063 w 3801476" name="connsiteX1"/>
                  <a:gd fmla="*/ 627244 h 3801476" name="connsiteY1"/>
                  <a:gd fmla="*/ 310063 w 3801476" name="connsiteX2"/>
                  <a:gd fmla="*/ 3174232 h 3801476" name="connsiteY2"/>
                  <a:gd fmla="*/ 627244 w 3801476" name="connsiteX3"/>
                  <a:gd fmla="*/ 3491413 h 3801476" name="connsiteY3"/>
                  <a:gd fmla="*/ 3174232 w 3801476" name="connsiteX4"/>
                  <a:gd fmla="*/ 3491413 h 3801476" name="connsiteY4"/>
                  <a:gd fmla="*/ 3491413 w 3801476" name="connsiteX5"/>
                  <a:gd fmla="*/ 3174232 h 3801476" name="connsiteY5"/>
                  <a:gd fmla="*/ 3491413 w 3801476" name="connsiteX6"/>
                  <a:gd fmla="*/ 627244 h 3801476" name="connsiteY6"/>
                  <a:gd fmla="*/ 3174232 w 3801476" name="connsiteX7"/>
                  <a:gd fmla="*/ 310063 h 3801476" name="connsiteY7"/>
                  <a:gd fmla="*/ 379007 w 3801476" name="connsiteX8"/>
                  <a:gd fmla="*/ 0 h 3801476" name="connsiteY8"/>
                  <a:gd fmla="*/ 3422469 w 3801476" name="connsiteX9"/>
                  <a:gd fmla="*/ 0 h 3801476" name="connsiteY9"/>
                  <a:gd fmla="*/ 3801476 w 3801476" name="connsiteX10"/>
                  <a:gd fmla="*/ 379007 h 3801476" name="connsiteY10"/>
                  <a:gd fmla="*/ 3801476 w 3801476" name="connsiteX11"/>
                  <a:gd fmla="*/ 3422469 h 3801476" name="connsiteY11"/>
                  <a:gd fmla="*/ 3422469 w 3801476" name="connsiteX12"/>
                  <a:gd fmla="*/ 3801476 h 3801476" name="connsiteY12"/>
                  <a:gd fmla="*/ 379007 w 3801476" name="connsiteX13"/>
                  <a:gd fmla="*/ 3801476 h 3801476" name="connsiteY13"/>
                  <a:gd fmla="*/ 0 w 3801476" name="connsiteX14"/>
                  <a:gd fmla="*/ 3422469 h 3801476" name="connsiteY14"/>
                  <a:gd fmla="*/ 0 w 3801476" name="connsiteX15"/>
                  <a:gd fmla="*/ 379007 h 3801476" name="connsiteY15"/>
                  <a:gd fmla="*/ 379007 w 3801476" name="connsiteX16"/>
                  <a:gd fmla="*/ 0 h 3801476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3801476" w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25400">
                <a:noFill/>
              </a:ln>
              <a:effectLst>
                <a:outerShdw algn="tl" blurRad="177800" dir="2700000" dist="88900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fmla="val 9970" name="adj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fmla="val 9970" name="adj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282643" y="3866134"/>
            <a:ext cx="65787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05803" y="3930633"/>
            <a:ext cx="633239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在此在此录入图表的综合描述说明。在此录入在此在此在此在此录入图表的综合描述说明。在此录入在此在此在此在此录入图表的综合描述说明。在此录入在此在此在此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318460" y="2736796"/>
            <a:ext cx="1293789" cy="758216"/>
            <a:chOff x="3451161" y="3801665"/>
            <a:chExt cx="1725052" cy="101095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267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705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5185" y="2736793"/>
            <a:ext cx="1293789" cy="758216"/>
            <a:chOff x="3451161" y="3801665"/>
            <a:chExt cx="1725052" cy="1010954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2"/>
              <a:ext cx="1719021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89208" y="2736793"/>
            <a:ext cx="1293789" cy="758216"/>
            <a:chOff x="3451161" y="3801665"/>
            <a:chExt cx="1725052" cy="1010954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1719021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39027" y="2736793"/>
            <a:ext cx="1293789" cy="758216"/>
            <a:chOff x="3451161" y="3801665"/>
            <a:chExt cx="1725052" cy="1010954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0" y="3801665"/>
              <a:ext cx="172505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3" y="4135512"/>
              <a:ext cx="1719021" cy="67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en-US" lang="zh-CN" sz="9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在此录入图表的综合描述说明。在此录入在此在此在此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6" name="组合 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F37487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CAACA1"/>
                  </a:solidFill>
                  <a:ea charset="-122" pitchFamily="34" typeface="微软雅黑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11" name="组合 10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F37487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CAACA1"/>
                  </a:solidFill>
                  <a:ea charset="-122" pitchFamily="34" typeface="微软雅黑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F37487"/>
                  </a:solidFill>
                  <a:ea charset="-122" pitchFamily="34"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/>
                <a:endParaRPr altLang="en-US" lang="zh-CN" sz="1800">
                  <a:solidFill>
                    <a:srgbClr val="CAACA1"/>
                  </a:solidFill>
                  <a:ea charset="-122" pitchFamily="34" typeface="微软雅黑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 sz="1800">
                <a:solidFill>
                  <a:srgbClr val="CAACA1"/>
                </a:solidFill>
              </a:endParaRPr>
            </a:p>
          </p:txBody>
        </p:sp>
      </p:grpSp>
      <p:sp>
        <p:nvSpPr>
          <p:cNvPr id="2" name="文本框 21"/>
          <p:cNvSpPr txBox="1"/>
          <p:nvPr/>
        </p:nvSpPr>
        <p:spPr>
          <a:xfrm>
            <a:off x="0" y="2134629"/>
            <a:ext cx="9144000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75" sz="35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谢谢下载观看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0" y="2696258"/>
            <a:ext cx="91440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Thanks for downloading</a:t>
            </a:r>
          </a:p>
        </p:txBody>
      </p:sp>
      <p:sp>
        <p:nvSpPr>
          <p:cNvPr id="21" name="矩形 20"/>
          <p:cNvSpPr/>
          <p:nvPr/>
        </p:nvSpPr>
        <p:spPr>
          <a:xfrm>
            <a:off x="3459029" y="4681706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altLang="en-US" lang="zh-CN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872786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algn="tl" blurRad="127000" dir="2700000" dist="1143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1" name="六边形 60"/>
          <p:cNvSpPr/>
          <p:nvPr/>
        </p:nvSpPr>
        <p:spPr>
          <a:xfrm rot="16200000">
            <a:off x="840385" y="3920812"/>
            <a:ext cx="524828" cy="45243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innerShdw blurRad="1016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1608541" y="1176340"/>
            <a:ext cx="672977" cy="1345952"/>
          </a:xfrm>
          <a:custGeom>
            <a:gdLst>
              <a:gd fmla="*/ 1033462 w 1033462" name="connsiteX0"/>
              <a:gd fmla="*/ 0 h 2066924" name="connsiteY0"/>
              <a:gd fmla="*/ 1033462 w 1033462" name="connsiteX1"/>
              <a:gd fmla="*/ 2066924 h 2066924" name="connsiteY1"/>
              <a:gd fmla="*/ 0 w 1033462" name="connsiteX2"/>
              <a:gd fmla="*/ 1033462 h 2066924" name="connsiteY2"/>
              <a:gd fmla="*/ 1033462 w 1033462" name="connsiteX3"/>
              <a:gd fmla="*/ 0 h 206692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66924" w="1033462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39700" dir="10800000" dist="508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29002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algn="tl" blurRad="1270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4" name="六边形 63"/>
          <p:cNvSpPr/>
          <p:nvPr/>
        </p:nvSpPr>
        <p:spPr>
          <a:xfrm rot="16200000">
            <a:off x="2796601" y="3920812"/>
            <a:ext cx="524828" cy="45243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016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564757" y="1176340"/>
            <a:ext cx="672977" cy="1345952"/>
          </a:xfrm>
          <a:custGeom>
            <a:gdLst>
              <a:gd fmla="*/ 1033462 w 1033462" name="connsiteX0"/>
              <a:gd fmla="*/ 0 h 2066924" name="connsiteY0"/>
              <a:gd fmla="*/ 1033462 w 1033462" name="connsiteX1"/>
              <a:gd fmla="*/ 2066924 h 2066924" name="connsiteY1"/>
              <a:gd fmla="*/ 0 w 1033462" name="connsiteX2"/>
              <a:gd fmla="*/ 1033462 h 2066924" name="connsiteY2"/>
              <a:gd fmla="*/ 1033462 w 1033462" name="connsiteX3"/>
              <a:gd fmla="*/ 0 h 206692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66924" w="1033462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39700" dir="10800000" dist="508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85218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algn="tl" blurRad="1270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4752817" y="3920812"/>
            <a:ext cx="524828" cy="45243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1016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5520973" y="1176340"/>
            <a:ext cx="672977" cy="1345952"/>
          </a:xfrm>
          <a:custGeom>
            <a:gdLst>
              <a:gd fmla="*/ 1033462 w 1033462" name="connsiteX0"/>
              <a:gd fmla="*/ 0 h 2066924" name="connsiteY0"/>
              <a:gd fmla="*/ 1033462 w 1033462" name="connsiteX1"/>
              <a:gd fmla="*/ 2066924 h 2066924" name="connsiteY1"/>
              <a:gd fmla="*/ 0 w 1033462" name="connsiteX2"/>
              <a:gd fmla="*/ 1033462 h 2066924" name="connsiteY2"/>
              <a:gd fmla="*/ 1033462 w 1033462" name="connsiteX3"/>
              <a:gd fmla="*/ 0 h 206692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66924" w="1033462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39700" dir="10800000" dist="508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741434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algn="tl" blurRad="1270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0" name="六边形 69"/>
          <p:cNvSpPr/>
          <p:nvPr/>
        </p:nvSpPr>
        <p:spPr>
          <a:xfrm rot="16200000">
            <a:off x="6709033" y="3920812"/>
            <a:ext cx="524828" cy="45243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innerShdw blurRad="101600" dir="18900000" dist="508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7477189" y="1176340"/>
            <a:ext cx="672977" cy="1345952"/>
          </a:xfrm>
          <a:custGeom>
            <a:gdLst>
              <a:gd fmla="*/ 1033462 w 1033462" name="connsiteX0"/>
              <a:gd fmla="*/ 0 h 2066924" name="connsiteY0"/>
              <a:gd fmla="*/ 1033462 w 1033462" name="connsiteX1"/>
              <a:gd fmla="*/ 2066924 h 2066924" name="connsiteY1"/>
              <a:gd fmla="*/ 0 w 1033462" name="connsiteX2"/>
              <a:gd fmla="*/ 1033462 h 2066924" name="connsiteY2"/>
              <a:gd fmla="*/ 1033462 w 1033462" name="connsiteX3"/>
              <a:gd fmla="*/ 0 h 206692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66924" w="1033462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39700" dir="10800000" dist="508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762782" y="1441344"/>
            <a:ext cx="510128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728668" y="1441344"/>
            <a:ext cx="510128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684884" y="1441344"/>
            <a:ext cx="510128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640038" y="1441344"/>
            <a:ext cx="510128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807903" y="1912568"/>
            <a:ext cx="586055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pc="-75" sz="1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itchFamily="34" typeface="微软雅黑"/>
              </a:rPr>
              <a:t>tittle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73790" y="1912568"/>
            <a:ext cx="586055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pc="-75" sz="1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itchFamily="34" typeface="微软雅黑"/>
              </a:rPr>
              <a:t>tittle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730006" y="1912568"/>
            <a:ext cx="586055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pc="-75" sz="1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itchFamily="34" typeface="微软雅黑"/>
              </a:rPr>
              <a:t>tittle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685159" y="1912568"/>
            <a:ext cx="586055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pc="-75" sz="1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itchFamily="34" typeface="微软雅黑"/>
              </a:rPr>
              <a:t>tittle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38700" y="2682427"/>
            <a:ext cx="1326205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32844" y="2937328"/>
            <a:ext cx="1288631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在此录入图表的综合描述说明。在此录入上述图表的综合描述说明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2897241" y="2682427"/>
            <a:ext cx="1326205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891385" y="2937328"/>
            <a:ext cx="1288631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在此录入图表的综合描述说明。在此录入上述图表的综合描述说明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858750" y="2682427"/>
            <a:ext cx="1326205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852894" y="2937328"/>
            <a:ext cx="1288631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在此录入图表的综合描述说明。在此录入上述图表的综合描述说明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814473" y="2682427"/>
            <a:ext cx="1326205" cy="2971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5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808617" y="2937328"/>
            <a:ext cx="1288631" cy="603504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9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在此录入图表的综合描述说明。在此录入上述图表的综合描述说明</a:t>
            </a:r>
          </a:p>
        </p:txBody>
      </p:sp>
      <p:grpSp>
        <p:nvGrpSpPr>
          <p:cNvPr id="88" name="Group 11"/>
          <p:cNvGrpSpPr>
            <a:grpSpLocks noChangeAspect="1"/>
          </p:cNvGrpSpPr>
          <p:nvPr/>
        </p:nvGrpSpPr>
        <p:grpSpPr>
          <a:xfrm>
            <a:off x="4873385" y="4013642"/>
            <a:ext cx="306915" cy="266775"/>
            <a:chOff x="4838" y="1902"/>
            <a:chExt cx="497" cy="432"/>
          </a:xfrm>
          <a:solidFill>
            <a:schemeClr val="bg1"/>
          </a:solidFill>
          <a:effectLst>
            <a:outerShdw algn="tl" blurRad="381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gdLst>
                <a:gd fmla="*/ 9 w 80" name="T0"/>
                <a:gd fmla="*/ 19 h 80" name="T1"/>
                <a:gd fmla="*/ 10 w 80" name="T2"/>
                <a:gd fmla="*/ 26 h 80" name="T3"/>
                <a:gd fmla="*/ 5 w 80" name="T4"/>
                <a:gd fmla="*/ 27 h 80" name="T5"/>
                <a:gd fmla="*/ 0 w 80" name="T6"/>
                <a:gd fmla="*/ 31 h 80" name="T7"/>
                <a:gd fmla="*/ 3 w 80" name="T8"/>
                <a:gd fmla="*/ 37 h 80" name="T9"/>
                <a:gd fmla="*/ 7 w 80" name="T10"/>
                <a:gd fmla="*/ 42 h 80" name="T11"/>
                <a:gd fmla="*/ 3 w 80" name="T12"/>
                <a:gd fmla="*/ 46 h 80" name="T13"/>
                <a:gd fmla="*/ 1 w 80" name="T14"/>
                <a:gd fmla="*/ 52 h 80" name="T15"/>
                <a:gd fmla="*/ 7 w 80" name="T16"/>
                <a:gd fmla="*/ 56 h 80" name="T17"/>
                <a:gd fmla="*/ 11 w 80" name="T18"/>
                <a:gd fmla="*/ 57 h 80" name="T19"/>
                <a:gd fmla="*/ 11 w 80" name="T20"/>
                <a:gd fmla="*/ 63 h 80" name="T21"/>
                <a:gd fmla="*/ 13 w 80" name="T22"/>
                <a:gd fmla="*/ 70 h 80" name="T23"/>
                <a:gd fmla="*/ 19 w 80" name="T24"/>
                <a:gd fmla="*/ 70 h 80" name="T25"/>
                <a:gd fmla="*/ 25 w 80" name="T26"/>
                <a:gd fmla="*/ 70 h 80" name="T27"/>
                <a:gd fmla="*/ 27 w 80" name="T28"/>
                <a:gd fmla="*/ 74 h 80" name="T29"/>
                <a:gd fmla="*/ 31 w 80" name="T30"/>
                <a:gd fmla="*/ 79 h 80" name="T31"/>
                <a:gd fmla="*/ 37 w 80" name="T32"/>
                <a:gd fmla="*/ 76 h 80" name="T33"/>
                <a:gd fmla="*/ 42 w 80" name="T34"/>
                <a:gd fmla="*/ 73 h 80" name="T35"/>
                <a:gd fmla="*/ 46 w 80" name="T36"/>
                <a:gd fmla="*/ 76 h 80" name="T37"/>
                <a:gd fmla="*/ 52 w 80" name="T38"/>
                <a:gd fmla="*/ 78 h 80" name="T39"/>
                <a:gd fmla="*/ 56 w 80" name="T40"/>
                <a:gd fmla="*/ 73 h 80" name="T41"/>
                <a:gd fmla="*/ 58 w 80" name="T42"/>
                <a:gd fmla="*/ 67 h 80" name="T43"/>
                <a:gd fmla="*/ 63 w 80" name="T44"/>
                <a:gd fmla="*/ 68 h 80" name="T45"/>
                <a:gd fmla="*/ 69 w 80" name="T46"/>
                <a:gd fmla="*/ 67 h 80" name="T47"/>
                <a:gd fmla="*/ 70 w 80" name="T48"/>
                <a:gd fmla="*/ 60 h 80" name="T49"/>
                <a:gd fmla="*/ 69 w 80" name="T50"/>
                <a:gd fmla="*/ 54 h 80" name="T51"/>
                <a:gd fmla="*/ 74 w 80" name="T52"/>
                <a:gd fmla="*/ 53 h 80" name="T53"/>
                <a:gd fmla="*/ 79 w 80" name="T54"/>
                <a:gd fmla="*/ 48 h 80" name="T55"/>
                <a:gd fmla="*/ 76 w 80" name="T56"/>
                <a:gd fmla="*/ 42 h 80" name="T57"/>
                <a:gd fmla="*/ 72 w 80" name="T58"/>
                <a:gd fmla="*/ 37 h 80" name="T59"/>
                <a:gd fmla="*/ 76 w 80" name="T60"/>
                <a:gd fmla="*/ 34 h 80" name="T61"/>
                <a:gd fmla="*/ 78 w 80" name="T62"/>
                <a:gd fmla="*/ 27 h 80" name="T63"/>
                <a:gd fmla="*/ 73 w 80" name="T64"/>
                <a:gd fmla="*/ 24 h 80" name="T65"/>
                <a:gd fmla="*/ 67 w 80" name="T66"/>
                <a:gd fmla="*/ 21 h 80" name="T67"/>
                <a:gd fmla="*/ 68 w 80" name="T68"/>
                <a:gd fmla="*/ 16 h 80" name="T69"/>
                <a:gd fmla="*/ 67 w 80" name="T70"/>
                <a:gd fmla="*/ 10 h 80" name="T71"/>
                <a:gd fmla="*/ 60 w 80" name="T72"/>
                <a:gd fmla="*/ 9 h 80" name="T73"/>
                <a:gd fmla="*/ 54 w 80" name="T74"/>
                <a:gd fmla="*/ 10 h 80" name="T75"/>
                <a:gd fmla="*/ 52 w 80" name="T76"/>
                <a:gd fmla="*/ 5 h 80" name="T77"/>
                <a:gd fmla="*/ 48 w 80" name="T78"/>
                <a:gd fmla="*/ 0 h 80" name="T79"/>
                <a:gd fmla="*/ 42 w 80" name="T80"/>
                <a:gd fmla="*/ 3 h 80" name="T81"/>
                <a:gd fmla="*/ 37 w 80" name="T82"/>
                <a:gd fmla="*/ 7 h 80" name="T83"/>
                <a:gd fmla="*/ 33 w 80" name="T84"/>
                <a:gd fmla="*/ 3 h 80" name="T85"/>
                <a:gd fmla="*/ 27 w 80" name="T86"/>
                <a:gd fmla="*/ 1 h 80" name="T87"/>
                <a:gd fmla="*/ 23 w 80" name="T88"/>
                <a:gd fmla="*/ 7 h 80" name="T89"/>
                <a:gd fmla="*/ 21 w 80" name="T90"/>
                <a:gd fmla="*/ 13 h 80" name="T91"/>
                <a:gd fmla="*/ 16 w 80" name="T92"/>
                <a:gd fmla="*/ 11 h 80" name="T93"/>
                <a:gd fmla="*/ 10 w 80" name="T94"/>
                <a:gd fmla="*/ 13 h 80" name="T95"/>
                <a:gd fmla="*/ 9 w 80" name="T96"/>
                <a:gd fmla="*/ 19 h 80" name="T97"/>
                <a:gd fmla="*/ 32 w 80" name="T98"/>
                <a:gd fmla="*/ 18 h 80" name="T99"/>
                <a:gd fmla="*/ 62 w 80" name="T100"/>
                <a:gd fmla="*/ 33 h 80" name="T101"/>
                <a:gd fmla="*/ 47 w 80" name="T102"/>
                <a:gd fmla="*/ 62 h 80" name="T103"/>
                <a:gd fmla="*/ 18 w 80" name="T104"/>
                <a:gd fmla="*/ 47 h 80" name="T105"/>
                <a:gd fmla="*/ 32 w 80" name="T106"/>
                <a:gd fmla="*/ 18 h 8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0" w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gdLst>
                <a:gd fmla="*/ 6 w 52" name="T0"/>
                <a:gd fmla="*/ 12 h 51" name="T1"/>
                <a:gd fmla="*/ 7 w 52" name="T2"/>
                <a:gd fmla="*/ 16 h 51" name="T3"/>
                <a:gd fmla="*/ 4 w 52" name="T4"/>
                <a:gd fmla="*/ 17 h 51" name="T5"/>
                <a:gd fmla="*/ 1 w 52" name="T6"/>
                <a:gd fmla="*/ 20 h 51" name="T7"/>
                <a:gd fmla="*/ 3 w 52" name="T8"/>
                <a:gd fmla="*/ 24 h 51" name="T9"/>
                <a:gd fmla="*/ 5 w 52" name="T10"/>
                <a:gd fmla="*/ 27 h 51" name="T11"/>
                <a:gd fmla="*/ 3 w 52" name="T12"/>
                <a:gd fmla="*/ 29 h 51" name="T13"/>
                <a:gd fmla="*/ 1 w 52" name="T14"/>
                <a:gd fmla="*/ 33 h 51" name="T15"/>
                <a:gd fmla="*/ 5 w 52" name="T16"/>
                <a:gd fmla="*/ 36 h 51" name="T17"/>
                <a:gd fmla="*/ 8 w 52" name="T18"/>
                <a:gd fmla="*/ 36 h 51" name="T19"/>
                <a:gd fmla="*/ 8 w 52" name="T20"/>
                <a:gd fmla="*/ 41 h 51" name="T21"/>
                <a:gd fmla="*/ 9 w 52" name="T22"/>
                <a:gd fmla="*/ 45 h 51" name="T23"/>
                <a:gd fmla="*/ 13 w 52" name="T24"/>
                <a:gd fmla="*/ 45 h 51" name="T25"/>
                <a:gd fmla="*/ 17 w 52" name="T26"/>
                <a:gd fmla="*/ 45 h 51" name="T27"/>
                <a:gd fmla="*/ 18 w 52" name="T28"/>
                <a:gd fmla="*/ 48 h 51" name="T29"/>
                <a:gd fmla="*/ 21 w 52" name="T30"/>
                <a:gd fmla="*/ 51 h 51" name="T31"/>
                <a:gd fmla="*/ 25 w 52" name="T32"/>
                <a:gd fmla="*/ 49 h 51" name="T33"/>
                <a:gd fmla="*/ 28 w 52" name="T34"/>
                <a:gd fmla="*/ 47 h 51" name="T35"/>
                <a:gd fmla="*/ 30 w 52" name="T36"/>
                <a:gd fmla="*/ 49 h 51" name="T37"/>
                <a:gd fmla="*/ 34 w 52" name="T38"/>
                <a:gd fmla="*/ 50 h 51" name="T39"/>
                <a:gd fmla="*/ 37 w 52" name="T40"/>
                <a:gd fmla="*/ 47 h 51" name="T41"/>
                <a:gd fmla="*/ 38 w 52" name="T42"/>
                <a:gd fmla="*/ 43 h 51" name="T43"/>
                <a:gd fmla="*/ 41 w 52" name="T44"/>
                <a:gd fmla="*/ 44 h 51" name="T45"/>
                <a:gd fmla="*/ 45 w 52" name="T46"/>
                <a:gd fmla="*/ 43 h 51" name="T47"/>
                <a:gd fmla="*/ 46 w 52" name="T48"/>
                <a:gd fmla="*/ 39 h 51" name="T49"/>
                <a:gd fmla="*/ 45 w 52" name="T50"/>
                <a:gd fmla="*/ 35 h 51" name="T51"/>
                <a:gd fmla="*/ 48 w 52" name="T52"/>
                <a:gd fmla="*/ 34 h 51" name="T53"/>
                <a:gd fmla="*/ 51 w 52" name="T54"/>
                <a:gd fmla="*/ 31 h 51" name="T55"/>
                <a:gd fmla="*/ 50 w 52" name="T56"/>
                <a:gd fmla="*/ 27 h 51" name="T57"/>
                <a:gd fmla="*/ 47 w 52" name="T58"/>
                <a:gd fmla="*/ 24 h 51" name="T59"/>
                <a:gd fmla="*/ 49 w 52" name="T60"/>
                <a:gd fmla="*/ 22 h 51" name="T61"/>
                <a:gd fmla="*/ 51 w 52" name="T62"/>
                <a:gd fmla="*/ 18 h 51" name="T63"/>
                <a:gd fmla="*/ 47 w 52" name="T64"/>
                <a:gd fmla="*/ 15 h 51" name="T65"/>
                <a:gd fmla="*/ 44 w 52" name="T66"/>
                <a:gd fmla="*/ 13 h 51" name="T67"/>
                <a:gd fmla="*/ 44 w 52" name="T68"/>
                <a:gd fmla="*/ 10 h 51" name="T69"/>
                <a:gd fmla="*/ 43 w 52" name="T70"/>
                <a:gd fmla="*/ 6 h 51" name="T71"/>
                <a:gd fmla="*/ 39 w 52" name="T72"/>
                <a:gd fmla="*/ 6 h 51" name="T73"/>
                <a:gd fmla="*/ 35 w 52" name="T74"/>
                <a:gd fmla="*/ 6 h 51" name="T75"/>
                <a:gd fmla="*/ 34 w 52" name="T76"/>
                <a:gd fmla="*/ 3 h 51" name="T77"/>
                <a:gd fmla="*/ 32 w 52" name="T78"/>
                <a:gd fmla="*/ 0 h 51" name="T79"/>
                <a:gd fmla="*/ 28 w 52" name="T80"/>
                <a:gd fmla="*/ 2 h 51" name="T81"/>
                <a:gd fmla="*/ 24 w 52" name="T82"/>
                <a:gd fmla="*/ 4 h 51" name="T83"/>
                <a:gd fmla="*/ 22 w 52" name="T84"/>
                <a:gd fmla="*/ 2 h 51" name="T85"/>
                <a:gd fmla="*/ 18 w 52" name="T86"/>
                <a:gd fmla="*/ 1 h 51" name="T87"/>
                <a:gd fmla="*/ 16 w 52" name="T88"/>
                <a:gd fmla="*/ 4 h 51" name="T89"/>
                <a:gd fmla="*/ 14 w 52" name="T90"/>
                <a:gd fmla="*/ 8 h 51" name="T91"/>
                <a:gd fmla="*/ 11 w 52" name="T92"/>
                <a:gd fmla="*/ 7 h 51" name="T93"/>
                <a:gd fmla="*/ 7 w 52" name="T94"/>
                <a:gd fmla="*/ 8 h 51" name="T95"/>
                <a:gd fmla="*/ 6 w 52" name="T96"/>
                <a:gd fmla="*/ 12 h 51" name="T97"/>
                <a:gd fmla="*/ 22 w 52" name="T98"/>
                <a:gd fmla="*/ 11 h 51" name="T99"/>
                <a:gd fmla="*/ 40 w 52" name="T100"/>
                <a:gd fmla="*/ 21 h 51" name="T101"/>
                <a:gd fmla="*/ 31 w 52" name="T102"/>
                <a:gd fmla="*/ 40 h 51" name="T103"/>
                <a:gd fmla="*/ 12 w 52" name="T104"/>
                <a:gd fmla="*/ 30 h 51" name="T105"/>
                <a:gd fmla="*/ 22 w 52" name="T106"/>
                <a:gd fmla="*/ 11 h 5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1" w="52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gdLst>
                <a:gd fmla="*/ 4 w 39" name="T0"/>
                <a:gd fmla="*/ 10 h 40" name="T1"/>
                <a:gd fmla="*/ 5 w 39" name="T2"/>
                <a:gd fmla="*/ 13 h 40" name="T3"/>
                <a:gd fmla="*/ 2 w 39" name="T4"/>
                <a:gd fmla="*/ 13 h 40" name="T5"/>
                <a:gd fmla="*/ 0 w 39" name="T6"/>
                <a:gd fmla="*/ 16 h 40" name="T7"/>
                <a:gd fmla="*/ 1 w 39" name="T8"/>
                <a:gd fmla="*/ 19 h 40" name="T9"/>
                <a:gd fmla="*/ 3 w 39" name="T10"/>
                <a:gd fmla="*/ 21 h 40" name="T11"/>
                <a:gd fmla="*/ 2 w 39" name="T12"/>
                <a:gd fmla="*/ 23 h 40" name="T13"/>
                <a:gd fmla="*/ 1 w 39" name="T14"/>
                <a:gd fmla="*/ 26 h 40" name="T15"/>
                <a:gd fmla="*/ 3 w 39" name="T16"/>
                <a:gd fmla="*/ 28 h 40" name="T17"/>
                <a:gd fmla="*/ 5 w 39" name="T18"/>
                <a:gd fmla="*/ 28 h 40" name="T19"/>
                <a:gd fmla="*/ 5 w 39" name="T20"/>
                <a:gd fmla="*/ 31 h 40" name="T21"/>
                <a:gd fmla="*/ 6 w 39" name="T22"/>
                <a:gd fmla="*/ 35 h 40" name="T23"/>
                <a:gd fmla="*/ 9 w 39" name="T24"/>
                <a:gd fmla="*/ 35 h 40" name="T25"/>
                <a:gd fmla="*/ 13 w 39" name="T26"/>
                <a:gd fmla="*/ 34 h 40" name="T27"/>
                <a:gd fmla="*/ 13 w 39" name="T28"/>
                <a:gd fmla="*/ 37 h 40" name="T29"/>
                <a:gd fmla="*/ 15 w 39" name="T30"/>
                <a:gd fmla="*/ 39 h 40" name="T31"/>
                <a:gd fmla="*/ 18 w 39" name="T32"/>
                <a:gd fmla="*/ 38 h 40" name="T33"/>
                <a:gd fmla="*/ 21 w 39" name="T34"/>
                <a:gd fmla="*/ 36 h 40" name="T35"/>
                <a:gd fmla="*/ 22 w 39" name="T36"/>
                <a:gd fmla="*/ 38 h 40" name="T37"/>
                <a:gd fmla="*/ 26 w 39" name="T38"/>
                <a:gd fmla="*/ 39 h 40" name="T39"/>
                <a:gd fmla="*/ 27 w 39" name="T40"/>
                <a:gd fmla="*/ 36 h 40" name="T41"/>
                <a:gd fmla="*/ 29 w 39" name="T42"/>
                <a:gd fmla="*/ 33 h 40" name="T43"/>
                <a:gd fmla="*/ 31 w 39" name="T44"/>
                <a:gd fmla="*/ 34 h 40" name="T45"/>
                <a:gd fmla="*/ 34 w 39" name="T46"/>
                <a:gd fmla="*/ 33 h 40" name="T47"/>
                <a:gd fmla="*/ 35 w 39" name="T48"/>
                <a:gd fmla="*/ 30 h 40" name="T49"/>
                <a:gd fmla="*/ 34 w 39" name="T50"/>
                <a:gd fmla="*/ 27 h 40" name="T51"/>
                <a:gd fmla="*/ 36 w 39" name="T52"/>
                <a:gd fmla="*/ 26 h 40" name="T53"/>
                <a:gd fmla="*/ 39 w 39" name="T54"/>
                <a:gd fmla="*/ 24 h 40" name="T55"/>
                <a:gd fmla="*/ 38 w 39" name="T56"/>
                <a:gd fmla="*/ 21 h 40" name="T57"/>
                <a:gd fmla="*/ 36 w 39" name="T58"/>
                <a:gd fmla="*/ 18 h 40" name="T59"/>
                <a:gd fmla="*/ 37 w 39" name="T60"/>
                <a:gd fmla="*/ 17 h 40" name="T61"/>
                <a:gd fmla="*/ 38 w 39" name="T62"/>
                <a:gd fmla="*/ 14 h 40" name="T63"/>
                <a:gd fmla="*/ 36 w 39" name="T64"/>
                <a:gd fmla="*/ 12 h 40" name="T65"/>
                <a:gd fmla="*/ 33 w 39" name="T66"/>
                <a:gd fmla="*/ 10 h 40" name="T67"/>
                <a:gd fmla="*/ 33 w 39" name="T68"/>
                <a:gd fmla="*/ 8 h 40" name="T69"/>
                <a:gd fmla="*/ 33 w 39" name="T70"/>
                <a:gd fmla="*/ 5 h 40" name="T71"/>
                <a:gd fmla="*/ 30 w 39" name="T72"/>
                <a:gd fmla="*/ 5 h 40" name="T73"/>
                <a:gd fmla="*/ 26 w 39" name="T74"/>
                <a:gd fmla="*/ 5 h 40" name="T75"/>
                <a:gd fmla="*/ 26 w 39" name="T76"/>
                <a:gd fmla="*/ 3 h 40" name="T77"/>
                <a:gd fmla="*/ 24 w 39" name="T78"/>
                <a:gd fmla="*/ 0 h 40" name="T79"/>
                <a:gd fmla="*/ 21 w 39" name="T80"/>
                <a:gd fmla="*/ 2 h 40" name="T81"/>
                <a:gd fmla="*/ 18 w 39" name="T82"/>
                <a:gd fmla="*/ 4 h 40" name="T83"/>
                <a:gd fmla="*/ 16 w 39" name="T84"/>
                <a:gd fmla="*/ 2 h 40" name="T85"/>
                <a:gd fmla="*/ 13 w 39" name="T86"/>
                <a:gd fmla="*/ 1 h 40" name="T87"/>
                <a:gd fmla="*/ 11 w 39" name="T88"/>
                <a:gd fmla="*/ 3 h 40" name="T89"/>
                <a:gd fmla="*/ 10 w 39" name="T90"/>
                <a:gd fmla="*/ 6 h 40" name="T91"/>
                <a:gd fmla="*/ 8 w 39" name="T92"/>
                <a:gd fmla="*/ 6 h 40" name="T93"/>
                <a:gd fmla="*/ 5 w 39" name="T94"/>
                <a:gd fmla="*/ 6 h 40" name="T95"/>
                <a:gd fmla="*/ 4 w 39" name="T96"/>
                <a:gd fmla="*/ 10 h 40" name="T97"/>
                <a:gd fmla="*/ 16 w 39" name="T98"/>
                <a:gd fmla="*/ 9 h 40" name="T99"/>
                <a:gd fmla="*/ 30 w 39" name="T100"/>
                <a:gd fmla="*/ 16 h 40" name="T101"/>
                <a:gd fmla="*/ 23 w 39" name="T102"/>
                <a:gd fmla="*/ 31 h 40" name="T103"/>
                <a:gd fmla="*/ 9 w 39" name="T104"/>
                <a:gd fmla="*/ 23 h 40" name="T105"/>
                <a:gd fmla="*/ 16 w 39" name="T106"/>
                <a:gd fmla="*/ 9 h 4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0" w="39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6819751" y="4032580"/>
            <a:ext cx="303392" cy="226429"/>
          </a:xfrm>
          <a:custGeom>
            <a:gdLst>
              <a:gd fmla="*/ 82 w 112" name="T0"/>
              <a:gd fmla="*/ 53 h 83" name="T1"/>
              <a:gd fmla="*/ 99 w 112" name="T2"/>
              <a:gd fmla="*/ 36 h 83" name="T3"/>
              <a:gd fmla="*/ 104 w 112" name="T4"/>
              <a:gd fmla="*/ 37 h 83" name="T5"/>
              <a:gd fmla="*/ 104 w 112" name="T6"/>
              <a:gd fmla="*/ 24 h 83" name="T7"/>
              <a:gd fmla="*/ 92 w 112" name="T8"/>
              <a:gd fmla="*/ 12 h 83" name="T9"/>
              <a:gd fmla="*/ 49 w 112" name="T10"/>
              <a:gd fmla="*/ 12 h 83" name="T11"/>
              <a:gd fmla="*/ 39 w 112" name="T12"/>
              <a:gd fmla="*/ 0 h 83" name="T13"/>
              <a:gd fmla="*/ 14 w 112" name="T14"/>
              <a:gd fmla="*/ 0 h 83" name="T15"/>
              <a:gd fmla="*/ 2 w 112" name="T16"/>
              <a:gd fmla="*/ 6 h 83" name="T17"/>
              <a:gd fmla="*/ 0 w 112" name="T18"/>
              <a:gd fmla="*/ 13 h 83" name="T19"/>
              <a:gd fmla="*/ 0 w 112" name="T20"/>
              <a:gd fmla="*/ 13 h 83" name="T21"/>
              <a:gd fmla="*/ 0 w 112" name="T22"/>
              <a:gd fmla="*/ 14 h 83" name="T23"/>
              <a:gd fmla="*/ 0 w 112" name="T24"/>
              <a:gd fmla="*/ 16 h 83" name="T25"/>
              <a:gd fmla="*/ 0 w 112" name="T26"/>
              <a:gd fmla="*/ 34 h 83" name="T27"/>
              <a:gd fmla="*/ 0 w 112" name="T28"/>
              <a:gd fmla="*/ 71 h 83" name="T29"/>
              <a:gd fmla="*/ 12 w 112" name="T30"/>
              <a:gd fmla="*/ 83 h 83" name="T31"/>
              <a:gd fmla="*/ 92 w 112" name="T32"/>
              <a:gd fmla="*/ 83 h 83" name="T33"/>
              <a:gd fmla="*/ 104 w 112" name="T34"/>
              <a:gd fmla="*/ 71 h 83" name="T35"/>
              <a:gd fmla="*/ 104 w 112" name="T36"/>
              <a:gd fmla="*/ 69 h 83" name="T37"/>
              <a:gd fmla="*/ 99 w 112" name="T38"/>
              <a:gd fmla="*/ 69 h 83" name="T39"/>
              <a:gd fmla="*/ 82 w 112" name="T40"/>
              <a:gd fmla="*/ 53 h 83" name="T41"/>
              <a:gd fmla="*/ 104 w 112" name="T42"/>
              <a:gd fmla="*/ 40 h 83" name="T43"/>
              <a:gd fmla="*/ 99 w 112" name="T44"/>
              <a:gd fmla="*/ 39 h 83" name="T45"/>
              <a:gd fmla="*/ 85 w 112" name="T46"/>
              <a:gd fmla="*/ 53 h 83" name="T47"/>
              <a:gd fmla="*/ 99 w 112" name="T48"/>
              <a:gd fmla="*/ 66 h 83" name="T49"/>
              <a:gd fmla="*/ 104 w 112" name="T50"/>
              <a:gd fmla="*/ 65 h 83" name="T51"/>
              <a:gd fmla="*/ 112 w 112" name="T52"/>
              <a:gd fmla="*/ 53 h 83" name="T53"/>
              <a:gd fmla="*/ 104 w 112" name="T54"/>
              <a:gd fmla="*/ 40 h 83" name="T55"/>
              <a:gd fmla="*/ 104 w 112" name="T56"/>
              <a:gd fmla="*/ 56 h 83" name="T57"/>
              <a:gd fmla="*/ 99 w 112" name="T58"/>
              <a:gd fmla="*/ 63 h 83" name="T59"/>
              <a:gd fmla="*/ 98 w 112" name="T60"/>
              <a:gd fmla="*/ 64 h 83" name="T61"/>
              <a:gd fmla="*/ 98 w 112" name="T62"/>
              <a:gd fmla="*/ 64 h 83" name="T63"/>
              <a:gd fmla="*/ 97 w 112" name="T64"/>
              <a:gd fmla="*/ 63 h 83" name="T65"/>
              <a:gd fmla="*/ 89 w 112" name="T66"/>
              <a:gd fmla="*/ 53 h 83" name="T67"/>
              <a:gd fmla="*/ 89 w 112" name="T68"/>
              <a:gd fmla="*/ 53 h 83" name="T69"/>
              <a:gd fmla="*/ 93 w 112" name="T70"/>
              <a:gd fmla="*/ 53 h 83" name="T71"/>
              <a:gd fmla="*/ 98 w 112" name="T72"/>
              <a:gd fmla="*/ 59 h 83" name="T73"/>
              <a:gd fmla="*/ 104 w 112" name="T74"/>
              <a:gd fmla="*/ 50 h 83" name="T75"/>
              <a:gd fmla="*/ 107 w 112" name="T76"/>
              <a:gd fmla="*/ 45 h 83" name="T77"/>
              <a:gd fmla="*/ 109 w 112" name="T78"/>
              <a:gd fmla="*/ 45 h 83" name="T79"/>
              <a:gd fmla="*/ 110 w 112" name="T80"/>
              <a:gd fmla="*/ 47 h 83" name="T81"/>
              <a:gd fmla="*/ 104 w 112" name="T82"/>
              <a:gd fmla="*/ 56 h 83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83" w="112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381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918455" y="4034549"/>
            <a:ext cx="281120" cy="254373"/>
            <a:chOff x="8578850" y="285750"/>
            <a:chExt cx="817563" cy="739775"/>
          </a:xfrm>
          <a:solidFill>
            <a:schemeClr val="bg1"/>
          </a:solidFill>
          <a:effectLst>
            <a:outerShdw algn="tl" blurRad="381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94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gdLst>
                <a:gd fmla="*/ 164 w 164" name="T0"/>
                <a:gd fmla="*/ 59 h 132" name="T1"/>
                <a:gd fmla="*/ 131 w 164" name="T2"/>
                <a:gd fmla="*/ 63 h 132" name="T3"/>
                <a:gd fmla="*/ 108 w 164" name="T4"/>
                <a:gd fmla="*/ 61 h 132" name="T5"/>
                <a:gd fmla="*/ 76 w 164" name="T6"/>
                <a:gd fmla="*/ 83 h 132" name="T7"/>
                <a:gd fmla="*/ 77 w 164" name="T8"/>
                <a:gd fmla="*/ 50 h 132" name="T9"/>
                <a:gd fmla="*/ 41 w 164" name="T10"/>
                <a:gd fmla="*/ 0 h 132" name="T11"/>
                <a:gd fmla="*/ 0 w 164" name="T12"/>
                <a:gd fmla="*/ 48 h 132" name="T13"/>
                <a:gd fmla="*/ 83 w 164" name="T14"/>
                <a:gd fmla="*/ 105 h 132" name="T15"/>
                <a:gd fmla="*/ 108 w 164" name="T16"/>
                <a:gd fmla="*/ 102 h 132" name="T17"/>
                <a:gd fmla="*/ 138 w 164" name="T18"/>
                <a:gd fmla="*/ 132 h 132" name="T19"/>
                <a:gd fmla="*/ 130 w 164" name="T20"/>
                <a:gd fmla="*/ 95 h 132" name="T21"/>
                <a:gd fmla="*/ 164 w 164" name="T22"/>
                <a:gd fmla="*/ 59 h 1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2" w="164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gdLst>
                <a:gd fmla="*/ 83 w 165" name="T0"/>
                <a:gd fmla="*/ 0 h 125" name="T1"/>
                <a:gd fmla="*/ 0 w 165" name="T2"/>
                <a:gd fmla="*/ 56 h 125" name="T3"/>
                <a:gd fmla="*/ 36 w 165" name="T4"/>
                <a:gd fmla="*/ 102 h 125" name="T5"/>
                <a:gd fmla="*/ 35 w 165" name="T6"/>
                <a:gd fmla="*/ 125 h 125" name="T7"/>
                <a:gd fmla="*/ 57 w 165" name="T8"/>
                <a:gd fmla="*/ 110 h 125" name="T9"/>
                <a:gd fmla="*/ 83 w 165" name="T10"/>
                <a:gd fmla="*/ 113 h 125" name="T11"/>
                <a:gd fmla="*/ 165 w 165" name="T12"/>
                <a:gd fmla="*/ 56 h 125" name="T13"/>
                <a:gd fmla="*/ 83 w 165" name="T14"/>
                <a:gd fmla="*/ 0 h 1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16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945652" y="4034548"/>
            <a:ext cx="314293" cy="224963"/>
          </a:xfrm>
          <a:custGeom>
            <a:gdLst>
              <a:gd fmla="*/ 92 w 244" name="T0"/>
              <a:gd fmla="*/ 48 h 175" name="T1"/>
              <a:gd fmla="*/ 102 w 244" name="T2"/>
              <a:gd fmla="*/ 27 h 175" name="T3"/>
              <a:gd fmla="*/ 75 w 244" name="T4"/>
              <a:gd fmla="*/ 0 h 175" name="T5"/>
              <a:gd fmla="*/ 48 w 244" name="T6"/>
              <a:gd fmla="*/ 27 h 175" name="T7"/>
              <a:gd fmla="*/ 58 w 244" name="T8"/>
              <a:gd fmla="*/ 48 h 175" name="T9"/>
              <a:gd fmla="*/ 10 w 244" name="T10"/>
              <a:gd fmla="*/ 123 h 175" name="T11"/>
              <a:gd fmla="*/ 46 w 244" name="T12"/>
              <a:gd fmla="*/ 97 h 175" name="T13"/>
              <a:gd fmla="*/ 32 w 244" name="T14"/>
              <a:gd fmla="*/ 175 h 175" name="T15"/>
              <a:gd fmla="*/ 57 w 244" name="T16"/>
              <a:gd fmla="*/ 175 h 175" name="T17"/>
              <a:gd fmla="*/ 75 w 244" name="T18"/>
              <a:gd fmla="*/ 142 h 175" name="T19"/>
              <a:gd fmla="*/ 93 w 244" name="T20"/>
              <a:gd fmla="*/ 175 h 175" name="T21"/>
              <a:gd fmla="*/ 118 w 244" name="T22"/>
              <a:gd fmla="*/ 175 h 175" name="T23"/>
              <a:gd fmla="*/ 104 w 244" name="T24"/>
              <a:gd fmla="*/ 97 h 175" name="T25"/>
              <a:gd fmla="*/ 140 w 244" name="T26"/>
              <a:gd fmla="*/ 123 h 175" name="T27"/>
              <a:gd fmla="*/ 92 w 244" name="T28"/>
              <a:gd fmla="*/ 48 h 175" name="T29"/>
              <a:gd fmla="*/ 208 w 244" name="T30"/>
              <a:gd fmla="*/ 97 h 175" name="T31"/>
              <a:gd fmla="*/ 214 w 244" name="T32"/>
              <a:gd fmla="*/ 84 h 175" name="T33"/>
              <a:gd fmla="*/ 198 w 244" name="T34"/>
              <a:gd fmla="*/ 68 h 175" name="T35"/>
              <a:gd fmla="*/ 181 w 244" name="T36"/>
              <a:gd fmla="*/ 84 h 175" name="T37"/>
              <a:gd fmla="*/ 187 w 244" name="T38"/>
              <a:gd fmla="*/ 97 h 175" name="T39"/>
              <a:gd fmla="*/ 158 w 244" name="T40"/>
              <a:gd fmla="*/ 143 h 175" name="T41"/>
              <a:gd fmla="*/ 180 w 244" name="T42"/>
              <a:gd fmla="*/ 127 h 175" name="T43"/>
              <a:gd fmla="*/ 171 w 244" name="T44"/>
              <a:gd fmla="*/ 175 h 175" name="T45"/>
              <a:gd fmla="*/ 186 w 244" name="T46"/>
              <a:gd fmla="*/ 175 h 175" name="T47"/>
              <a:gd fmla="*/ 198 w 244" name="T48"/>
              <a:gd fmla="*/ 155 h 175" name="T49"/>
              <a:gd fmla="*/ 209 w 244" name="T50"/>
              <a:gd fmla="*/ 175 h 175" name="T51"/>
              <a:gd fmla="*/ 224 w 244" name="T52"/>
              <a:gd fmla="*/ 175 h 175" name="T53"/>
              <a:gd fmla="*/ 216 w 244" name="T54"/>
              <a:gd fmla="*/ 127 h 175" name="T55"/>
              <a:gd fmla="*/ 237 w 244" name="T56"/>
              <a:gd fmla="*/ 143 h 175" name="T57"/>
              <a:gd fmla="*/ 208 w 244" name="T58"/>
              <a:gd fmla="*/ 97 h 175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75" w="244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381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 nodeType="clickPar">
                      <p:stCondLst>
                        <p:cond delay="indefinite"/>
                      </p:stCondLst>
                      <p:childTnLst>
                        <p:par>
                          <p:cTn fill="hold" id="10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92"/>
      <p:bldP grpId="0" spid="9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093601" y="4052346"/>
            <a:ext cx="4042647" cy="692603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6104" y="773896"/>
            <a:ext cx="1987658" cy="3736970"/>
          </a:xfrm>
          <a:custGeom>
            <a:gdLst>
              <a:gd fmla="*/ 0 w 2650210" name="connsiteX0"/>
              <a:gd fmla="*/ 0 h 4982626" name="connsiteY0"/>
              <a:gd fmla="*/ 2650210 w 2650210" name="connsiteX1"/>
              <a:gd fmla="*/ 0 h 4982626" name="connsiteY1"/>
              <a:gd fmla="*/ 2650210 w 2650210" name="connsiteX2"/>
              <a:gd fmla="*/ 1016000 h 4982626" name="connsiteY2"/>
              <a:gd fmla="*/ 2650210 w 2650210" name="connsiteX3"/>
              <a:gd fmla="*/ 4835471 h 4982626" name="connsiteY3"/>
              <a:gd fmla="*/ 1325105 w 2650210" name="connsiteX4"/>
              <a:gd fmla="*/ 4982626 h 4982626" name="connsiteY4"/>
              <a:gd fmla="*/ 0 w 2650210" name="connsiteX5"/>
              <a:gd fmla="*/ 4835471 h 4982626" name="connsiteY5"/>
              <a:gd fmla="*/ 0 w 2650210" name="connsiteX6"/>
              <a:gd fmla="*/ 1016000 h 498262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982626" w="2650210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66104" y="718592"/>
            <a:ext cx="1987658" cy="125373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466104" y="1691936"/>
            <a:ext cx="1985963" cy="114300"/>
          </a:xfrm>
          <a:custGeom>
            <a:gdLst>
              <a:gd fmla="*/ 0 w 2671763" name="connsiteX0"/>
              <a:gd fmla="*/ 0 h 138119" name="connsiteY0"/>
              <a:gd fmla="*/ 1352550 w 2671763" name="connsiteX1"/>
              <a:gd fmla="*/ 138112 h 138119" name="connsiteY1"/>
              <a:gd fmla="*/ 2671763 w 2671763" name="connsiteX2"/>
              <a:gd fmla="*/ 4762 h 138119" name="connsiteY2"/>
              <a:gd fmla="*/ 0 w 2671763" name="connsiteX0-1"/>
              <a:gd fmla="*/ 0 h 138119" name="connsiteY0-2"/>
              <a:gd fmla="*/ 1352550 w 2671763" name="connsiteX1-3"/>
              <a:gd fmla="*/ 138112 h 138119" name="connsiteY1-4"/>
              <a:gd fmla="*/ 2671763 w 2671763" name="connsiteX2-5"/>
              <a:gd fmla="*/ 4762 h 138119" name="connsiteY2-6"/>
              <a:gd fmla="*/ 0 w 2671763" name="connsiteX0-7"/>
              <a:gd fmla="*/ 0 h 138120" name="connsiteY0-8"/>
              <a:gd fmla="*/ 1352550 w 2671763" name="connsiteX1-9"/>
              <a:gd fmla="*/ 138112 h 138120" name="connsiteY1-10"/>
              <a:gd fmla="*/ 2671763 w 2671763" name="connsiteX2-11"/>
              <a:gd fmla="*/ 4762 h 138120" name="connsiteY2-12"/>
              <a:gd fmla="*/ 0 w 2652713" name="connsiteX0-13"/>
              <a:gd fmla="*/ 14288 h 153386" name="connsiteY0-14"/>
              <a:gd fmla="*/ 1352550 w 2652713" name="connsiteX1-15"/>
              <a:gd fmla="*/ 152400 h 153386" name="connsiteY1-16"/>
              <a:gd fmla="*/ 2652713 w 2652713" name="connsiteX2-17"/>
              <a:gd fmla="*/ 0 h 153386" name="connsiteY2-18"/>
              <a:gd fmla="*/ 0 w 2652713" name="connsiteX0-19"/>
              <a:gd fmla="*/ 0 h 138197" name="connsiteY0-20"/>
              <a:gd fmla="*/ 1352550 w 2652713" name="connsiteX1-21"/>
              <a:gd fmla="*/ 138112 h 138197" name="connsiteY1-22"/>
              <a:gd fmla="*/ 2652713 w 2652713" name="connsiteX2-23"/>
              <a:gd fmla="*/ 14287 h 138197" name="connsiteY2-24"/>
              <a:gd fmla="*/ 0 w 2647950" name="connsiteX0-25"/>
              <a:gd fmla="*/ 1 h 125521" name="connsiteY0-26"/>
              <a:gd fmla="*/ 1347787 w 2647950" name="connsiteX1-27"/>
              <a:gd fmla="*/ 123825 h 125521" name="connsiteY1-28"/>
              <a:gd fmla="*/ 2647950 w 2647950" name="connsiteX2-29"/>
              <a:gd fmla="*/ 0 h 125521" name="connsiteY2-30"/>
              <a:gd fmla="*/ 0 w 2647950" name="connsiteX0-31"/>
              <a:gd fmla="*/ 1 h 125521" name="connsiteY0-32"/>
              <a:gd fmla="*/ 1347787 w 2647950" name="connsiteX1-33"/>
              <a:gd fmla="*/ 123825 h 125521" name="connsiteY1-34"/>
              <a:gd fmla="*/ 2647950 w 2647950" name="connsiteX2-35"/>
              <a:gd fmla="*/ 0 h 125521" name="connsiteY2-36"/>
              <a:gd fmla="*/ 0 w 2647950" name="connsiteX0-37"/>
              <a:gd fmla="*/ 1 h 142921" name="connsiteY0-38"/>
              <a:gd fmla="*/ 1347787 w 2647950" name="connsiteX1-39"/>
              <a:gd fmla="*/ 142875 h 142921" name="connsiteY1-40"/>
              <a:gd fmla="*/ 2647950 w 2647950" name="connsiteX2-41"/>
              <a:gd fmla="*/ 0 h 142921" name="connsiteY2-42"/>
              <a:gd fmla="*/ 0 w 2647950" name="connsiteX0-43"/>
              <a:gd fmla="*/ 1 h 152400" name="connsiteY0-44"/>
              <a:gd fmla="*/ 1347787 w 2647950" name="connsiteX1-45"/>
              <a:gd fmla="*/ 152400 h 152400" name="connsiteY1-46"/>
              <a:gd fmla="*/ 2647950 w 2647950" name="connsiteX2-47"/>
              <a:gd fmla="*/ 0 h 152400" name="connsiteY2-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52400" w="264795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466104" y="2655447"/>
            <a:ext cx="1985963" cy="114300"/>
          </a:xfrm>
          <a:custGeom>
            <a:gdLst>
              <a:gd fmla="*/ 0 w 2671763" name="connsiteX0"/>
              <a:gd fmla="*/ 0 h 138119" name="connsiteY0"/>
              <a:gd fmla="*/ 1352550 w 2671763" name="connsiteX1"/>
              <a:gd fmla="*/ 138112 h 138119" name="connsiteY1"/>
              <a:gd fmla="*/ 2671763 w 2671763" name="connsiteX2"/>
              <a:gd fmla="*/ 4762 h 138119" name="connsiteY2"/>
              <a:gd fmla="*/ 0 w 2671763" name="connsiteX0-1"/>
              <a:gd fmla="*/ 0 h 138119" name="connsiteY0-2"/>
              <a:gd fmla="*/ 1352550 w 2671763" name="connsiteX1-3"/>
              <a:gd fmla="*/ 138112 h 138119" name="connsiteY1-4"/>
              <a:gd fmla="*/ 2671763 w 2671763" name="connsiteX2-5"/>
              <a:gd fmla="*/ 4762 h 138119" name="connsiteY2-6"/>
              <a:gd fmla="*/ 0 w 2671763" name="connsiteX0-7"/>
              <a:gd fmla="*/ 0 h 138120" name="connsiteY0-8"/>
              <a:gd fmla="*/ 1352550 w 2671763" name="connsiteX1-9"/>
              <a:gd fmla="*/ 138112 h 138120" name="connsiteY1-10"/>
              <a:gd fmla="*/ 2671763 w 2671763" name="connsiteX2-11"/>
              <a:gd fmla="*/ 4762 h 138120" name="connsiteY2-12"/>
              <a:gd fmla="*/ 0 w 2652713" name="connsiteX0-13"/>
              <a:gd fmla="*/ 14288 h 153386" name="connsiteY0-14"/>
              <a:gd fmla="*/ 1352550 w 2652713" name="connsiteX1-15"/>
              <a:gd fmla="*/ 152400 h 153386" name="connsiteY1-16"/>
              <a:gd fmla="*/ 2652713 w 2652713" name="connsiteX2-17"/>
              <a:gd fmla="*/ 0 h 153386" name="connsiteY2-18"/>
              <a:gd fmla="*/ 0 w 2652713" name="connsiteX0-19"/>
              <a:gd fmla="*/ 0 h 138197" name="connsiteY0-20"/>
              <a:gd fmla="*/ 1352550 w 2652713" name="connsiteX1-21"/>
              <a:gd fmla="*/ 138112 h 138197" name="connsiteY1-22"/>
              <a:gd fmla="*/ 2652713 w 2652713" name="connsiteX2-23"/>
              <a:gd fmla="*/ 14287 h 138197" name="connsiteY2-24"/>
              <a:gd fmla="*/ 0 w 2647950" name="connsiteX0-25"/>
              <a:gd fmla="*/ 1 h 125521" name="connsiteY0-26"/>
              <a:gd fmla="*/ 1347787 w 2647950" name="connsiteX1-27"/>
              <a:gd fmla="*/ 123825 h 125521" name="connsiteY1-28"/>
              <a:gd fmla="*/ 2647950 w 2647950" name="connsiteX2-29"/>
              <a:gd fmla="*/ 0 h 125521" name="connsiteY2-30"/>
              <a:gd fmla="*/ 0 w 2647950" name="connsiteX0-31"/>
              <a:gd fmla="*/ 1 h 125521" name="connsiteY0-32"/>
              <a:gd fmla="*/ 1347787 w 2647950" name="connsiteX1-33"/>
              <a:gd fmla="*/ 123825 h 125521" name="connsiteY1-34"/>
              <a:gd fmla="*/ 2647950 w 2647950" name="connsiteX2-35"/>
              <a:gd fmla="*/ 0 h 125521" name="connsiteY2-36"/>
              <a:gd fmla="*/ 0 w 2647950" name="connsiteX0-37"/>
              <a:gd fmla="*/ 1 h 142921" name="connsiteY0-38"/>
              <a:gd fmla="*/ 1347787 w 2647950" name="connsiteX1-39"/>
              <a:gd fmla="*/ 142875 h 142921" name="connsiteY1-40"/>
              <a:gd fmla="*/ 2647950 w 2647950" name="connsiteX2-41"/>
              <a:gd fmla="*/ 0 h 142921" name="connsiteY2-42"/>
              <a:gd fmla="*/ 0 w 2647950" name="connsiteX0-43"/>
              <a:gd fmla="*/ 1 h 152400" name="connsiteY0-44"/>
              <a:gd fmla="*/ 1347787 w 2647950" name="connsiteX1-45"/>
              <a:gd fmla="*/ 152400 h 152400" name="connsiteY1-46"/>
              <a:gd fmla="*/ 2647950 w 2647950" name="connsiteX2-47"/>
              <a:gd fmla="*/ 0 h 152400" name="connsiteY2-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52400" w="264795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66104" y="3531747"/>
            <a:ext cx="1985963" cy="114300"/>
          </a:xfrm>
          <a:custGeom>
            <a:gdLst>
              <a:gd fmla="*/ 0 w 2671763" name="connsiteX0"/>
              <a:gd fmla="*/ 0 h 138119" name="connsiteY0"/>
              <a:gd fmla="*/ 1352550 w 2671763" name="connsiteX1"/>
              <a:gd fmla="*/ 138112 h 138119" name="connsiteY1"/>
              <a:gd fmla="*/ 2671763 w 2671763" name="connsiteX2"/>
              <a:gd fmla="*/ 4762 h 138119" name="connsiteY2"/>
              <a:gd fmla="*/ 0 w 2671763" name="connsiteX0-1"/>
              <a:gd fmla="*/ 0 h 138119" name="connsiteY0-2"/>
              <a:gd fmla="*/ 1352550 w 2671763" name="connsiteX1-3"/>
              <a:gd fmla="*/ 138112 h 138119" name="connsiteY1-4"/>
              <a:gd fmla="*/ 2671763 w 2671763" name="connsiteX2-5"/>
              <a:gd fmla="*/ 4762 h 138119" name="connsiteY2-6"/>
              <a:gd fmla="*/ 0 w 2671763" name="connsiteX0-7"/>
              <a:gd fmla="*/ 0 h 138120" name="connsiteY0-8"/>
              <a:gd fmla="*/ 1352550 w 2671763" name="connsiteX1-9"/>
              <a:gd fmla="*/ 138112 h 138120" name="connsiteY1-10"/>
              <a:gd fmla="*/ 2671763 w 2671763" name="connsiteX2-11"/>
              <a:gd fmla="*/ 4762 h 138120" name="connsiteY2-12"/>
              <a:gd fmla="*/ 0 w 2652713" name="connsiteX0-13"/>
              <a:gd fmla="*/ 14288 h 153386" name="connsiteY0-14"/>
              <a:gd fmla="*/ 1352550 w 2652713" name="connsiteX1-15"/>
              <a:gd fmla="*/ 152400 h 153386" name="connsiteY1-16"/>
              <a:gd fmla="*/ 2652713 w 2652713" name="connsiteX2-17"/>
              <a:gd fmla="*/ 0 h 153386" name="connsiteY2-18"/>
              <a:gd fmla="*/ 0 w 2652713" name="connsiteX0-19"/>
              <a:gd fmla="*/ 0 h 138197" name="connsiteY0-20"/>
              <a:gd fmla="*/ 1352550 w 2652713" name="connsiteX1-21"/>
              <a:gd fmla="*/ 138112 h 138197" name="connsiteY1-22"/>
              <a:gd fmla="*/ 2652713 w 2652713" name="connsiteX2-23"/>
              <a:gd fmla="*/ 14287 h 138197" name="connsiteY2-24"/>
              <a:gd fmla="*/ 0 w 2647950" name="connsiteX0-25"/>
              <a:gd fmla="*/ 1 h 125521" name="connsiteY0-26"/>
              <a:gd fmla="*/ 1347787 w 2647950" name="connsiteX1-27"/>
              <a:gd fmla="*/ 123825 h 125521" name="connsiteY1-28"/>
              <a:gd fmla="*/ 2647950 w 2647950" name="connsiteX2-29"/>
              <a:gd fmla="*/ 0 h 125521" name="connsiteY2-30"/>
              <a:gd fmla="*/ 0 w 2647950" name="connsiteX0-31"/>
              <a:gd fmla="*/ 1 h 125521" name="connsiteY0-32"/>
              <a:gd fmla="*/ 1347787 w 2647950" name="connsiteX1-33"/>
              <a:gd fmla="*/ 123825 h 125521" name="connsiteY1-34"/>
              <a:gd fmla="*/ 2647950 w 2647950" name="connsiteX2-35"/>
              <a:gd fmla="*/ 0 h 125521" name="connsiteY2-36"/>
              <a:gd fmla="*/ 0 w 2647950" name="connsiteX0-37"/>
              <a:gd fmla="*/ 1 h 142921" name="connsiteY0-38"/>
              <a:gd fmla="*/ 1347787 w 2647950" name="connsiteX1-39"/>
              <a:gd fmla="*/ 142875 h 142921" name="connsiteY1-40"/>
              <a:gd fmla="*/ 2647950 w 2647950" name="connsiteX2-41"/>
              <a:gd fmla="*/ 0 h 142921" name="connsiteY2-42"/>
              <a:gd fmla="*/ 0 w 2647950" name="connsiteX0-43"/>
              <a:gd fmla="*/ 1 h 152400" name="connsiteY0-44"/>
              <a:gd fmla="*/ 1347787 w 2647950" name="connsiteX1-45"/>
              <a:gd fmla="*/ 152400 h 152400" name="connsiteY1-46"/>
              <a:gd fmla="*/ 2647950 w 2647950" name="connsiteX2-47"/>
              <a:gd fmla="*/ 0 h 152400" name="connsiteY2-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52400" w="264795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2727" y="943770"/>
            <a:ext cx="532716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92727" y="1843332"/>
            <a:ext cx="532716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2727" y="2809855"/>
            <a:ext cx="532716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92727" y="3688423"/>
            <a:ext cx="532716" cy="3886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04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56139" y="1302818"/>
            <a:ext cx="1205891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6139" y="2268465"/>
            <a:ext cx="1205891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56139" y="3159165"/>
            <a:ext cx="1205891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56139" y="4051268"/>
            <a:ext cx="1205891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920005" y="1554680"/>
            <a:ext cx="338147" cy="350222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gdLst>
                <a:gd fmla="*/ 17 w 17" name="T0"/>
                <a:gd fmla="*/ 87 h 87" name="T1"/>
                <a:gd fmla="*/ 0 w 17" name="T2"/>
                <a:gd fmla="*/ 87 h 87" name="T3"/>
                <a:gd fmla="*/ 0 w 17" name="T4"/>
                <a:gd fmla="*/ 0 h 87" name="T5"/>
                <a:gd fmla="*/ 17 w 17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1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1026" y="1941271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gdLst>
                <a:gd fmla="*/ 142 w 177" name="T0"/>
                <a:gd fmla="*/ 36 h 64" name="T1"/>
                <a:gd fmla="*/ 171 w 177" name="T2"/>
                <a:gd fmla="*/ 6 h 64" name="T3"/>
                <a:gd fmla="*/ 175 w 177" name="T4"/>
                <a:gd fmla="*/ 6 h 64" name="T5"/>
                <a:gd fmla="*/ 175 w 177" name="T6"/>
                <a:gd fmla="*/ 1 h 64" name="T7"/>
                <a:gd fmla="*/ 171 w 177" name="T8"/>
                <a:gd fmla="*/ 1 h 64" name="T9"/>
                <a:gd fmla="*/ 171 w 177" name="T10"/>
                <a:gd fmla="*/ 6 h 64" name="T11"/>
                <a:gd fmla="*/ 141 w 177" name="T12"/>
                <a:gd fmla="*/ 35 h 64" name="T13"/>
                <a:gd fmla="*/ 29 w 177" name="T14"/>
                <a:gd fmla="*/ 35 h 64" name="T15"/>
                <a:gd fmla="*/ 5 w 177" name="T16"/>
                <a:gd fmla="*/ 58 h 64" name="T17"/>
                <a:gd fmla="*/ 1 w 177" name="T18"/>
                <a:gd fmla="*/ 58 h 64" name="T19"/>
                <a:gd fmla="*/ 1 w 177" name="T20"/>
                <a:gd fmla="*/ 63 h 64" name="T21"/>
                <a:gd fmla="*/ 6 w 177" name="T22"/>
                <a:gd fmla="*/ 63 h 64" name="T23"/>
                <a:gd fmla="*/ 6 w 177" name="T24"/>
                <a:gd fmla="*/ 59 h 64" name="T25"/>
                <a:gd fmla="*/ 29 w 177" name="T26"/>
                <a:gd fmla="*/ 36 h 64" name="T27"/>
                <a:gd fmla="*/ 142 w 177" name="T28"/>
                <a:gd fmla="*/ 36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177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48377" y="1676444"/>
            <a:ext cx="1591989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47551" y="1475693"/>
            <a:ext cx="123358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411026" y="3713552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gdLst>
                <a:gd fmla="*/ 142 w 177" name="T0"/>
                <a:gd fmla="*/ 36 h 64" name="T1"/>
                <a:gd fmla="*/ 171 w 177" name="T2"/>
                <a:gd fmla="*/ 6 h 64" name="T3"/>
                <a:gd fmla="*/ 175 w 177" name="T4"/>
                <a:gd fmla="*/ 6 h 64" name="T5"/>
                <a:gd fmla="*/ 175 w 177" name="T6"/>
                <a:gd fmla="*/ 1 h 64" name="T7"/>
                <a:gd fmla="*/ 171 w 177" name="T8"/>
                <a:gd fmla="*/ 1 h 64" name="T9"/>
                <a:gd fmla="*/ 171 w 177" name="T10"/>
                <a:gd fmla="*/ 6 h 64" name="T11"/>
                <a:gd fmla="*/ 141 w 177" name="T12"/>
                <a:gd fmla="*/ 35 h 64" name="T13"/>
                <a:gd fmla="*/ 29 w 177" name="T14"/>
                <a:gd fmla="*/ 35 h 64" name="T15"/>
                <a:gd fmla="*/ 5 w 177" name="T16"/>
                <a:gd fmla="*/ 58 h 64" name="T17"/>
                <a:gd fmla="*/ 1 w 177" name="T18"/>
                <a:gd fmla="*/ 58 h 64" name="T19"/>
                <a:gd fmla="*/ 1 w 177" name="T20"/>
                <a:gd fmla="*/ 63 h 64" name="T21"/>
                <a:gd fmla="*/ 6 w 177" name="T22"/>
                <a:gd fmla="*/ 63 h 64" name="T23"/>
                <a:gd fmla="*/ 6 w 177" name="T24"/>
                <a:gd fmla="*/ 59 h 64" name="T25"/>
                <a:gd fmla="*/ 29 w 177" name="T26"/>
                <a:gd fmla="*/ 36 h 64" name="T27"/>
                <a:gd fmla="*/ 142 w 177" name="T28"/>
                <a:gd fmla="*/ 36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177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248377" y="3448725"/>
            <a:ext cx="1591989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47551" y="3247975"/>
            <a:ext cx="123358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897756" y="3435994"/>
            <a:ext cx="385957" cy="151628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gdLst>
                <a:gd fmla="*/ 7 w 23" name="T0"/>
                <a:gd fmla="*/ 11 h 14" name="T1"/>
                <a:gd fmla="*/ 3 w 23" name="T2"/>
                <a:gd fmla="*/ 7 h 14" name="T3"/>
                <a:gd fmla="*/ 7 w 23" name="T4"/>
                <a:gd fmla="*/ 3 h 14" name="T5"/>
                <a:gd fmla="*/ 15 w 23" name="T6"/>
                <a:gd fmla="*/ 3 h 14" name="T7"/>
                <a:gd fmla="*/ 16 w 23" name="T8"/>
                <a:gd fmla="*/ 3 h 14" name="T9"/>
                <a:gd fmla="*/ 16 w 23" name="T10"/>
                <a:gd fmla="*/ 3 h 14" name="T11"/>
                <a:gd fmla="*/ 16 w 23" name="T12"/>
                <a:gd fmla="*/ 3 h 14" name="T13"/>
                <a:gd fmla="*/ 17 w 23" name="T14"/>
                <a:gd fmla="*/ 3 h 14" name="T15"/>
                <a:gd fmla="*/ 17 w 23" name="T16"/>
                <a:gd fmla="*/ 4 h 14" name="T17"/>
                <a:gd fmla="*/ 17 w 23" name="T18"/>
                <a:gd fmla="*/ 4 h 14" name="T19"/>
                <a:gd fmla="*/ 18 w 23" name="T20"/>
                <a:gd fmla="*/ 4 h 14" name="T21"/>
                <a:gd fmla="*/ 19 w 23" name="T22"/>
                <a:gd fmla="*/ 6 h 14" name="T23"/>
                <a:gd fmla="*/ 19 w 23" name="T24"/>
                <a:gd fmla="*/ 6 h 14" name="T25"/>
                <a:gd fmla="*/ 19 w 23" name="T26"/>
                <a:gd fmla="*/ 7 h 14" name="T27"/>
                <a:gd fmla="*/ 19 w 23" name="T28"/>
                <a:gd fmla="*/ 8 h 14" name="T29"/>
                <a:gd fmla="*/ 20 w 23" name="T30"/>
                <a:gd fmla="*/ 8 h 14" name="T31"/>
                <a:gd fmla="*/ 23 w 23" name="T32"/>
                <a:gd fmla="*/ 8 h 14" name="T33"/>
                <a:gd fmla="*/ 23 w 23" name="T34"/>
                <a:gd fmla="*/ 7 h 14" name="T35"/>
                <a:gd fmla="*/ 22 w 23" name="T36"/>
                <a:gd fmla="*/ 5 h 14" name="T37"/>
                <a:gd fmla="*/ 22 w 23" name="T38"/>
                <a:gd fmla="*/ 5 h 14" name="T39"/>
                <a:gd fmla="*/ 21 w 23" name="T40"/>
                <a:gd fmla="*/ 3 h 14" name="T41"/>
                <a:gd fmla="*/ 21 w 23" name="T42"/>
                <a:gd fmla="*/ 2 h 14" name="T43"/>
                <a:gd fmla="*/ 19 w 23" name="T44"/>
                <a:gd fmla="*/ 1 h 14" name="T45"/>
                <a:gd fmla="*/ 19 w 23" name="T46"/>
                <a:gd fmla="*/ 1 h 14" name="T47"/>
                <a:gd fmla="*/ 15 w 23" name="T48"/>
                <a:gd fmla="*/ 0 h 14" name="T49"/>
                <a:gd fmla="*/ 7 w 23" name="T50"/>
                <a:gd fmla="*/ 0 h 14" name="T51"/>
                <a:gd fmla="*/ 0 w 23" name="T52"/>
                <a:gd fmla="*/ 7 h 14" name="T53"/>
                <a:gd fmla="*/ 7 w 23" name="T54"/>
                <a:gd fmla="*/ 14 h 14" name="T55"/>
                <a:gd fmla="*/ 12 w 23" name="T56"/>
                <a:gd fmla="*/ 14 h 14" name="T57"/>
                <a:gd fmla="*/ 10 w 23" name="T58"/>
                <a:gd fmla="*/ 11 h 14" name="T59"/>
                <a:gd fmla="*/ 7 w 23" name="T60"/>
                <a:gd fmla="*/ 11 h 1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4" w="23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gdLst>
                <a:gd fmla="*/ 16 w 23" name="T0"/>
                <a:gd fmla="*/ 0 h 14" name="T1"/>
                <a:gd fmla="*/ 11 w 23" name="T2"/>
                <a:gd fmla="*/ 0 h 14" name="T3"/>
                <a:gd fmla="*/ 13 w 23" name="T4"/>
                <a:gd fmla="*/ 3 h 14" name="T5"/>
                <a:gd fmla="*/ 16 w 23" name="T6"/>
                <a:gd fmla="*/ 3 h 14" name="T7"/>
                <a:gd fmla="*/ 20 w 23" name="T8"/>
                <a:gd fmla="*/ 7 h 14" name="T9"/>
                <a:gd fmla="*/ 16 w 23" name="T10"/>
                <a:gd fmla="*/ 11 h 14" name="T11"/>
                <a:gd fmla="*/ 8 w 23" name="T12"/>
                <a:gd fmla="*/ 11 h 14" name="T13"/>
                <a:gd fmla="*/ 4 w 23" name="T14"/>
                <a:gd fmla="*/ 9 h 14" name="T15"/>
                <a:gd fmla="*/ 4 w 23" name="T16"/>
                <a:gd fmla="*/ 9 h 14" name="T17"/>
                <a:gd fmla="*/ 4 w 23" name="T18"/>
                <a:gd fmla="*/ 7 h 14" name="T19"/>
                <a:gd fmla="*/ 4 w 23" name="T20"/>
                <a:gd fmla="*/ 7 h 14" name="T21"/>
                <a:gd fmla="*/ 3 w 23" name="T22"/>
                <a:gd fmla="*/ 6 h 14" name="T23"/>
                <a:gd fmla="*/ 1 w 23" name="T24"/>
                <a:gd fmla="*/ 6 h 14" name="T25"/>
                <a:gd fmla="*/ 0 w 23" name="T26"/>
                <a:gd fmla="*/ 7 h 14" name="T27"/>
                <a:gd fmla="*/ 8 w 23" name="T28"/>
                <a:gd fmla="*/ 14 h 14" name="T29"/>
                <a:gd fmla="*/ 16 w 23" name="T30"/>
                <a:gd fmla="*/ 14 h 14" name="T31"/>
                <a:gd fmla="*/ 23 w 23" name="T32"/>
                <a:gd fmla="*/ 7 h 14" name="T33"/>
                <a:gd fmla="*/ 16 w 23" name="T34"/>
                <a:gd fmla="*/ 0 h 1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" w="23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2631522" y="1305963"/>
            <a:ext cx="813611" cy="298131"/>
          </a:xfrm>
          <a:custGeom>
            <a:gdLst>
              <a:gd fmla="*/ 142 w 177" name="T0"/>
              <a:gd fmla="*/ 36 h 64" name="T1"/>
              <a:gd fmla="*/ 171 w 177" name="T2"/>
              <a:gd fmla="*/ 6 h 64" name="T3"/>
              <a:gd fmla="*/ 175 w 177" name="T4"/>
              <a:gd fmla="*/ 6 h 64" name="T5"/>
              <a:gd fmla="*/ 175 w 177" name="T6"/>
              <a:gd fmla="*/ 1 h 64" name="T7"/>
              <a:gd fmla="*/ 171 w 177" name="T8"/>
              <a:gd fmla="*/ 1 h 64" name="T9"/>
              <a:gd fmla="*/ 171 w 177" name="T10"/>
              <a:gd fmla="*/ 6 h 64" name="T11"/>
              <a:gd fmla="*/ 141 w 177" name="T12"/>
              <a:gd fmla="*/ 35 h 64" name="T13"/>
              <a:gd fmla="*/ 29 w 177" name="T14"/>
              <a:gd fmla="*/ 35 h 64" name="T15"/>
              <a:gd fmla="*/ 5 w 177" name="T16"/>
              <a:gd fmla="*/ 58 h 64" name="T17"/>
              <a:gd fmla="*/ 1 w 177" name="T18"/>
              <a:gd fmla="*/ 58 h 64" name="T19"/>
              <a:gd fmla="*/ 1 w 177" name="T20"/>
              <a:gd fmla="*/ 63 h 64" name="T21"/>
              <a:gd fmla="*/ 6 w 177" name="T22"/>
              <a:gd fmla="*/ 63 h 64" name="T23"/>
              <a:gd fmla="*/ 6 w 177" name="T24"/>
              <a:gd fmla="*/ 59 h 64" name="T25"/>
              <a:gd fmla="*/ 29 w 177" name="T26"/>
              <a:gd fmla="*/ 36 h 64" name="T27"/>
              <a:gd fmla="*/ 142 w 177" name="T28"/>
              <a:gd fmla="*/ 36 h 6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64" w="177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3381660" y="1250184"/>
            <a:ext cx="115406" cy="121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56107" y="1860625"/>
            <a:ext cx="1591989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655281" y="1659874"/>
            <a:ext cx="123358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269002" y="1704394"/>
            <a:ext cx="398325" cy="393086"/>
          </a:xfrm>
          <a:custGeom>
            <a:gdLst>
              <a:gd fmla="*/ 31 w 32" name="T0"/>
              <a:gd fmla="*/ 13 h 31" name="T1"/>
              <a:gd fmla="*/ 28 w 32" name="T2"/>
              <a:gd fmla="*/ 13 h 31" name="T3"/>
              <a:gd fmla="*/ 26 w 32" name="T4"/>
              <a:gd fmla="*/ 9 h 31" name="T5"/>
              <a:gd fmla="*/ 28 w 32" name="T6"/>
              <a:gd fmla="*/ 7 h 31" name="T7"/>
              <a:gd fmla="*/ 28 w 32" name="T8"/>
              <a:gd fmla="*/ 6 h 31" name="T9"/>
              <a:gd fmla="*/ 26 w 32" name="T10"/>
              <a:gd fmla="*/ 3 h 31" name="T11"/>
              <a:gd fmla="*/ 25 w 32" name="T12"/>
              <a:gd fmla="*/ 3 h 31" name="T13"/>
              <a:gd fmla="*/ 22 w 32" name="T14"/>
              <a:gd fmla="*/ 6 h 31" name="T15"/>
              <a:gd fmla="*/ 19 w 32" name="T16"/>
              <a:gd fmla="*/ 4 h 31" name="T17"/>
              <a:gd fmla="*/ 19 w 32" name="T18"/>
              <a:gd fmla="*/ 1 h 31" name="T19"/>
              <a:gd fmla="*/ 18 w 32" name="T20"/>
              <a:gd fmla="*/ 0 h 31" name="T21"/>
              <a:gd fmla="*/ 14 w 32" name="T22"/>
              <a:gd fmla="*/ 0 h 31" name="T23"/>
              <a:gd fmla="*/ 13 w 32" name="T24"/>
              <a:gd fmla="*/ 1 h 31" name="T25"/>
              <a:gd fmla="*/ 13 w 32" name="T26"/>
              <a:gd fmla="*/ 4 h 31" name="T27"/>
              <a:gd fmla="*/ 10 w 32" name="T28"/>
              <a:gd fmla="*/ 6 h 31" name="T29"/>
              <a:gd fmla="*/ 8 w 32" name="T30"/>
              <a:gd fmla="*/ 3 h 31" name="T31"/>
              <a:gd fmla="*/ 6 w 32" name="T32"/>
              <a:gd fmla="*/ 3 h 31" name="T33"/>
              <a:gd fmla="*/ 4 w 32" name="T34"/>
              <a:gd fmla="*/ 6 h 31" name="T35"/>
              <a:gd fmla="*/ 4 w 32" name="T36"/>
              <a:gd fmla="*/ 7 h 31" name="T37"/>
              <a:gd fmla="*/ 6 w 32" name="T38"/>
              <a:gd fmla="*/ 9 h 31" name="T39"/>
              <a:gd fmla="*/ 5 w 32" name="T40"/>
              <a:gd fmla="*/ 13 h 31" name="T41"/>
              <a:gd fmla="*/ 1 w 32" name="T42"/>
              <a:gd fmla="*/ 13 h 31" name="T43"/>
              <a:gd fmla="*/ 0 w 32" name="T44"/>
              <a:gd fmla="*/ 14 h 31" name="T45"/>
              <a:gd fmla="*/ 0 w 32" name="T46"/>
              <a:gd fmla="*/ 17 h 31" name="T47"/>
              <a:gd fmla="*/ 1 w 32" name="T48"/>
              <a:gd fmla="*/ 18 h 31" name="T49"/>
              <a:gd fmla="*/ 5 w 32" name="T50"/>
              <a:gd fmla="*/ 18 h 31" name="T51"/>
              <a:gd fmla="*/ 6 w 32" name="T52"/>
              <a:gd fmla="*/ 22 h 31" name="T53"/>
              <a:gd fmla="*/ 4 w 32" name="T54"/>
              <a:gd fmla="*/ 24 h 31" name="T55"/>
              <a:gd fmla="*/ 4 w 32" name="T56"/>
              <a:gd fmla="*/ 25 h 31" name="T57"/>
              <a:gd fmla="*/ 6 w 32" name="T58"/>
              <a:gd fmla="*/ 28 h 31" name="T59"/>
              <a:gd fmla="*/ 8 w 32" name="T60"/>
              <a:gd fmla="*/ 28 h 31" name="T61"/>
              <a:gd fmla="*/ 10 w 32" name="T62"/>
              <a:gd fmla="*/ 26 h 31" name="T63"/>
              <a:gd fmla="*/ 13 w 32" name="T64"/>
              <a:gd fmla="*/ 27 h 31" name="T65"/>
              <a:gd fmla="*/ 13 w 32" name="T66"/>
              <a:gd fmla="*/ 30 h 31" name="T67"/>
              <a:gd fmla="*/ 14 w 32" name="T68"/>
              <a:gd fmla="*/ 31 h 31" name="T69"/>
              <a:gd fmla="*/ 18 w 32" name="T70"/>
              <a:gd fmla="*/ 31 h 31" name="T71"/>
              <a:gd fmla="*/ 19 w 32" name="T72"/>
              <a:gd fmla="*/ 30 h 31" name="T73"/>
              <a:gd fmla="*/ 19 w 32" name="T74"/>
              <a:gd fmla="*/ 27 h 31" name="T75"/>
              <a:gd fmla="*/ 22 w 32" name="T76"/>
              <a:gd fmla="*/ 26 h 31" name="T77"/>
              <a:gd fmla="*/ 25 w 32" name="T78"/>
              <a:gd fmla="*/ 28 h 31" name="T79"/>
              <a:gd fmla="*/ 26 w 32" name="T80"/>
              <a:gd fmla="*/ 28 h 31" name="T81"/>
              <a:gd fmla="*/ 28 w 32" name="T82"/>
              <a:gd fmla="*/ 25 h 31" name="T83"/>
              <a:gd fmla="*/ 28 w 32" name="T84"/>
              <a:gd fmla="*/ 24 h 31" name="T85"/>
              <a:gd fmla="*/ 26 w 32" name="T86"/>
              <a:gd fmla="*/ 22 h 31" name="T87"/>
              <a:gd fmla="*/ 28 w 32" name="T88"/>
              <a:gd fmla="*/ 18 h 31" name="T89"/>
              <a:gd fmla="*/ 31 w 32" name="T90"/>
              <a:gd fmla="*/ 18 h 31" name="T91"/>
              <a:gd fmla="*/ 32 w 32" name="T92"/>
              <a:gd fmla="*/ 17 h 31" name="T93"/>
              <a:gd fmla="*/ 32 w 32" name="T94"/>
              <a:gd fmla="*/ 14 h 31" name="T95"/>
              <a:gd fmla="*/ 31 w 32" name="T96"/>
              <a:gd fmla="*/ 13 h 31" name="T97"/>
              <a:gd fmla="*/ 16 w 32" name="T98"/>
              <a:gd fmla="*/ 23 h 31" name="T99"/>
              <a:gd fmla="*/ 9 w 32" name="T100"/>
              <a:gd fmla="*/ 16 h 31" name="T101"/>
              <a:gd fmla="*/ 16 w 32" name="T102"/>
              <a:gd fmla="*/ 9 h 31" name="T103"/>
              <a:gd fmla="*/ 23 w 32" name="T104"/>
              <a:gd fmla="*/ 16 h 31" name="T105"/>
              <a:gd fmla="*/ 16 w 32" name="T106"/>
              <a:gd fmla="*/ 23 h 31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1" w="32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412145" y="3376750"/>
            <a:ext cx="243550" cy="634703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gdLst>
                <a:gd fmla="*/ 14 w 14" name="T0"/>
                <a:gd fmla="*/ 6 h 28" name="T1"/>
                <a:gd fmla="*/ 14 w 14" name="T2"/>
                <a:gd fmla="*/ 6 h 28" name="T3"/>
                <a:gd fmla="*/ 14 w 14" name="T4"/>
                <a:gd fmla="*/ 6 h 28" name="T5"/>
                <a:gd fmla="*/ 9 w 14" name="T6"/>
                <a:gd fmla="*/ 0 h 28" name="T7"/>
                <a:gd fmla="*/ 9 w 14" name="T8"/>
                <a:gd fmla="*/ 0 h 28" name="T9"/>
                <a:gd fmla="*/ 8 w 14" name="T10"/>
                <a:gd fmla="*/ 3 h 28" name="T11"/>
                <a:gd fmla="*/ 7 w 14" name="T12"/>
                <a:gd fmla="*/ 0 h 28" name="T13"/>
                <a:gd fmla="*/ 7 w 14" name="T14"/>
                <a:gd fmla="*/ 0 h 28" name="T15"/>
                <a:gd fmla="*/ 6 w 14" name="T16"/>
                <a:gd fmla="*/ 3 h 28" name="T17"/>
                <a:gd fmla="*/ 5 w 14" name="T18"/>
                <a:gd fmla="*/ 0 h 28" name="T19"/>
                <a:gd fmla="*/ 5 w 14" name="T20"/>
                <a:gd fmla="*/ 0 h 28" name="T21"/>
                <a:gd fmla="*/ 0 w 14" name="T22"/>
                <a:gd fmla="*/ 6 h 28" name="T23"/>
                <a:gd fmla="*/ 0 w 14" name="T24"/>
                <a:gd fmla="*/ 6 h 28" name="T25"/>
                <a:gd fmla="*/ 0 w 14" name="T26"/>
                <a:gd fmla="*/ 6 h 28" name="T27"/>
                <a:gd fmla="*/ 0 w 14" name="T28"/>
                <a:gd fmla="*/ 6 h 28" name="T29"/>
                <a:gd fmla="*/ 0 w 14" name="T30"/>
                <a:gd fmla="*/ 13 h 28" name="T31"/>
                <a:gd fmla="*/ 0 w 14" name="T32"/>
                <a:gd fmla="*/ 13 h 28" name="T33"/>
                <a:gd fmla="*/ 1 w 14" name="T34"/>
                <a:gd fmla="*/ 14 h 28" name="T35"/>
                <a:gd fmla="*/ 2 w 14" name="T36"/>
                <a:gd fmla="*/ 13 h 28" name="T37"/>
                <a:gd fmla="*/ 2 w 14" name="T38"/>
                <a:gd fmla="*/ 4 h 28" name="T39"/>
                <a:gd fmla="*/ 3 w 14" name="T40"/>
                <a:gd fmla="*/ 4 h 28" name="T41"/>
                <a:gd fmla="*/ 3 w 14" name="T42"/>
                <a:gd fmla="*/ 13 h 28" name="T43"/>
                <a:gd fmla="*/ 3 w 14" name="T44"/>
                <a:gd fmla="*/ 14 h 28" name="T45"/>
                <a:gd fmla="*/ 3 w 14" name="T46"/>
                <a:gd fmla="*/ 27 h 28" name="T47"/>
                <a:gd fmla="*/ 5 w 14" name="T48"/>
                <a:gd fmla="*/ 28 h 28" name="T49"/>
                <a:gd fmla="*/ 6 w 14" name="T50"/>
                <a:gd fmla="*/ 27 h 28" name="T51"/>
                <a:gd fmla="*/ 6 w 14" name="T52"/>
                <a:gd fmla="*/ 14 h 28" name="T53"/>
                <a:gd fmla="*/ 8 w 14" name="T54"/>
                <a:gd fmla="*/ 14 h 28" name="T55"/>
                <a:gd fmla="*/ 8 w 14" name="T56"/>
                <a:gd fmla="*/ 27 h 28" name="T57"/>
                <a:gd fmla="*/ 9 w 14" name="T58"/>
                <a:gd fmla="*/ 28 h 28" name="T59"/>
                <a:gd fmla="*/ 11 w 14" name="T60"/>
                <a:gd fmla="*/ 27 h 28" name="T61"/>
                <a:gd fmla="*/ 11 w 14" name="T62"/>
                <a:gd fmla="*/ 14 h 28" name="T63"/>
                <a:gd fmla="*/ 11 w 14" name="T64"/>
                <a:gd fmla="*/ 14 h 28" name="T65"/>
                <a:gd fmla="*/ 11 w 14" name="T66"/>
                <a:gd fmla="*/ 4 h 28" name="T67"/>
                <a:gd fmla="*/ 12 w 14" name="T68"/>
                <a:gd fmla="*/ 4 h 28" name="T69"/>
                <a:gd fmla="*/ 12 w 14" name="T70"/>
                <a:gd fmla="*/ 13 h 28" name="T71"/>
                <a:gd fmla="*/ 13 w 14" name="T72"/>
                <a:gd fmla="*/ 14 h 28" name="T73"/>
                <a:gd fmla="*/ 14 w 14" name="T74"/>
                <a:gd fmla="*/ 13 h 28" name="T75"/>
                <a:gd fmla="*/ 14 w 14" name="T76"/>
                <a:gd fmla="*/ 13 h 28" name="T77"/>
                <a:gd fmla="*/ 14 w 14" name="T78"/>
                <a:gd fmla="*/ 6 h 28" name="T79"/>
                <a:gd fmla="*/ 14 w 14" name="T80"/>
                <a:gd fmla="*/ 6 h 2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8" w="14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2631522" y="3103325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gdLst>
                <a:gd fmla="*/ 142 w 177" name="T0"/>
                <a:gd fmla="*/ 36 h 64" name="T1"/>
                <a:gd fmla="*/ 171 w 177" name="T2"/>
                <a:gd fmla="*/ 6 h 64" name="T3"/>
                <a:gd fmla="*/ 175 w 177" name="T4"/>
                <a:gd fmla="*/ 6 h 64" name="T5"/>
                <a:gd fmla="*/ 175 w 177" name="T6"/>
                <a:gd fmla="*/ 1 h 64" name="T7"/>
                <a:gd fmla="*/ 171 w 177" name="T8"/>
                <a:gd fmla="*/ 1 h 64" name="T9"/>
                <a:gd fmla="*/ 171 w 177" name="T10"/>
                <a:gd fmla="*/ 6 h 64" name="T11"/>
                <a:gd fmla="*/ 141 w 177" name="T12"/>
                <a:gd fmla="*/ 35 h 64" name="T13"/>
                <a:gd fmla="*/ 29 w 177" name="T14"/>
                <a:gd fmla="*/ 35 h 64" name="T15"/>
                <a:gd fmla="*/ 5 w 177" name="T16"/>
                <a:gd fmla="*/ 58 h 64" name="T17"/>
                <a:gd fmla="*/ 1 w 177" name="T18"/>
                <a:gd fmla="*/ 58 h 64" name="T19"/>
                <a:gd fmla="*/ 1 w 177" name="T20"/>
                <a:gd fmla="*/ 63 h 64" name="T21"/>
                <a:gd fmla="*/ 6 w 177" name="T22"/>
                <a:gd fmla="*/ 63 h 64" name="T23"/>
                <a:gd fmla="*/ 6 w 177" name="T24"/>
                <a:gd fmla="*/ 59 h 64" name="T25"/>
                <a:gd fmla="*/ 29 w 177" name="T26"/>
                <a:gd fmla="*/ 36 h 64" name="T27"/>
                <a:gd fmla="*/ 142 w 177" name="T28"/>
                <a:gd fmla="*/ 36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177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6107" y="3713766"/>
            <a:ext cx="1591989" cy="385572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8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655281" y="3513015"/>
            <a:ext cx="123358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 nodeType="clickPar">
                      <p:stCondLst>
                        <p:cond delay="indefinite"/>
                      </p:stCondLst>
                      <p:childTnLst>
                        <p:par>
                          <p:cTn fill="hold" id="1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8"/>
      <p:bldP grpId="0" spid="29"/>
      <p:bldP grpId="0" spid="33"/>
      <p:bldP grpId="0" spid="34"/>
      <p:bldP grpId="0" spid="38"/>
      <p:bldP grpId="0" spid="39"/>
      <p:bldP grpId="0" spid="40"/>
      <p:bldP grpId="0" spid="41"/>
      <p:bldP grpId="0" spid="42"/>
      <p:bldP grpId="0" spid="49"/>
      <p:bldP grpId="0" spid="5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>
            <a:spLocks noChangeArrowheads="1" noChangeAspect="1" noTextEdit="1"/>
          </p:cNvSpPr>
          <p:nvPr/>
        </p:nvSpPr>
        <p:spPr bwMode="auto">
          <a:xfrm>
            <a:off x="1822347" y="1770431"/>
            <a:ext cx="6555869" cy="14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695992" y="1391957"/>
            <a:ext cx="1945085" cy="1157743"/>
          </a:xfrm>
          <a:custGeom>
            <a:gdLst>
              <a:gd fmla="*/ 2389719 w 3268922" name="connsiteX0"/>
              <a:gd fmla="*/ 97 h 1945710" name="connsiteY0"/>
              <a:gd fmla="*/ 2489590 w 3268922" name="connsiteX1"/>
              <a:gd fmla="*/ 73289 h 1945710" name="connsiteY1"/>
              <a:gd fmla="*/ 3193503 w 3268922" name="connsiteX2"/>
              <a:gd fmla="*/ 771568 h 1945710" name="connsiteY2"/>
              <a:gd fmla="*/ 3193503 w 3268922" name="connsiteX3"/>
              <a:gd fmla="*/ 1159501 h 1945710" name="connsiteY3"/>
              <a:gd fmla="*/ 2489590 w 3268922" name="connsiteX4"/>
              <a:gd fmla="*/ 1883641 h 1945710" name="connsiteY4"/>
              <a:gd fmla="*/ 2313612 w 3268922" name="connsiteX5"/>
              <a:gd fmla="*/ 1806055 h 1945710" name="connsiteY5"/>
              <a:gd fmla="*/ 2037075 w 3268922" name="connsiteX6"/>
              <a:gd fmla="*/ 1521571 h 1945710" name="connsiteY6"/>
              <a:gd fmla="*/ 1374210 w 3268922" name="connsiteX7"/>
              <a:gd fmla="*/ 1521571 h 1945710" name="connsiteY7"/>
              <a:gd fmla="*/ 1283452 w 3268922" name="connsiteX8"/>
              <a:gd fmla="*/ 1521571 h 1945710" name="connsiteY8"/>
              <a:gd fmla="*/ 1283452 w 3268922" name="connsiteX9"/>
              <a:gd fmla="*/ 1521571 h 1945710" name="connsiteY9"/>
              <a:gd fmla="*/ 1275261 w 3268922" name="connsiteX10"/>
              <a:gd fmla="*/ 1521571 h 1945710" name="connsiteY10"/>
              <a:gd fmla="*/ 1108752 w 3268922" name="connsiteX11"/>
              <a:gd fmla="*/ 1521571 h 1945710" name="connsiteY11"/>
              <a:gd fmla="*/ 956065 w 3268922" name="connsiteX12"/>
              <a:gd fmla="*/ 1521571 h 1945710" name="connsiteY12"/>
              <a:gd fmla="*/ 947874 w 3268922" name="connsiteX13"/>
              <a:gd fmla="*/ 1521571 h 1945710" name="connsiteY13"/>
              <a:gd fmla="*/ 903970 w 3268922" name="connsiteX14"/>
              <a:gd fmla="*/ 1521571 h 1945710" name="connsiteY14"/>
              <a:gd fmla="*/ 781365 w 3268922" name="connsiteX15"/>
              <a:gd fmla="*/ 1521571 h 1945710" name="connsiteY15"/>
              <a:gd fmla="*/ 654774 w 3268922" name="connsiteX16"/>
              <a:gd fmla="*/ 1521571 h 1945710" name="connsiteY16"/>
              <a:gd fmla="*/ 646583 w 3268922" name="connsiteX17"/>
              <a:gd fmla="*/ 1521571 h 1945710" name="connsiteY17"/>
              <a:gd fmla="*/ 576583 w 3268922" name="connsiteX18"/>
              <a:gd fmla="*/ 1521571 h 1945710" name="connsiteY18"/>
              <a:gd fmla="*/ 480074 w 3268922" name="connsiteX19"/>
              <a:gd fmla="*/ 1521571 h 1945710" name="connsiteY19"/>
              <a:gd fmla="*/ 275292 w 3268922" name="connsiteX20"/>
              <a:gd fmla="*/ 1521571 h 1945710" name="connsiteY20"/>
              <a:gd fmla="*/ 0 w 3268922" name="connsiteX21"/>
              <a:gd fmla="*/ 1237087 h 1945710" name="connsiteY21"/>
              <a:gd fmla="*/ 0 w 3268922" name="connsiteX22"/>
              <a:gd fmla="*/ 693981 h 1945710" name="connsiteY22"/>
              <a:gd fmla="*/ 275292 w 3268922" name="connsiteX23"/>
              <a:gd fmla="*/ 409497 h 1945710" name="connsiteY23"/>
              <a:gd fmla="*/ 501631 w 3268922" name="connsiteX24"/>
              <a:gd fmla="*/ 409497 h 1945710" name="connsiteY24"/>
              <a:gd fmla="*/ 576583 w 3268922" name="connsiteX25"/>
              <a:gd fmla="*/ 409497 h 1945710" name="connsiteY25"/>
              <a:gd fmla="*/ 604876 w 3268922" name="connsiteX26"/>
              <a:gd fmla="*/ 409497 h 1945710" name="connsiteY26"/>
              <a:gd fmla="*/ 613150 w 3268922" name="connsiteX27"/>
              <a:gd fmla="*/ 409497 h 1945710" name="connsiteY27"/>
              <a:gd fmla="*/ 631842 w 3268922" name="connsiteX28"/>
              <a:gd fmla="*/ 409497 h 1945710" name="connsiteY28"/>
              <a:gd fmla="*/ 654774 w 3268922" name="connsiteX29"/>
              <a:gd fmla="*/ 409497 h 1945710" name="connsiteY29"/>
              <a:gd fmla="*/ 672070 w 3268922" name="connsiteX30"/>
              <a:gd fmla="*/ 409497 h 1945710" name="connsiteY30"/>
              <a:gd fmla="*/ 802922 w 3268922" name="connsiteX31"/>
              <a:gd fmla="*/ 409497 h 1945710" name="connsiteY31"/>
              <a:gd fmla="*/ 903970 w 3268922" name="connsiteX32"/>
              <a:gd fmla="*/ 409497 h 1945710" name="connsiteY32"/>
              <a:gd fmla="*/ 909249 w 3268922" name="connsiteX33"/>
              <a:gd fmla="*/ 409497 h 1945710" name="connsiteY33"/>
              <a:gd fmla="*/ 914441 w 3268922" name="connsiteX34"/>
              <a:gd fmla="*/ 409497 h 1945710" name="connsiteY34"/>
              <a:gd fmla="*/ 921787 w 3268922" name="connsiteX35"/>
              <a:gd fmla="*/ 409497 h 1945710" name="connsiteY35"/>
              <a:gd fmla="*/ 946202 w 3268922" name="connsiteX36"/>
              <a:gd fmla="*/ 409497 h 1945710" name="connsiteY36"/>
              <a:gd fmla="*/ 956065 w 3268922" name="connsiteX37"/>
              <a:gd fmla="*/ 409497 h 1945710" name="connsiteY37"/>
              <a:gd fmla="*/ 986455 w 3268922" name="connsiteX38"/>
              <a:gd fmla="*/ 409497 h 1945710" name="connsiteY38"/>
              <a:gd fmla="*/ 1241828 w 3268922" name="connsiteX39"/>
              <a:gd fmla="*/ 409497 h 1945710" name="connsiteY39"/>
              <a:gd fmla="*/ 1283452 w 3268922" name="connsiteX40"/>
              <a:gd fmla="*/ 409497 h 1945710" name="connsiteY40"/>
              <a:gd fmla="*/ 1283452 w 3268922" name="connsiteX41"/>
              <a:gd fmla="*/ 409497 h 1945710" name="connsiteY41"/>
              <a:gd fmla="*/ 1333161 w 3268922" name="connsiteX42"/>
              <a:gd fmla="*/ 409497 h 1945710" name="connsiteY42"/>
              <a:gd fmla="*/ 2037075 w 3268922" name="connsiteX43"/>
              <a:gd fmla="*/ 409497 h 1945710" name="connsiteY43"/>
              <a:gd fmla="*/ 2313612 w 3268922" name="connsiteX44"/>
              <a:gd fmla="*/ 150875 h 1945710" name="connsiteY44"/>
              <a:gd fmla="*/ 2389719 w 3268922" name="connsiteX45"/>
              <a:gd fmla="*/ 97 h 194571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1945710" w="3268922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algn="tl" blurRad="317500" dir="2700000" dist="1270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6266530" y="1391957"/>
            <a:ext cx="1945085" cy="1157743"/>
          </a:xfrm>
          <a:custGeom>
            <a:gdLst>
              <a:gd fmla="*/ 2389719 w 3268922" name="connsiteX0"/>
              <a:gd fmla="*/ 97 h 1945710" name="connsiteY0"/>
              <a:gd fmla="*/ 2489590 w 3268922" name="connsiteX1"/>
              <a:gd fmla="*/ 73289 h 1945710" name="connsiteY1"/>
              <a:gd fmla="*/ 3193503 w 3268922" name="connsiteX2"/>
              <a:gd fmla="*/ 771568 h 1945710" name="connsiteY2"/>
              <a:gd fmla="*/ 3193503 w 3268922" name="connsiteX3"/>
              <a:gd fmla="*/ 1159501 h 1945710" name="connsiteY3"/>
              <a:gd fmla="*/ 2489590 w 3268922" name="connsiteX4"/>
              <a:gd fmla="*/ 1883641 h 1945710" name="connsiteY4"/>
              <a:gd fmla="*/ 2313612 w 3268922" name="connsiteX5"/>
              <a:gd fmla="*/ 1806055 h 1945710" name="connsiteY5"/>
              <a:gd fmla="*/ 2037075 w 3268922" name="connsiteX6"/>
              <a:gd fmla="*/ 1521571 h 1945710" name="connsiteY6"/>
              <a:gd fmla="*/ 1374210 w 3268922" name="connsiteX7"/>
              <a:gd fmla="*/ 1521571 h 1945710" name="connsiteY7"/>
              <a:gd fmla="*/ 1283452 w 3268922" name="connsiteX8"/>
              <a:gd fmla="*/ 1521571 h 1945710" name="connsiteY8"/>
              <a:gd fmla="*/ 1283452 w 3268922" name="connsiteX9"/>
              <a:gd fmla="*/ 1521571 h 1945710" name="connsiteY9"/>
              <a:gd fmla="*/ 1275261 w 3268922" name="connsiteX10"/>
              <a:gd fmla="*/ 1521571 h 1945710" name="connsiteY10"/>
              <a:gd fmla="*/ 1108752 w 3268922" name="connsiteX11"/>
              <a:gd fmla="*/ 1521571 h 1945710" name="connsiteY11"/>
              <a:gd fmla="*/ 956065 w 3268922" name="connsiteX12"/>
              <a:gd fmla="*/ 1521571 h 1945710" name="connsiteY12"/>
              <a:gd fmla="*/ 947874 w 3268922" name="connsiteX13"/>
              <a:gd fmla="*/ 1521571 h 1945710" name="connsiteY13"/>
              <a:gd fmla="*/ 903970 w 3268922" name="connsiteX14"/>
              <a:gd fmla="*/ 1521571 h 1945710" name="connsiteY14"/>
              <a:gd fmla="*/ 781365 w 3268922" name="connsiteX15"/>
              <a:gd fmla="*/ 1521571 h 1945710" name="connsiteY15"/>
              <a:gd fmla="*/ 654774 w 3268922" name="connsiteX16"/>
              <a:gd fmla="*/ 1521571 h 1945710" name="connsiteY16"/>
              <a:gd fmla="*/ 646583 w 3268922" name="connsiteX17"/>
              <a:gd fmla="*/ 1521571 h 1945710" name="connsiteY17"/>
              <a:gd fmla="*/ 576583 w 3268922" name="connsiteX18"/>
              <a:gd fmla="*/ 1521571 h 1945710" name="connsiteY18"/>
              <a:gd fmla="*/ 480074 w 3268922" name="connsiteX19"/>
              <a:gd fmla="*/ 1521571 h 1945710" name="connsiteY19"/>
              <a:gd fmla="*/ 275292 w 3268922" name="connsiteX20"/>
              <a:gd fmla="*/ 1521571 h 1945710" name="connsiteY20"/>
              <a:gd fmla="*/ 0 w 3268922" name="connsiteX21"/>
              <a:gd fmla="*/ 1237087 h 1945710" name="connsiteY21"/>
              <a:gd fmla="*/ 0 w 3268922" name="connsiteX22"/>
              <a:gd fmla="*/ 693981 h 1945710" name="connsiteY22"/>
              <a:gd fmla="*/ 275292 w 3268922" name="connsiteX23"/>
              <a:gd fmla="*/ 409497 h 1945710" name="connsiteY23"/>
              <a:gd fmla="*/ 501631 w 3268922" name="connsiteX24"/>
              <a:gd fmla="*/ 409497 h 1945710" name="connsiteY24"/>
              <a:gd fmla="*/ 576583 w 3268922" name="connsiteX25"/>
              <a:gd fmla="*/ 409497 h 1945710" name="connsiteY25"/>
              <a:gd fmla="*/ 604876 w 3268922" name="connsiteX26"/>
              <a:gd fmla="*/ 409497 h 1945710" name="connsiteY26"/>
              <a:gd fmla="*/ 613150 w 3268922" name="connsiteX27"/>
              <a:gd fmla="*/ 409497 h 1945710" name="connsiteY27"/>
              <a:gd fmla="*/ 631842 w 3268922" name="connsiteX28"/>
              <a:gd fmla="*/ 409497 h 1945710" name="connsiteY28"/>
              <a:gd fmla="*/ 654774 w 3268922" name="connsiteX29"/>
              <a:gd fmla="*/ 409497 h 1945710" name="connsiteY29"/>
              <a:gd fmla="*/ 672070 w 3268922" name="connsiteX30"/>
              <a:gd fmla="*/ 409497 h 1945710" name="connsiteY30"/>
              <a:gd fmla="*/ 802922 w 3268922" name="connsiteX31"/>
              <a:gd fmla="*/ 409497 h 1945710" name="connsiteY31"/>
              <a:gd fmla="*/ 903970 w 3268922" name="connsiteX32"/>
              <a:gd fmla="*/ 409497 h 1945710" name="connsiteY32"/>
              <a:gd fmla="*/ 909249 w 3268922" name="connsiteX33"/>
              <a:gd fmla="*/ 409497 h 1945710" name="connsiteY33"/>
              <a:gd fmla="*/ 914441 w 3268922" name="connsiteX34"/>
              <a:gd fmla="*/ 409497 h 1945710" name="connsiteY34"/>
              <a:gd fmla="*/ 921787 w 3268922" name="connsiteX35"/>
              <a:gd fmla="*/ 409497 h 1945710" name="connsiteY35"/>
              <a:gd fmla="*/ 946202 w 3268922" name="connsiteX36"/>
              <a:gd fmla="*/ 409497 h 1945710" name="connsiteY36"/>
              <a:gd fmla="*/ 956065 w 3268922" name="connsiteX37"/>
              <a:gd fmla="*/ 409497 h 1945710" name="connsiteY37"/>
              <a:gd fmla="*/ 986455 w 3268922" name="connsiteX38"/>
              <a:gd fmla="*/ 409497 h 1945710" name="connsiteY38"/>
              <a:gd fmla="*/ 1241828 w 3268922" name="connsiteX39"/>
              <a:gd fmla="*/ 409497 h 1945710" name="connsiteY39"/>
              <a:gd fmla="*/ 1283452 w 3268922" name="connsiteX40"/>
              <a:gd fmla="*/ 409497 h 1945710" name="connsiteY40"/>
              <a:gd fmla="*/ 1283452 w 3268922" name="connsiteX41"/>
              <a:gd fmla="*/ 409497 h 1945710" name="connsiteY41"/>
              <a:gd fmla="*/ 1333161 w 3268922" name="connsiteX42"/>
              <a:gd fmla="*/ 409497 h 1945710" name="connsiteY42"/>
              <a:gd fmla="*/ 2037075 w 3268922" name="connsiteX43"/>
              <a:gd fmla="*/ 409497 h 1945710" name="connsiteY43"/>
              <a:gd fmla="*/ 2313612 w 3268922" name="connsiteX44"/>
              <a:gd fmla="*/ 150875 h 1945710" name="connsiteY44"/>
              <a:gd fmla="*/ 2389719 w 3268922" name="connsiteX45"/>
              <a:gd fmla="*/ 97 h 194571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1945710" w="3268922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algn="tl" blurRad="317500" dir="2700000" dist="1270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453" y="1391958"/>
            <a:ext cx="1945085" cy="1157743"/>
          </a:xfrm>
          <a:custGeom>
            <a:gdLst>
              <a:gd fmla="*/ 2389719 w 3268922" name="connsiteX0"/>
              <a:gd fmla="*/ 97 h 1945710" name="connsiteY0"/>
              <a:gd fmla="*/ 2489590 w 3268922" name="connsiteX1"/>
              <a:gd fmla="*/ 73289 h 1945710" name="connsiteY1"/>
              <a:gd fmla="*/ 3193503 w 3268922" name="connsiteX2"/>
              <a:gd fmla="*/ 771568 h 1945710" name="connsiteY2"/>
              <a:gd fmla="*/ 3193503 w 3268922" name="connsiteX3"/>
              <a:gd fmla="*/ 1159501 h 1945710" name="connsiteY3"/>
              <a:gd fmla="*/ 2489590 w 3268922" name="connsiteX4"/>
              <a:gd fmla="*/ 1883641 h 1945710" name="connsiteY4"/>
              <a:gd fmla="*/ 2313612 w 3268922" name="connsiteX5"/>
              <a:gd fmla="*/ 1806055 h 1945710" name="connsiteY5"/>
              <a:gd fmla="*/ 2037075 w 3268922" name="connsiteX6"/>
              <a:gd fmla="*/ 1521571 h 1945710" name="connsiteY6"/>
              <a:gd fmla="*/ 1374210 w 3268922" name="connsiteX7"/>
              <a:gd fmla="*/ 1521571 h 1945710" name="connsiteY7"/>
              <a:gd fmla="*/ 1283452 w 3268922" name="connsiteX8"/>
              <a:gd fmla="*/ 1521571 h 1945710" name="connsiteY8"/>
              <a:gd fmla="*/ 1283452 w 3268922" name="connsiteX9"/>
              <a:gd fmla="*/ 1521571 h 1945710" name="connsiteY9"/>
              <a:gd fmla="*/ 1275261 w 3268922" name="connsiteX10"/>
              <a:gd fmla="*/ 1521571 h 1945710" name="connsiteY10"/>
              <a:gd fmla="*/ 1108752 w 3268922" name="connsiteX11"/>
              <a:gd fmla="*/ 1521571 h 1945710" name="connsiteY11"/>
              <a:gd fmla="*/ 956065 w 3268922" name="connsiteX12"/>
              <a:gd fmla="*/ 1521571 h 1945710" name="connsiteY12"/>
              <a:gd fmla="*/ 947874 w 3268922" name="connsiteX13"/>
              <a:gd fmla="*/ 1521571 h 1945710" name="connsiteY13"/>
              <a:gd fmla="*/ 903970 w 3268922" name="connsiteX14"/>
              <a:gd fmla="*/ 1521571 h 1945710" name="connsiteY14"/>
              <a:gd fmla="*/ 781365 w 3268922" name="connsiteX15"/>
              <a:gd fmla="*/ 1521571 h 1945710" name="connsiteY15"/>
              <a:gd fmla="*/ 654774 w 3268922" name="connsiteX16"/>
              <a:gd fmla="*/ 1521571 h 1945710" name="connsiteY16"/>
              <a:gd fmla="*/ 646583 w 3268922" name="connsiteX17"/>
              <a:gd fmla="*/ 1521571 h 1945710" name="connsiteY17"/>
              <a:gd fmla="*/ 576583 w 3268922" name="connsiteX18"/>
              <a:gd fmla="*/ 1521571 h 1945710" name="connsiteY18"/>
              <a:gd fmla="*/ 480074 w 3268922" name="connsiteX19"/>
              <a:gd fmla="*/ 1521571 h 1945710" name="connsiteY19"/>
              <a:gd fmla="*/ 275292 w 3268922" name="connsiteX20"/>
              <a:gd fmla="*/ 1521571 h 1945710" name="connsiteY20"/>
              <a:gd fmla="*/ 0 w 3268922" name="connsiteX21"/>
              <a:gd fmla="*/ 1237087 h 1945710" name="connsiteY21"/>
              <a:gd fmla="*/ 0 w 3268922" name="connsiteX22"/>
              <a:gd fmla="*/ 693981 h 1945710" name="connsiteY22"/>
              <a:gd fmla="*/ 275292 w 3268922" name="connsiteX23"/>
              <a:gd fmla="*/ 409497 h 1945710" name="connsiteY23"/>
              <a:gd fmla="*/ 501631 w 3268922" name="connsiteX24"/>
              <a:gd fmla="*/ 409497 h 1945710" name="connsiteY24"/>
              <a:gd fmla="*/ 576583 w 3268922" name="connsiteX25"/>
              <a:gd fmla="*/ 409497 h 1945710" name="connsiteY25"/>
              <a:gd fmla="*/ 604876 w 3268922" name="connsiteX26"/>
              <a:gd fmla="*/ 409497 h 1945710" name="connsiteY26"/>
              <a:gd fmla="*/ 613150 w 3268922" name="connsiteX27"/>
              <a:gd fmla="*/ 409497 h 1945710" name="connsiteY27"/>
              <a:gd fmla="*/ 631842 w 3268922" name="connsiteX28"/>
              <a:gd fmla="*/ 409497 h 1945710" name="connsiteY28"/>
              <a:gd fmla="*/ 654774 w 3268922" name="connsiteX29"/>
              <a:gd fmla="*/ 409497 h 1945710" name="connsiteY29"/>
              <a:gd fmla="*/ 672070 w 3268922" name="connsiteX30"/>
              <a:gd fmla="*/ 409497 h 1945710" name="connsiteY30"/>
              <a:gd fmla="*/ 802922 w 3268922" name="connsiteX31"/>
              <a:gd fmla="*/ 409497 h 1945710" name="connsiteY31"/>
              <a:gd fmla="*/ 903970 w 3268922" name="connsiteX32"/>
              <a:gd fmla="*/ 409497 h 1945710" name="connsiteY32"/>
              <a:gd fmla="*/ 909249 w 3268922" name="connsiteX33"/>
              <a:gd fmla="*/ 409497 h 1945710" name="connsiteY33"/>
              <a:gd fmla="*/ 914441 w 3268922" name="connsiteX34"/>
              <a:gd fmla="*/ 409497 h 1945710" name="connsiteY34"/>
              <a:gd fmla="*/ 921787 w 3268922" name="connsiteX35"/>
              <a:gd fmla="*/ 409497 h 1945710" name="connsiteY35"/>
              <a:gd fmla="*/ 946202 w 3268922" name="connsiteX36"/>
              <a:gd fmla="*/ 409497 h 1945710" name="connsiteY36"/>
              <a:gd fmla="*/ 956065 w 3268922" name="connsiteX37"/>
              <a:gd fmla="*/ 409497 h 1945710" name="connsiteY37"/>
              <a:gd fmla="*/ 986455 w 3268922" name="connsiteX38"/>
              <a:gd fmla="*/ 409497 h 1945710" name="connsiteY38"/>
              <a:gd fmla="*/ 1241828 w 3268922" name="connsiteX39"/>
              <a:gd fmla="*/ 409497 h 1945710" name="connsiteY39"/>
              <a:gd fmla="*/ 1283452 w 3268922" name="connsiteX40"/>
              <a:gd fmla="*/ 409497 h 1945710" name="connsiteY40"/>
              <a:gd fmla="*/ 1283452 w 3268922" name="connsiteX41"/>
              <a:gd fmla="*/ 409497 h 1945710" name="connsiteY41"/>
              <a:gd fmla="*/ 1333161 w 3268922" name="connsiteX42"/>
              <a:gd fmla="*/ 409497 h 1945710" name="connsiteY42"/>
              <a:gd fmla="*/ 2037075 w 3268922" name="connsiteX43"/>
              <a:gd fmla="*/ 409497 h 1945710" name="connsiteY43"/>
              <a:gd fmla="*/ 2313612 w 3268922" name="connsiteX44"/>
              <a:gd fmla="*/ 150875 h 1945710" name="connsiteY44"/>
              <a:gd fmla="*/ 2389719 w 3268922" name="connsiteX45"/>
              <a:gd fmla="*/ 97 h 194571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1945710" w="3268922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algn="tl" blurRad="317500" dir="2700000" dist="1270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prstClr val="black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3840" y="1792591"/>
            <a:ext cx="354060" cy="356474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10" name="任意多边形 9"/>
            <p:cNvSpPr/>
            <p:nvPr/>
          </p:nvSpPr>
          <p:spPr>
            <a:xfrm>
              <a:off x="3775166" y="3370217"/>
              <a:ext cx="770708" cy="796834"/>
            </a:xfrm>
            <a:custGeom>
              <a:gdLst>
                <a:gd fmla="*/ 0 w 770708" name="connsiteX0"/>
                <a:gd fmla="*/ 104503 h 796834" name="connsiteY0"/>
                <a:gd fmla="*/ 0 w 770708" name="connsiteX1"/>
                <a:gd fmla="*/ 796834 h 796834" name="connsiteY1"/>
                <a:gd fmla="*/ 770708 w 770708" name="connsiteX2"/>
                <a:gd fmla="*/ 770709 h 796834" name="connsiteY2"/>
                <a:gd fmla="*/ 770708 w 770708" name="connsiteX3"/>
                <a:gd fmla="*/ 0 h 796834" name="connsiteY3"/>
                <a:gd fmla="*/ 0 w 770708" name="connsiteX4"/>
                <a:gd fmla="*/ 104503 h 79683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96834" w="770708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04588" y="3200400"/>
              <a:ext cx="1078992" cy="937260"/>
            </a:xfrm>
            <a:custGeom>
              <a:gdLst>
                <a:gd fmla="*/ 0 w 1078992" name="connsiteX0"/>
                <a:gd fmla="*/ 155448 h 937260" name="connsiteY0"/>
                <a:gd fmla="*/ 1078992 w 1078992" name="connsiteX1"/>
                <a:gd fmla="*/ 0 h 937260" name="connsiteY1"/>
                <a:gd fmla="*/ 1078992 w 1078992" name="connsiteX2"/>
                <a:gd fmla="*/ 928116 h 937260" name="connsiteY2"/>
                <a:gd fmla="*/ 9144 w 1078992" name="connsiteX3"/>
                <a:gd fmla="*/ 937260 h 937260" name="connsiteY3"/>
                <a:gd fmla="*/ 0 w 1078992" name="connsiteX4"/>
                <a:gd fmla="*/ 155448 h 9372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37260" w="1078992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71900" y="4279392"/>
              <a:ext cx="772668" cy="786384"/>
            </a:xfrm>
            <a:custGeom>
              <a:gdLst>
                <a:gd fmla="*/ 0 w 772668" name="connsiteX0"/>
                <a:gd fmla="*/ 0 h 786384" name="connsiteY0"/>
                <a:gd fmla="*/ 772668 w 772668" name="connsiteX1"/>
                <a:gd fmla="*/ 13716 h 786384" name="connsiteY1"/>
                <a:gd fmla="*/ 772668 w 772668" name="connsiteX2"/>
                <a:gd fmla="*/ 786384 h 786384" name="connsiteY2"/>
                <a:gd fmla="*/ 4572 w 772668" name="connsiteX3"/>
                <a:gd fmla="*/ 667512 h 786384" name="connsiteY3"/>
                <a:gd fmla="*/ 0 w 772668" name="connsiteX4"/>
                <a:gd fmla="*/ 0 h 7863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86384" w="772668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4587" y="4293109"/>
              <a:ext cx="1076201" cy="932687"/>
            </a:xfrm>
            <a:custGeom>
              <a:gdLst>
                <a:gd fmla="*/ 0 w 1092708" name="connsiteX0"/>
                <a:gd fmla="*/ 0 h 932688" name="connsiteY0"/>
                <a:gd fmla="*/ 0 w 1092708" name="connsiteX1"/>
                <a:gd fmla="*/ 795528 h 932688" name="connsiteY1"/>
                <a:gd fmla="*/ 1092708 w 1092708" name="connsiteX2"/>
                <a:gd fmla="*/ 932688 h 932688" name="connsiteY2"/>
                <a:gd fmla="*/ 1092708 w 1092708" name="connsiteX3"/>
                <a:gd fmla="*/ 9144 h 932688" name="connsiteY3"/>
                <a:gd fmla="*/ 0 w 1092708" name="connsiteX4"/>
                <a:gd fmla="*/ 0 h 9326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32688" w="109270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1112" y="1729390"/>
            <a:ext cx="378542" cy="456320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gdLst>
                <a:gd fmla="*/ 923 w 958" name="T0"/>
                <a:gd fmla="*/ 114 h 898" name="T1"/>
                <a:gd fmla="*/ 721 w 958" name="T2"/>
                <a:gd fmla="*/ 0 h 898" name="T3"/>
                <a:gd fmla="*/ 508 w 958" name="T4"/>
                <a:gd fmla="*/ 65 h 898" name="T5"/>
                <a:gd fmla="*/ 326 w 958" name="T6"/>
                <a:gd fmla="*/ 3 h 898" name="T7"/>
                <a:gd fmla="*/ 0 w 958" name="T8"/>
                <a:gd fmla="*/ 341 h 898" name="T9"/>
                <a:gd fmla="*/ 107 w 958" name="T10"/>
                <a:gd fmla="*/ 734 h 898" name="T11"/>
                <a:gd fmla="*/ 301 w 958" name="T12"/>
                <a:gd fmla="*/ 898 h 898" name="T13"/>
                <a:gd fmla="*/ 494 w 958" name="T14"/>
                <a:gd fmla="*/ 849 h 898" name="T15"/>
                <a:gd fmla="*/ 681 w 958" name="T16"/>
                <a:gd fmla="*/ 894 h 898" name="T17"/>
                <a:gd fmla="*/ 958 w 958" name="T18"/>
                <a:gd fmla="*/ 583 h 898" name="T19"/>
                <a:gd fmla="*/ 956 w 958" name="T20"/>
                <a:gd fmla="*/ 567 h 898" name="T21"/>
                <a:gd fmla="*/ 956 w 958" name="T22"/>
                <a:gd fmla="*/ 559 h 898" name="T23"/>
                <a:gd fmla="*/ 812 w 958" name="T24"/>
                <a:gd fmla="*/ 327 h 898" name="T25"/>
                <a:gd fmla="*/ 920 w 958" name="T26"/>
                <a:gd fmla="*/ 116 h 898" name="T27"/>
                <a:gd fmla="*/ 923 w 958" name="T28"/>
                <a:gd fmla="*/ 114 h 8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98" w="95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gdLst>
                <a:gd fmla="*/ 5 w 211" name="T0"/>
                <a:gd fmla="*/ 302 h 302" name="T1"/>
                <a:gd fmla="*/ 211 w 211" name="T2"/>
                <a:gd fmla="*/ 47 h 302" name="T3"/>
                <a:gd fmla="*/ 208 w 211" name="T4"/>
                <a:gd fmla="*/ 6 h 302" name="T5"/>
                <a:gd fmla="*/ 207 w 211" name="T6"/>
                <a:gd fmla="*/ 0 h 302" name="T7"/>
                <a:gd fmla="*/ 0 w 211" name="T8"/>
                <a:gd fmla="*/ 249 h 302" name="T9"/>
                <a:gd fmla="*/ 5 w 211" name="T10"/>
                <a:gd fmla="*/ 295 h 302" name="T11"/>
                <a:gd fmla="*/ 5 w 211" name="T12"/>
                <a:gd fmla="*/ 302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211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7" name="椭圆 70"/>
          <p:cNvSpPr/>
          <p:nvPr/>
        </p:nvSpPr>
        <p:spPr>
          <a:xfrm>
            <a:off x="1285625" y="1747764"/>
            <a:ext cx="370121" cy="446128"/>
          </a:xfrm>
          <a:custGeom>
            <a:rect b="b" l="l" r="r" t="t"/>
            <a:pathLst>
              <a:path h="2018114" w="1674288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endParaRPr altLang="en-US" lang="zh-CN">
              <a:solidFill>
                <a:srgbClr val="F4E0B9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46752" y="1793294"/>
            <a:ext cx="1412266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8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48086" y="1793294"/>
            <a:ext cx="1412266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8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12775" y="1793294"/>
            <a:ext cx="1412266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lang="zh-CN" sz="18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51729" y="2736527"/>
            <a:ext cx="2273384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617567" y="2736527"/>
            <a:ext cx="2273384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190550" y="2736527"/>
            <a:ext cx="2273384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57403" y="474376"/>
            <a:ext cx="3694510" cy="4483895"/>
            <a:chOff x="4649787" y="0"/>
            <a:chExt cx="4926013" cy="5978526"/>
          </a:xfrm>
        </p:grpSpPr>
        <p:sp>
          <p:nvSpPr>
            <p:cNvPr id="6" name="Freeform 31"/>
            <p:cNvSpPr/>
            <p:nvPr/>
          </p:nvSpPr>
          <p:spPr bwMode="auto">
            <a:xfrm>
              <a:off x="4649787" y="0"/>
              <a:ext cx="4926013" cy="5978526"/>
            </a:xfrm>
            <a:custGeom>
              <a:gdLst>
                <a:gd fmla="*/ 22 w 338" name="T0"/>
                <a:gd fmla="*/ 184 h 411" name="T1"/>
                <a:gd fmla="*/ 20 w 338" name="T2"/>
                <a:gd fmla="*/ 77 h 411" name="T3"/>
                <a:gd fmla="*/ 150 w 338" name="T4"/>
                <a:gd fmla="*/ 0 h 411" name="T5"/>
                <a:gd fmla="*/ 288 w 338" name="T6"/>
                <a:gd fmla="*/ 84 h 411" name="T7"/>
                <a:gd fmla="*/ 303 w 338" name="T8"/>
                <a:gd fmla="*/ 143 h 411" name="T9"/>
                <a:gd fmla="*/ 302 w 338" name="T10"/>
                <a:gd fmla="*/ 169 h 411" name="T11"/>
                <a:gd fmla="*/ 334 w 338" name="T12"/>
                <a:gd fmla="*/ 211 h 411" name="T13"/>
                <a:gd fmla="*/ 330 w 338" name="T14"/>
                <a:gd fmla="*/ 223 h 411" name="T15"/>
                <a:gd fmla="*/ 312 w 338" name="T16"/>
                <a:gd fmla="*/ 230 h 411" name="T17"/>
                <a:gd fmla="*/ 312 w 338" name="T18"/>
                <a:gd fmla="*/ 242 h 411" name="T19"/>
                <a:gd fmla="*/ 311 w 338" name="T20"/>
                <a:gd fmla="*/ 257 h 411" name="T21"/>
                <a:gd fmla="*/ 305 w 338" name="T22"/>
                <a:gd fmla="*/ 261 h 411" name="T23"/>
                <a:gd fmla="*/ 306 w 338" name="T24"/>
                <a:gd fmla="*/ 274 h 411" name="T25"/>
                <a:gd fmla="*/ 300 w 338" name="T26"/>
                <a:gd fmla="*/ 290 h 411" name="T27"/>
                <a:gd fmla="*/ 302 w 338" name="T28"/>
                <a:gd fmla="*/ 307 h 411" name="T29"/>
                <a:gd fmla="*/ 278 w 338" name="T30"/>
                <a:gd fmla="*/ 320 h 411" name="T31"/>
                <a:gd fmla="*/ 236 w 338" name="T32"/>
                <a:gd fmla="*/ 320 h 411" name="T33"/>
                <a:gd fmla="*/ 228 w 338" name="T34"/>
                <a:gd fmla="*/ 322 h 411" name="T35"/>
                <a:gd fmla="*/ 214 w 338" name="T36"/>
                <a:gd fmla="*/ 345 h 411" name="T37"/>
                <a:gd fmla="*/ 210 w 338" name="T38"/>
                <a:gd fmla="*/ 371 h 411" name="T39"/>
                <a:gd fmla="*/ 251 w 338" name="T40"/>
                <a:gd fmla="*/ 411 h 411" name="T41"/>
                <a:gd fmla="*/ 28 w 338" name="T42"/>
                <a:gd fmla="*/ 411 h 411" name="T43"/>
                <a:gd fmla="*/ 75 w 338" name="T44"/>
                <a:gd fmla="*/ 317 h 411" name="T45"/>
                <a:gd fmla="*/ 79 w 338" name="T46"/>
                <a:gd fmla="*/ 280 h 411" name="T47"/>
                <a:gd fmla="*/ 65 w 338" name="T48"/>
                <a:gd fmla="*/ 250 h 411" name="T49"/>
                <a:gd fmla="*/ 24 w 338" name="T50"/>
                <a:gd fmla="*/ 190 h 411" name="T51"/>
                <a:gd fmla="*/ 22 w 338" name="T52"/>
                <a:gd fmla="*/ 184 h 41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11" w="338">
                  <a:moveTo>
                    <a:pt x="22" y="184"/>
                  </a:moveTo>
                  <a:cubicBezTo>
                    <a:pt x="22" y="184"/>
                    <a:pt x="0" y="132"/>
                    <a:pt x="20" y="77"/>
                  </a:cubicBezTo>
                  <a:cubicBezTo>
                    <a:pt x="40" y="22"/>
                    <a:pt x="105" y="0"/>
                    <a:pt x="150" y="0"/>
                  </a:cubicBezTo>
                  <a:cubicBezTo>
                    <a:pt x="195" y="0"/>
                    <a:pt x="255" y="15"/>
                    <a:pt x="288" y="84"/>
                  </a:cubicBezTo>
                  <a:cubicBezTo>
                    <a:pt x="288" y="84"/>
                    <a:pt x="304" y="123"/>
                    <a:pt x="303" y="143"/>
                  </a:cubicBezTo>
                  <a:cubicBezTo>
                    <a:pt x="303" y="143"/>
                    <a:pt x="289" y="155"/>
                    <a:pt x="302" y="169"/>
                  </a:cubicBezTo>
                  <a:cubicBezTo>
                    <a:pt x="313" y="182"/>
                    <a:pt x="334" y="211"/>
                    <a:pt x="334" y="211"/>
                  </a:cubicBezTo>
                  <a:cubicBezTo>
                    <a:pt x="334" y="211"/>
                    <a:pt x="338" y="219"/>
                    <a:pt x="330" y="223"/>
                  </a:cubicBezTo>
                  <a:cubicBezTo>
                    <a:pt x="322" y="226"/>
                    <a:pt x="317" y="226"/>
                    <a:pt x="312" y="230"/>
                  </a:cubicBezTo>
                  <a:cubicBezTo>
                    <a:pt x="307" y="234"/>
                    <a:pt x="306" y="237"/>
                    <a:pt x="312" y="242"/>
                  </a:cubicBezTo>
                  <a:cubicBezTo>
                    <a:pt x="317" y="247"/>
                    <a:pt x="315" y="255"/>
                    <a:pt x="311" y="257"/>
                  </a:cubicBezTo>
                  <a:cubicBezTo>
                    <a:pt x="307" y="260"/>
                    <a:pt x="305" y="261"/>
                    <a:pt x="305" y="261"/>
                  </a:cubicBezTo>
                  <a:cubicBezTo>
                    <a:pt x="305" y="261"/>
                    <a:pt x="314" y="267"/>
                    <a:pt x="306" y="274"/>
                  </a:cubicBezTo>
                  <a:cubicBezTo>
                    <a:pt x="298" y="281"/>
                    <a:pt x="299" y="285"/>
                    <a:pt x="300" y="290"/>
                  </a:cubicBezTo>
                  <a:cubicBezTo>
                    <a:pt x="301" y="294"/>
                    <a:pt x="305" y="301"/>
                    <a:pt x="302" y="307"/>
                  </a:cubicBezTo>
                  <a:cubicBezTo>
                    <a:pt x="299" y="313"/>
                    <a:pt x="293" y="318"/>
                    <a:pt x="278" y="320"/>
                  </a:cubicBezTo>
                  <a:cubicBezTo>
                    <a:pt x="278" y="320"/>
                    <a:pt x="244" y="318"/>
                    <a:pt x="236" y="320"/>
                  </a:cubicBezTo>
                  <a:cubicBezTo>
                    <a:pt x="228" y="321"/>
                    <a:pt x="228" y="322"/>
                    <a:pt x="228" y="322"/>
                  </a:cubicBezTo>
                  <a:cubicBezTo>
                    <a:pt x="228" y="322"/>
                    <a:pt x="217" y="327"/>
                    <a:pt x="214" y="345"/>
                  </a:cubicBezTo>
                  <a:cubicBezTo>
                    <a:pt x="211" y="363"/>
                    <a:pt x="210" y="371"/>
                    <a:pt x="210" y="371"/>
                  </a:cubicBezTo>
                  <a:cubicBezTo>
                    <a:pt x="210" y="371"/>
                    <a:pt x="210" y="388"/>
                    <a:pt x="251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28" y="411"/>
                    <a:pt x="67" y="359"/>
                    <a:pt x="75" y="317"/>
                  </a:cubicBezTo>
                  <a:cubicBezTo>
                    <a:pt x="75" y="317"/>
                    <a:pt x="80" y="291"/>
                    <a:pt x="79" y="280"/>
                  </a:cubicBezTo>
                  <a:cubicBezTo>
                    <a:pt x="77" y="270"/>
                    <a:pt x="78" y="268"/>
                    <a:pt x="65" y="250"/>
                  </a:cubicBezTo>
                  <a:cubicBezTo>
                    <a:pt x="51" y="231"/>
                    <a:pt x="28" y="199"/>
                    <a:pt x="24" y="190"/>
                  </a:cubicBezTo>
                  <a:cubicBezTo>
                    <a:pt x="24" y="189"/>
                    <a:pt x="22" y="184"/>
                    <a:pt x="22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5077437" y="4378960"/>
              <a:ext cx="3987412" cy="1599566"/>
            </a:xfrm>
            <a:custGeom>
              <a:gdLst>
                <a:gd fmla="*/ 2019634 w 3987412" name="connsiteX0"/>
                <a:gd fmla="*/ 0 h 1599566" name="connsiteY0"/>
                <a:gd fmla="*/ 3984907 w 3987412" name="connsiteX1"/>
                <a:gd fmla="*/ 0 h 1599566" name="connsiteY1"/>
                <a:gd fmla="*/ 3987412 w 3987412" name="connsiteX2"/>
                <a:gd fmla="*/ 19475 h 1599566" name="connsiteY2"/>
                <a:gd fmla="*/ 3971471 w 3987412" name="connsiteX3"/>
                <a:gd fmla="*/ 86752 h 1599566" name="connsiteY3"/>
                <a:gd fmla="*/ 3621695 w 3987412" name="connsiteX4"/>
                <a:gd fmla="*/ 275854 h 1599566" name="connsiteY4"/>
                <a:gd fmla="*/ 3009587 w 3987412" name="connsiteX5"/>
                <a:gd fmla="*/ 275854 h 1599566" name="connsiteY5"/>
                <a:gd fmla="*/ 2892995 w 3987412" name="connsiteX6"/>
                <a:gd fmla="*/ 304946 h 1599566" name="connsiteY6"/>
                <a:gd fmla="*/ 2688959 w 3987412" name="connsiteX7"/>
                <a:gd fmla="*/ 639511 h 1599566" name="connsiteY7"/>
                <a:gd fmla="*/ 2630663 w 3987412" name="connsiteX8"/>
                <a:gd fmla="*/ 1017715 h 1599566" name="connsiteY8"/>
                <a:gd fmla="*/ 3228197 w 3987412" name="connsiteX9"/>
                <a:gd fmla="*/ 1599566 h 1599566" name="connsiteY9"/>
                <a:gd fmla="*/ 28976 w 3987412" name="connsiteX10"/>
                <a:gd fmla="*/ 1599566 h 1599566" name="connsiteY10"/>
                <a:gd fmla="*/ 0 w 3987412" name="connsiteX11"/>
                <a:gd fmla="*/ 1599566 h 1599566" name="connsiteY11"/>
                <a:gd fmla="*/ 30814 w 3987412" name="connsiteX12"/>
                <a:gd fmla="*/ 1597660 h 1599566" name="connsiteY12"/>
                <a:gd fmla="*/ 216234 w 3987412" name="connsiteX13"/>
                <a:gd fmla="*/ 1320800 h 1599566" name="connsiteY13"/>
                <a:gd fmla="*/ 444834 w 3987412" name="connsiteX14"/>
                <a:gd fmla="*/ 1320800 h 1599566" name="connsiteY14"/>
                <a:gd fmla="*/ 444834 w 3987412" name="connsiteX15"/>
                <a:gd fmla="*/ 1066800 h 1599566" name="connsiteY15"/>
                <a:gd fmla="*/ 851234 w 3987412" name="connsiteX16"/>
                <a:gd fmla="*/ 1066800 h 1599566" name="connsiteY16"/>
                <a:gd fmla="*/ 851234 w 3987412" name="connsiteX17"/>
                <a:gd fmla="*/ 774700 h 1599566" name="connsiteY17"/>
                <a:gd fmla="*/ 1244934 w 3987412" name="connsiteX18"/>
                <a:gd fmla="*/ 774700 h 1599566" name="connsiteY18"/>
                <a:gd fmla="*/ 1244934 w 3987412" name="connsiteX19"/>
                <a:gd fmla="*/ 533400 h 1599566" name="connsiteY19"/>
                <a:gd fmla="*/ 1638634 w 3987412" name="connsiteX20"/>
                <a:gd fmla="*/ 533400 h 1599566" name="connsiteY20"/>
                <a:gd fmla="*/ 1638634 w 3987412" name="connsiteX21"/>
                <a:gd fmla="*/ 266700 h 1599566" name="connsiteY21"/>
                <a:gd fmla="*/ 2019634 w 3987412" name="connsiteX22"/>
                <a:gd fmla="*/ 266700 h 1599566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1599566" w="3987412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5495195" y="1146632"/>
              <a:ext cx="4032980" cy="3222475"/>
            </a:xfrm>
            <a:custGeom>
              <a:gdLst>
                <a:gd fmla="*/ 1811020 w 3945350" name="connsiteX0"/>
                <a:gd fmla="*/ 0 h 3222475" name="connsiteY0"/>
                <a:gd fmla="*/ 3217848 w 3945350" name="connsiteX1"/>
                <a:gd fmla="*/ 0 h 3222475" name="connsiteY1"/>
                <a:gd fmla="*/ 3260372 w 3945350" name="connsiteX2"/>
                <a:gd fmla="*/ 80487 h 3222475" name="connsiteY2"/>
                <a:gd fmla="*/ 3478982 w 3945350" name="connsiteX3"/>
                <a:gd fmla="*/ 938718 h 3222475" name="connsiteY3"/>
                <a:gd fmla="*/ 3464408 w 3945350" name="connsiteX4"/>
                <a:gd fmla="*/ 1316921 h 3222475" name="connsiteY4"/>
                <a:gd fmla="*/ 3930776 w 3945350" name="connsiteX5"/>
                <a:gd fmla="*/ 1927866 h 3222475" name="connsiteY5"/>
                <a:gd fmla="*/ 3872480 w 3945350" name="connsiteX6"/>
                <a:gd fmla="*/ 2102421 h 3222475" name="connsiteY6"/>
                <a:gd fmla="*/ 3610148 w 3945350" name="connsiteX7"/>
                <a:gd fmla="*/ 2204245 h 3222475" name="connsiteY7"/>
                <a:gd fmla="*/ 3610148 w 3945350" name="connsiteX8"/>
                <a:gd fmla="*/ 2378801 h 3222475" name="connsiteY8"/>
                <a:gd fmla="*/ 3595574 w 3945350" name="connsiteX9"/>
                <a:gd fmla="*/ 2596995 h 3222475" name="connsiteY9"/>
                <a:gd fmla="*/ 3508130 w 3945350" name="connsiteX10"/>
                <a:gd fmla="*/ 2655180 h 3222475" name="connsiteY10"/>
                <a:gd fmla="*/ 3522704 w 3945350" name="connsiteX11"/>
                <a:gd fmla="*/ 2844282 h 3222475" name="connsiteY11"/>
                <a:gd fmla="*/ 3435260 w 3945350" name="connsiteX12"/>
                <a:gd fmla="*/ 3077023 h 3222475" name="connsiteY12"/>
                <a:gd fmla="*/ 3471695 w 3945350" name="connsiteX13"/>
                <a:gd fmla="*/ 3189757 h 3222475" name="connsiteY13"/>
                <a:gd fmla="*/ 3475904 w 3945350" name="connsiteX14"/>
                <a:gd fmla="*/ 3222475 h 3222475" name="connsiteY14"/>
                <a:gd fmla="*/ 3041902 w 3945350" name="connsiteX15"/>
                <a:gd fmla="*/ 3222475 h 3222475" name="connsiteY15"/>
                <a:gd fmla="*/ 3041902 w 3945350" name="connsiteX16"/>
                <a:gd fmla="*/ 3217712 h 3222475" name="connsiteY16"/>
                <a:gd fmla="*/ 3051072 w 3945350" name="connsiteX17"/>
                <a:gd fmla="*/ 3217712 h 3222475" name="connsiteY17"/>
                <a:gd fmla="*/ 3051072 w 3945350" name="connsiteX18"/>
                <a:gd fmla="*/ 3201832 h 3222475" name="connsiteY18"/>
                <a:gd fmla="*/ 3051072 w 3945350" name="connsiteX19"/>
                <a:gd fmla="*/ 2997797 h 3222475" name="connsiteY19"/>
                <a:gd fmla="*/ 3045456 w 3945350" name="connsiteX20"/>
                <a:gd fmla="*/ 2997797 h 3222475" name="connsiteY20"/>
                <a:gd fmla="*/ 3043452 w 3945350" name="connsiteX21"/>
                <a:gd fmla="*/ 2924972 h 3222475" name="connsiteY21"/>
                <a:gd fmla="*/ 2814852 w 3945350" name="connsiteX22"/>
                <a:gd fmla="*/ 2924972 h 3222475" name="connsiteY22"/>
                <a:gd fmla="*/ 2814852 w 3945350" name="connsiteX23"/>
                <a:gd fmla="*/ 2670972 h 3222475" name="connsiteY23"/>
                <a:gd fmla="*/ 2408452 w 3945350" name="connsiteX24"/>
                <a:gd fmla="*/ 2670972 h 3222475" name="connsiteY24"/>
                <a:gd fmla="*/ 2408452 w 3945350" name="connsiteX25"/>
                <a:gd fmla="*/ 2378872 h 3222475" name="connsiteY25"/>
                <a:gd fmla="*/ 2014752 w 3945350" name="connsiteX26"/>
                <a:gd fmla="*/ 2378872 h 3222475" name="connsiteY26"/>
                <a:gd fmla="*/ 2014752 w 3945350" name="connsiteX27"/>
                <a:gd fmla="*/ 2137572 h 3222475" name="connsiteY27"/>
                <a:gd fmla="*/ 1621052 w 3945350" name="connsiteX28"/>
                <a:gd fmla="*/ 2137572 h 3222475" name="connsiteY28"/>
                <a:gd fmla="*/ 1621052 w 3945350" name="connsiteX29"/>
                <a:gd fmla="*/ 1870872 h 3222475" name="connsiteY29"/>
                <a:gd fmla="*/ 1240052 w 3945350" name="connsiteX30"/>
                <a:gd fmla="*/ 1870872 h 3222475" name="connsiteY30"/>
                <a:gd fmla="*/ 1240052 w 3945350" name="connsiteX31"/>
                <a:gd fmla="*/ 1604172 h 3222475" name="connsiteY31"/>
                <a:gd fmla="*/ 0 w 3945350" name="connsiteX32"/>
                <a:gd fmla="*/ 1604172 h 3222475" name="connsiteY32"/>
                <a:gd fmla="*/ 0 w 3945350" name="connsiteX33"/>
                <a:gd fmla="*/ 1597660 h 3222475" name="connsiteY33"/>
                <a:gd fmla="*/ 0 w 3945350" name="connsiteX34"/>
                <a:gd fmla="*/ 1393625 h 3222475" name="connsiteY34"/>
                <a:gd fmla="*/ 5616 w 3945350" name="connsiteX35"/>
                <a:gd fmla="*/ 1393625 h 3222475" name="connsiteY35"/>
                <a:gd fmla="*/ 7620 w 3945350" name="connsiteX36"/>
                <a:gd fmla="*/ 1320800 h 3222475" name="connsiteY36"/>
                <a:gd fmla="*/ 236220 w 3945350" name="connsiteX37"/>
                <a:gd fmla="*/ 1320800 h 3222475" name="connsiteY37"/>
                <a:gd fmla="*/ 236220 w 3945350" name="connsiteX38"/>
                <a:gd fmla="*/ 1066800 h 3222475" name="connsiteY38"/>
                <a:gd fmla="*/ 642620 w 3945350" name="connsiteX39"/>
                <a:gd fmla="*/ 1066800 h 3222475" name="connsiteY39"/>
                <a:gd fmla="*/ 642620 w 3945350" name="connsiteX40"/>
                <a:gd fmla="*/ 774700 h 3222475" name="connsiteY40"/>
                <a:gd fmla="*/ 1036320 w 3945350" name="connsiteX41"/>
                <a:gd fmla="*/ 774700 h 3222475" name="connsiteY41"/>
                <a:gd fmla="*/ 1036320 w 3945350" name="connsiteX42"/>
                <a:gd fmla="*/ 533400 h 3222475" name="connsiteY42"/>
                <a:gd fmla="*/ 1430020 w 3945350" name="connsiteX43"/>
                <a:gd fmla="*/ 533400 h 3222475" name="connsiteY43"/>
                <a:gd fmla="*/ 1430020 w 3945350" name="connsiteX44"/>
                <a:gd fmla="*/ 266700 h 3222475" name="connsiteY44"/>
                <a:gd fmla="*/ 1811020 w 3945350" name="connsiteX45"/>
                <a:gd fmla="*/ 266700 h 3222475" name="connsiteY45"/>
                <a:gd fmla="*/ 1811020 w 3945350" name="connsiteX0-1"/>
                <a:gd fmla="*/ 0 h 3222475" name="connsiteY0-2"/>
                <a:gd fmla="*/ 3217848 w 3945350" name="connsiteX1-3"/>
                <a:gd fmla="*/ 0 h 3222475" name="connsiteY1-4"/>
                <a:gd fmla="*/ 3260372 w 3945350" name="connsiteX2-5"/>
                <a:gd fmla="*/ 80487 h 3222475" name="connsiteY2-6"/>
                <a:gd fmla="*/ 3478982 w 3945350" name="connsiteX3-7"/>
                <a:gd fmla="*/ 938718 h 3222475" name="connsiteY3-8"/>
                <a:gd fmla="*/ 3464408 w 3945350" name="connsiteX4-9"/>
                <a:gd fmla="*/ 1316921 h 3222475" name="connsiteY4-10"/>
                <a:gd fmla="*/ 3930776 w 3945350" name="connsiteX5-11"/>
                <a:gd fmla="*/ 1927866 h 3222475" name="connsiteY5-12"/>
                <a:gd fmla="*/ 3872480 w 3945350" name="connsiteX6-13"/>
                <a:gd fmla="*/ 2102421 h 3222475" name="connsiteY6-14"/>
                <a:gd fmla="*/ 3610148 w 3945350" name="connsiteX7-15"/>
                <a:gd fmla="*/ 2204245 h 3222475" name="connsiteY7-16"/>
                <a:gd fmla="*/ 3610148 w 3945350" name="connsiteX8-17"/>
                <a:gd fmla="*/ 2378801 h 3222475" name="connsiteY8-18"/>
                <a:gd fmla="*/ 3595574 w 3945350" name="connsiteX9-19"/>
                <a:gd fmla="*/ 2596995 h 3222475" name="connsiteY9-20"/>
                <a:gd fmla="*/ 3508130 w 3945350" name="connsiteX10-21"/>
                <a:gd fmla="*/ 2655180 h 3222475" name="connsiteY10-22"/>
                <a:gd fmla="*/ 3522704 w 3945350" name="connsiteX11-23"/>
                <a:gd fmla="*/ 2844282 h 3222475" name="connsiteY11-24"/>
                <a:gd fmla="*/ 3435260 w 3945350" name="connsiteX12-25"/>
                <a:gd fmla="*/ 3077023 h 3222475" name="connsiteY12-26"/>
                <a:gd fmla="*/ 3471695 w 3945350" name="connsiteX13-27"/>
                <a:gd fmla="*/ 3189757 h 3222475" name="connsiteY13-28"/>
                <a:gd fmla="*/ 3475904 w 3945350" name="connsiteX14-29"/>
                <a:gd fmla="*/ 3222475 h 3222475" name="connsiteY14-30"/>
                <a:gd fmla="*/ 3041902 w 3945350" name="connsiteX15-31"/>
                <a:gd fmla="*/ 3222475 h 3222475" name="connsiteY15-32"/>
                <a:gd fmla="*/ 3041902 w 3945350" name="connsiteX16-33"/>
                <a:gd fmla="*/ 3217712 h 3222475" name="connsiteY16-34"/>
                <a:gd fmla="*/ 3051072 w 3945350" name="connsiteX17-35"/>
                <a:gd fmla="*/ 3217712 h 3222475" name="connsiteY17-36"/>
                <a:gd fmla="*/ 3051072 w 3945350" name="connsiteX18-37"/>
                <a:gd fmla="*/ 3201832 h 3222475" name="connsiteY18-38"/>
                <a:gd fmla="*/ 3051072 w 3945350" name="connsiteX19-39"/>
                <a:gd fmla="*/ 2997797 h 3222475" name="connsiteY19-40"/>
                <a:gd fmla="*/ 3045456 w 3945350" name="connsiteX20-41"/>
                <a:gd fmla="*/ 2997797 h 3222475" name="connsiteY20-42"/>
                <a:gd fmla="*/ 3043452 w 3945350" name="connsiteX21-43"/>
                <a:gd fmla="*/ 2924972 h 3222475" name="connsiteY21-44"/>
                <a:gd fmla="*/ 2814852 w 3945350" name="connsiteX22-45"/>
                <a:gd fmla="*/ 2924972 h 3222475" name="connsiteY22-46"/>
                <a:gd fmla="*/ 2814852 w 3945350" name="connsiteX23-47"/>
                <a:gd fmla="*/ 2670972 h 3222475" name="connsiteY23-48"/>
                <a:gd fmla="*/ 2408452 w 3945350" name="connsiteX24-49"/>
                <a:gd fmla="*/ 2670972 h 3222475" name="connsiteY24-50"/>
                <a:gd fmla="*/ 2408452 w 3945350" name="connsiteX25-51"/>
                <a:gd fmla="*/ 2378872 h 3222475" name="connsiteY25-52"/>
                <a:gd fmla="*/ 2014752 w 3945350" name="connsiteX26-53"/>
                <a:gd fmla="*/ 2378872 h 3222475" name="connsiteY26-54"/>
                <a:gd fmla="*/ 2014752 w 3945350" name="connsiteX27-55"/>
                <a:gd fmla="*/ 2137572 h 3222475" name="connsiteY27-56"/>
                <a:gd fmla="*/ 1621052 w 3945350" name="connsiteX28-57"/>
                <a:gd fmla="*/ 2137572 h 3222475" name="connsiteY28-58"/>
                <a:gd fmla="*/ 1621052 w 3945350" name="connsiteX29-59"/>
                <a:gd fmla="*/ 1870872 h 3222475" name="connsiteY29-60"/>
                <a:gd fmla="*/ 1240052 w 3945350" name="connsiteX30-61"/>
                <a:gd fmla="*/ 1870872 h 3222475" name="connsiteY30-62"/>
                <a:gd fmla="*/ 1240052 w 3945350" name="connsiteX31-63"/>
                <a:gd fmla="*/ 1604172 h 3222475" name="connsiteY31-64"/>
                <a:gd fmla="*/ 0 w 3945350" name="connsiteX32-65"/>
                <a:gd fmla="*/ 1604172 h 3222475" name="connsiteY32-66"/>
                <a:gd fmla="*/ 0 w 3945350" name="connsiteX33-67"/>
                <a:gd fmla="*/ 1597660 h 3222475" name="connsiteY33-68"/>
                <a:gd fmla="*/ 0 w 3945350" name="connsiteX34-69"/>
                <a:gd fmla="*/ 1393625 h 3222475" name="connsiteY34-70"/>
                <a:gd fmla="*/ 7620 w 3945350" name="connsiteX35-71"/>
                <a:gd fmla="*/ 1320800 h 3222475" name="connsiteY35-72"/>
                <a:gd fmla="*/ 236220 w 3945350" name="connsiteX36-73"/>
                <a:gd fmla="*/ 1320800 h 3222475" name="connsiteY36-74"/>
                <a:gd fmla="*/ 236220 w 3945350" name="connsiteX37-75"/>
                <a:gd fmla="*/ 1066800 h 3222475" name="connsiteY37-76"/>
                <a:gd fmla="*/ 642620 w 3945350" name="connsiteX38-77"/>
                <a:gd fmla="*/ 1066800 h 3222475" name="connsiteY38-78"/>
                <a:gd fmla="*/ 642620 w 3945350" name="connsiteX39-79"/>
                <a:gd fmla="*/ 774700 h 3222475" name="connsiteY39-80"/>
                <a:gd fmla="*/ 1036320 w 3945350" name="connsiteX40-81"/>
                <a:gd fmla="*/ 774700 h 3222475" name="connsiteY40-82"/>
                <a:gd fmla="*/ 1036320 w 3945350" name="connsiteX41-83"/>
                <a:gd fmla="*/ 533400 h 3222475" name="connsiteY41-84"/>
                <a:gd fmla="*/ 1430020 w 3945350" name="connsiteX42-85"/>
                <a:gd fmla="*/ 533400 h 3222475" name="connsiteY42-86"/>
                <a:gd fmla="*/ 1430020 w 3945350" name="connsiteX43-87"/>
                <a:gd fmla="*/ 266700 h 3222475" name="connsiteY43-88"/>
                <a:gd fmla="*/ 1811020 w 3945350" name="connsiteX44-89"/>
                <a:gd fmla="*/ 266700 h 3222475" name="connsiteY44-90"/>
                <a:gd fmla="*/ 1811020 w 3945350" name="connsiteX45-91"/>
                <a:gd fmla="*/ 0 h 3222475" name="connsiteY45-92"/>
                <a:gd fmla="*/ 1811020 w 3945350" name="connsiteX0-93"/>
                <a:gd fmla="*/ 0 h 3222475" name="connsiteY0-94"/>
                <a:gd fmla="*/ 3217848 w 3945350" name="connsiteX1-95"/>
                <a:gd fmla="*/ 0 h 3222475" name="connsiteY1-96"/>
                <a:gd fmla="*/ 3260372 w 3945350" name="connsiteX2-97"/>
                <a:gd fmla="*/ 80487 h 3222475" name="connsiteY2-98"/>
                <a:gd fmla="*/ 3478982 w 3945350" name="connsiteX3-99"/>
                <a:gd fmla="*/ 938718 h 3222475" name="connsiteY3-100"/>
                <a:gd fmla="*/ 3464408 w 3945350" name="connsiteX4-101"/>
                <a:gd fmla="*/ 1316921 h 3222475" name="connsiteY4-102"/>
                <a:gd fmla="*/ 3930776 w 3945350" name="connsiteX5-103"/>
                <a:gd fmla="*/ 1927866 h 3222475" name="connsiteY5-104"/>
                <a:gd fmla="*/ 3872480 w 3945350" name="connsiteX6-105"/>
                <a:gd fmla="*/ 2102421 h 3222475" name="connsiteY6-106"/>
                <a:gd fmla="*/ 3610148 w 3945350" name="connsiteX7-107"/>
                <a:gd fmla="*/ 2204245 h 3222475" name="connsiteY7-108"/>
                <a:gd fmla="*/ 3610148 w 3945350" name="connsiteX8-109"/>
                <a:gd fmla="*/ 2378801 h 3222475" name="connsiteY8-110"/>
                <a:gd fmla="*/ 3595574 w 3945350" name="connsiteX9-111"/>
                <a:gd fmla="*/ 2596995 h 3222475" name="connsiteY9-112"/>
                <a:gd fmla="*/ 3508130 w 3945350" name="connsiteX10-113"/>
                <a:gd fmla="*/ 2655180 h 3222475" name="connsiteY10-114"/>
                <a:gd fmla="*/ 3522704 w 3945350" name="connsiteX11-115"/>
                <a:gd fmla="*/ 2844282 h 3222475" name="connsiteY11-116"/>
                <a:gd fmla="*/ 3435260 w 3945350" name="connsiteX12-117"/>
                <a:gd fmla="*/ 3077023 h 3222475" name="connsiteY12-118"/>
                <a:gd fmla="*/ 3471695 w 3945350" name="connsiteX13-119"/>
                <a:gd fmla="*/ 3189757 h 3222475" name="connsiteY13-120"/>
                <a:gd fmla="*/ 3475904 w 3945350" name="connsiteX14-121"/>
                <a:gd fmla="*/ 3222475 h 3222475" name="connsiteY14-122"/>
                <a:gd fmla="*/ 3041902 w 3945350" name="connsiteX15-123"/>
                <a:gd fmla="*/ 3222475 h 3222475" name="connsiteY15-124"/>
                <a:gd fmla="*/ 3041902 w 3945350" name="connsiteX16-125"/>
                <a:gd fmla="*/ 3217712 h 3222475" name="connsiteY16-126"/>
                <a:gd fmla="*/ 3051072 w 3945350" name="connsiteX17-127"/>
                <a:gd fmla="*/ 3217712 h 3222475" name="connsiteY17-128"/>
                <a:gd fmla="*/ 3051072 w 3945350" name="connsiteX18-129"/>
                <a:gd fmla="*/ 3201832 h 3222475" name="connsiteY18-130"/>
                <a:gd fmla="*/ 3051072 w 3945350" name="connsiteX19-131"/>
                <a:gd fmla="*/ 2997797 h 3222475" name="connsiteY19-132"/>
                <a:gd fmla="*/ 3045456 w 3945350" name="connsiteX20-133"/>
                <a:gd fmla="*/ 2997797 h 3222475" name="connsiteY20-134"/>
                <a:gd fmla="*/ 3043452 w 3945350" name="connsiteX21-135"/>
                <a:gd fmla="*/ 2924972 h 3222475" name="connsiteY21-136"/>
                <a:gd fmla="*/ 2814852 w 3945350" name="connsiteX22-137"/>
                <a:gd fmla="*/ 2924972 h 3222475" name="connsiteY22-138"/>
                <a:gd fmla="*/ 2814852 w 3945350" name="connsiteX23-139"/>
                <a:gd fmla="*/ 2670972 h 3222475" name="connsiteY23-140"/>
                <a:gd fmla="*/ 2408452 w 3945350" name="connsiteX24-141"/>
                <a:gd fmla="*/ 2670972 h 3222475" name="connsiteY24-142"/>
                <a:gd fmla="*/ 2408452 w 3945350" name="connsiteX25-143"/>
                <a:gd fmla="*/ 2378872 h 3222475" name="connsiteY25-144"/>
                <a:gd fmla="*/ 2014752 w 3945350" name="connsiteX26-145"/>
                <a:gd fmla="*/ 2378872 h 3222475" name="connsiteY26-146"/>
                <a:gd fmla="*/ 2014752 w 3945350" name="connsiteX27-147"/>
                <a:gd fmla="*/ 2137572 h 3222475" name="connsiteY27-148"/>
                <a:gd fmla="*/ 1621052 w 3945350" name="connsiteX28-149"/>
                <a:gd fmla="*/ 2137572 h 3222475" name="connsiteY28-150"/>
                <a:gd fmla="*/ 1621052 w 3945350" name="connsiteX29-151"/>
                <a:gd fmla="*/ 1870872 h 3222475" name="connsiteY29-152"/>
                <a:gd fmla="*/ 1240052 w 3945350" name="connsiteX30-153"/>
                <a:gd fmla="*/ 1870872 h 3222475" name="connsiteY30-154"/>
                <a:gd fmla="*/ 1240052 w 3945350" name="connsiteX31-155"/>
                <a:gd fmla="*/ 1604172 h 3222475" name="connsiteY31-156"/>
                <a:gd fmla="*/ 0 w 3945350" name="connsiteX32-157"/>
                <a:gd fmla="*/ 1604172 h 3222475" name="connsiteY32-158"/>
                <a:gd fmla="*/ 0 w 3945350" name="connsiteX33-159"/>
                <a:gd fmla="*/ 1597660 h 3222475" name="connsiteY33-160"/>
                <a:gd fmla="*/ 7620 w 3945350" name="connsiteX34-161"/>
                <a:gd fmla="*/ 1320800 h 3222475" name="connsiteY34-162"/>
                <a:gd fmla="*/ 236220 w 3945350" name="connsiteX35-163"/>
                <a:gd fmla="*/ 1320800 h 3222475" name="connsiteY35-164"/>
                <a:gd fmla="*/ 236220 w 3945350" name="connsiteX36-165"/>
                <a:gd fmla="*/ 1066800 h 3222475" name="connsiteY36-166"/>
                <a:gd fmla="*/ 642620 w 3945350" name="connsiteX37-167"/>
                <a:gd fmla="*/ 1066800 h 3222475" name="connsiteY37-168"/>
                <a:gd fmla="*/ 642620 w 3945350" name="connsiteX38-169"/>
                <a:gd fmla="*/ 774700 h 3222475" name="connsiteY38-170"/>
                <a:gd fmla="*/ 1036320 w 3945350" name="connsiteX39-171"/>
                <a:gd fmla="*/ 774700 h 3222475" name="connsiteY39-172"/>
                <a:gd fmla="*/ 1036320 w 3945350" name="connsiteX40-173"/>
                <a:gd fmla="*/ 533400 h 3222475" name="connsiteY40-174"/>
                <a:gd fmla="*/ 1430020 w 3945350" name="connsiteX41-175"/>
                <a:gd fmla="*/ 533400 h 3222475" name="connsiteY41-176"/>
                <a:gd fmla="*/ 1430020 w 3945350" name="connsiteX42-177"/>
                <a:gd fmla="*/ 266700 h 3222475" name="connsiteY42-178"/>
                <a:gd fmla="*/ 1811020 w 3945350" name="connsiteX43-179"/>
                <a:gd fmla="*/ 266700 h 3222475" name="connsiteY43-180"/>
                <a:gd fmla="*/ 1811020 w 3945350" name="connsiteX44-181"/>
                <a:gd fmla="*/ 0 h 3222475" name="connsiteY44-182"/>
                <a:gd fmla="*/ 1898650 w 4032980" name="connsiteX0-183"/>
                <a:gd fmla="*/ 0 h 3222475" name="connsiteY0-184"/>
                <a:gd fmla="*/ 3305478 w 4032980" name="connsiteX1-185"/>
                <a:gd fmla="*/ 0 h 3222475" name="connsiteY1-186"/>
                <a:gd fmla="*/ 3348002 w 4032980" name="connsiteX2-187"/>
                <a:gd fmla="*/ 80487 h 3222475" name="connsiteY2-188"/>
                <a:gd fmla="*/ 3566612 w 4032980" name="connsiteX3-189"/>
                <a:gd fmla="*/ 938718 h 3222475" name="connsiteY3-190"/>
                <a:gd fmla="*/ 3552038 w 4032980" name="connsiteX4-191"/>
                <a:gd fmla="*/ 1316921 h 3222475" name="connsiteY4-192"/>
                <a:gd fmla="*/ 4018406 w 4032980" name="connsiteX5-193"/>
                <a:gd fmla="*/ 1927866 h 3222475" name="connsiteY5-194"/>
                <a:gd fmla="*/ 3960110 w 4032980" name="connsiteX6-195"/>
                <a:gd fmla="*/ 2102421 h 3222475" name="connsiteY6-196"/>
                <a:gd fmla="*/ 3697778 w 4032980" name="connsiteX7-197"/>
                <a:gd fmla="*/ 2204245 h 3222475" name="connsiteY7-198"/>
                <a:gd fmla="*/ 3697778 w 4032980" name="connsiteX8-199"/>
                <a:gd fmla="*/ 2378801 h 3222475" name="connsiteY8-200"/>
                <a:gd fmla="*/ 3683204 w 4032980" name="connsiteX9-201"/>
                <a:gd fmla="*/ 2596995 h 3222475" name="connsiteY9-202"/>
                <a:gd fmla="*/ 3595760 w 4032980" name="connsiteX10-203"/>
                <a:gd fmla="*/ 2655180 h 3222475" name="connsiteY10-204"/>
                <a:gd fmla="*/ 3610334 w 4032980" name="connsiteX11-205"/>
                <a:gd fmla="*/ 2844282 h 3222475" name="connsiteY11-206"/>
                <a:gd fmla="*/ 3522890 w 4032980" name="connsiteX12-207"/>
                <a:gd fmla="*/ 3077023 h 3222475" name="connsiteY12-208"/>
                <a:gd fmla="*/ 3559325 w 4032980" name="connsiteX13-209"/>
                <a:gd fmla="*/ 3189757 h 3222475" name="connsiteY13-210"/>
                <a:gd fmla="*/ 3563534 w 4032980" name="connsiteX14-211"/>
                <a:gd fmla="*/ 3222475 h 3222475" name="connsiteY14-212"/>
                <a:gd fmla="*/ 3129532 w 4032980" name="connsiteX15-213"/>
                <a:gd fmla="*/ 3222475 h 3222475" name="connsiteY15-214"/>
                <a:gd fmla="*/ 3129532 w 4032980" name="connsiteX16-215"/>
                <a:gd fmla="*/ 3217712 h 3222475" name="connsiteY16-216"/>
                <a:gd fmla="*/ 3138702 w 4032980" name="connsiteX17-217"/>
                <a:gd fmla="*/ 3217712 h 3222475" name="connsiteY17-218"/>
                <a:gd fmla="*/ 3138702 w 4032980" name="connsiteX18-219"/>
                <a:gd fmla="*/ 3201832 h 3222475" name="connsiteY18-220"/>
                <a:gd fmla="*/ 3138702 w 4032980" name="connsiteX19-221"/>
                <a:gd fmla="*/ 2997797 h 3222475" name="connsiteY19-222"/>
                <a:gd fmla="*/ 3133086 w 4032980" name="connsiteX20-223"/>
                <a:gd fmla="*/ 2997797 h 3222475" name="connsiteY20-224"/>
                <a:gd fmla="*/ 3131082 w 4032980" name="connsiteX21-225"/>
                <a:gd fmla="*/ 2924972 h 3222475" name="connsiteY21-226"/>
                <a:gd fmla="*/ 2902482 w 4032980" name="connsiteX22-227"/>
                <a:gd fmla="*/ 2924972 h 3222475" name="connsiteY22-228"/>
                <a:gd fmla="*/ 2902482 w 4032980" name="connsiteX23-229"/>
                <a:gd fmla="*/ 2670972 h 3222475" name="connsiteY23-230"/>
                <a:gd fmla="*/ 2496082 w 4032980" name="connsiteX24-231"/>
                <a:gd fmla="*/ 2670972 h 3222475" name="connsiteY24-232"/>
                <a:gd fmla="*/ 2496082 w 4032980" name="connsiteX25-233"/>
                <a:gd fmla="*/ 2378872 h 3222475" name="connsiteY25-234"/>
                <a:gd fmla="*/ 2102382 w 4032980" name="connsiteX26-235"/>
                <a:gd fmla="*/ 2378872 h 3222475" name="connsiteY26-236"/>
                <a:gd fmla="*/ 2102382 w 4032980" name="connsiteX27-237"/>
                <a:gd fmla="*/ 2137572 h 3222475" name="connsiteY27-238"/>
                <a:gd fmla="*/ 1708682 w 4032980" name="connsiteX28-239"/>
                <a:gd fmla="*/ 2137572 h 3222475" name="connsiteY28-240"/>
                <a:gd fmla="*/ 1708682 w 4032980" name="connsiteX29-241"/>
                <a:gd fmla="*/ 1870872 h 3222475" name="connsiteY29-242"/>
                <a:gd fmla="*/ 1327682 w 4032980" name="connsiteX30-243"/>
                <a:gd fmla="*/ 1870872 h 3222475" name="connsiteY30-244"/>
                <a:gd fmla="*/ 1327682 w 4032980" name="connsiteX31-245"/>
                <a:gd fmla="*/ 1604172 h 3222475" name="connsiteY31-246"/>
                <a:gd fmla="*/ 87630 w 4032980" name="connsiteX32-247"/>
                <a:gd fmla="*/ 1604172 h 3222475" name="connsiteY32-248"/>
                <a:gd fmla="*/ 87630 w 4032980" name="connsiteX33-249"/>
                <a:gd fmla="*/ 1597660 h 3222475" name="connsiteY33-250"/>
                <a:gd fmla="*/ 0 w 4032980" name="connsiteX34-251"/>
                <a:gd fmla="*/ 1320800 h 3222475" name="connsiteY34-252"/>
                <a:gd fmla="*/ 323850 w 4032980" name="connsiteX35-253"/>
                <a:gd fmla="*/ 1320800 h 3222475" name="connsiteY35-254"/>
                <a:gd fmla="*/ 323850 w 4032980" name="connsiteX36-255"/>
                <a:gd fmla="*/ 1066800 h 3222475" name="connsiteY36-256"/>
                <a:gd fmla="*/ 730250 w 4032980" name="connsiteX37-257"/>
                <a:gd fmla="*/ 1066800 h 3222475" name="connsiteY37-258"/>
                <a:gd fmla="*/ 730250 w 4032980" name="connsiteX38-259"/>
                <a:gd fmla="*/ 774700 h 3222475" name="connsiteY38-260"/>
                <a:gd fmla="*/ 1123950 w 4032980" name="connsiteX39-261"/>
                <a:gd fmla="*/ 774700 h 3222475" name="connsiteY39-262"/>
                <a:gd fmla="*/ 1123950 w 4032980" name="connsiteX40-263"/>
                <a:gd fmla="*/ 533400 h 3222475" name="connsiteY40-264"/>
                <a:gd fmla="*/ 1517650 w 4032980" name="connsiteX41-265"/>
                <a:gd fmla="*/ 533400 h 3222475" name="connsiteY41-266"/>
                <a:gd fmla="*/ 1517650 w 4032980" name="connsiteX42-267"/>
                <a:gd fmla="*/ 266700 h 3222475" name="connsiteY42-268"/>
                <a:gd fmla="*/ 1898650 w 4032980" name="connsiteX43-269"/>
                <a:gd fmla="*/ 266700 h 3222475" name="connsiteY43-270"/>
                <a:gd fmla="*/ 1898650 w 4032980" name="connsiteX44-271"/>
                <a:gd fmla="*/ 0 h 3222475" name="connsiteY44-272"/>
                <a:gd fmla="*/ 1899920 w 4034250" name="connsiteX0-273"/>
                <a:gd fmla="*/ 0 h 3222475" name="connsiteY0-274"/>
                <a:gd fmla="*/ 3306748 w 4034250" name="connsiteX1-275"/>
                <a:gd fmla="*/ 0 h 3222475" name="connsiteY1-276"/>
                <a:gd fmla="*/ 3349272 w 4034250" name="connsiteX2-277"/>
                <a:gd fmla="*/ 80487 h 3222475" name="connsiteY2-278"/>
                <a:gd fmla="*/ 3567882 w 4034250" name="connsiteX3-279"/>
                <a:gd fmla="*/ 938718 h 3222475" name="connsiteY3-280"/>
                <a:gd fmla="*/ 3553308 w 4034250" name="connsiteX4-281"/>
                <a:gd fmla="*/ 1316921 h 3222475" name="connsiteY4-282"/>
                <a:gd fmla="*/ 4019676 w 4034250" name="connsiteX5-283"/>
                <a:gd fmla="*/ 1927866 h 3222475" name="connsiteY5-284"/>
                <a:gd fmla="*/ 3961380 w 4034250" name="connsiteX6-285"/>
                <a:gd fmla="*/ 2102421 h 3222475" name="connsiteY6-286"/>
                <a:gd fmla="*/ 3699048 w 4034250" name="connsiteX7-287"/>
                <a:gd fmla="*/ 2204245 h 3222475" name="connsiteY7-288"/>
                <a:gd fmla="*/ 3699048 w 4034250" name="connsiteX8-289"/>
                <a:gd fmla="*/ 2378801 h 3222475" name="connsiteY8-290"/>
                <a:gd fmla="*/ 3684474 w 4034250" name="connsiteX9-291"/>
                <a:gd fmla="*/ 2596995 h 3222475" name="connsiteY9-292"/>
                <a:gd fmla="*/ 3597030 w 4034250" name="connsiteX10-293"/>
                <a:gd fmla="*/ 2655180 h 3222475" name="connsiteY10-294"/>
                <a:gd fmla="*/ 3611604 w 4034250" name="connsiteX11-295"/>
                <a:gd fmla="*/ 2844282 h 3222475" name="connsiteY11-296"/>
                <a:gd fmla="*/ 3524160 w 4034250" name="connsiteX12-297"/>
                <a:gd fmla="*/ 3077023 h 3222475" name="connsiteY12-298"/>
                <a:gd fmla="*/ 3560595 w 4034250" name="connsiteX13-299"/>
                <a:gd fmla="*/ 3189757 h 3222475" name="connsiteY13-300"/>
                <a:gd fmla="*/ 3564804 w 4034250" name="connsiteX14-301"/>
                <a:gd fmla="*/ 3222475 h 3222475" name="connsiteY14-302"/>
                <a:gd fmla="*/ 3130802 w 4034250" name="connsiteX15-303"/>
                <a:gd fmla="*/ 3222475 h 3222475" name="connsiteY15-304"/>
                <a:gd fmla="*/ 3130802 w 4034250" name="connsiteX16-305"/>
                <a:gd fmla="*/ 3217712 h 3222475" name="connsiteY16-306"/>
                <a:gd fmla="*/ 3139972 w 4034250" name="connsiteX17-307"/>
                <a:gd fmla="*/ 3217712 h 3222475" name="connsiteY17-308"/>
                <a:gd fmla="*/ 3139972 w 4034250" name="connsiteX18-309"/>
                <a:gd fmla="*/ 3201832 h 3222475" name="connsiteY18-310"/>
                <a:gd fmla="*/ 3139972 w 4034250" name="connsiteX19-311"/>
                <a:gd fmla="*/ 2997797 h 3222475" name="connsiteY19-312"/>
                <a:gd fmla="*/ 3134356 w 4034250" name="connsiteX20-313"/>
                <a:gd fmla="*/ 2997797 h 3222475" name="connsiteY20-314"/>
                <a:gd fmla="*/ 3132352 w 4034250" name="connsiteX21-315"/>
                <a:gd fmla="*/ 2924972 h 3222475" name="connsiteY21-316"/>
                <a:gd fmla="*/ 2903752 w 4034250" name="connsiteX22-317"/>
                <a:gd fmla="*/ 2924972 h 3222475" name="connsiteY22-318"/>
                <a:gd fmla="*/ 2903752 w 4034250" name="connsiteX23-319"/>
                <a:gd fmla="*/ 2670972 h 3222475" name="connsiteY23-320"/>
                <a:gd fmla="*/ 2497352 w 4034250" name="connsiteX24-321"/>
                <a:gd fmla="*/ 2670972 h 3222475" name="connsiteY24-322"/>
                <a:gd fmla="*/ 2497352 w 4034250" name="connsiteX25-323"/>
                <a:gd fmla="*/ 2378872 h 3222475" name="connsiteY25-324"/>
                <a:gd fmla="*/ 2103652 w 4034250" name="connsiteX26-325"/>
                <a:gd fmla="*/ 2378872 h 3222475" name="connsiteY26-326"/>
                <a:gd fmla="*/ 2103652 w 4034250" name="connsiteX27-327"/>
                <a:gd fmla="*/ 2137572 h 3222475" name="connsiteY27-328"/>
                <a:gd fmla="*/ 1709952 w 4034250" name="connsiteX28-329"/>
                <a:gd fmla="*/ 2137572 h 3222475" name="connsiteY28-330"/>
                <a:gd fmla="*/ 1709952 w 4034250" name="connsiteX29-331"/>
                <a:gd fmla="*/ 1870872 h 3222475" name="connsiteY29-332"/>
                <a:gd fmla="*/ 1328952 w 4034250" name="connsiteX30-333"/>
                <a:gd fmla="*/ 1870872 h 3222475" name="connsiteY30-334"/>
                <a:gd fmla="*/ 1328952 w 4034250" name="connsiteX31-335"/>
                <a:gd fmla="*/ 1604172 h 3222475" name="connsiteY31-336"/>
                <a:gd fmla="*/ 88900 w 4034250" name="connsiteX32-337"/>
                <a:gd fmla="*/ 1604172 h 3222475" name="connsiteY32-338"/>
                <a:gd fmla="*/ 0 w 4034250" name="connsiteX33-339"/>
                <a:gd fmla="*/ 1591310 h 3222475" name="connsiteY33-340"/>
                <a:gd fmla="*/ 1270 w 4034250" name="connsiteX34-341"/>
                <a:gd fmla="*/ 1320800 h 3222475" name="connsiteY34-342"/>
                <a:gd fmla="*/ 325120 w 4034250" name="connsiteX35-343"/>
                <a:gd fmla="*/ 1320800 h 3222475" name="connsiteY35-344"/>
                <a:gd fmla="*/ 325120 w 4034250" name="connsiteX36-345"/>
                <a:gd fmla="*/ 1066800 h 3222475" name="connsiteY36-346"/>
                <a:gd fmla="*/ 731520 w 4034250" name="connsiteX37-347"/>
                <a:gd fmla="*/ 1066800 h 3222475" name="connsiteY37-348"/>
                <a:gd fmla="*/ 731520 w 4034250" name="connsiteX38-349"/>
                <a:gd fmla="*/ 774700 h 3222475" name="connsiteY38-350"/>
                <a:gd fmla="*/ 1125220 w 4034250" name="connsiteX39-351"/>
                <a:gd fmla="*/ 774700 h 3222475" name="connsiteY39-352"/>
                <a:gd fmla="*/ 1125220 w 4034250" name="connsiteX40-353"/>
                <a:gd fmla="*/ 533400 h 3222475" name="connsiteY40-354"/>
                <a:gd fmla="*/ 1518920 w 4034250" name="connsiteX41-355"/>
                <a:gd fmla="*/ 533400 h 3222475" name="connsiteY41-356"/>
                <a:gd fmla="*/ 1518920 w 4034250" name="connsiteX42-357"/>
                <a:gd fmla="*/ 266700 h 3222475" name="connsiteY42-358"/>
                <a:gd fmla="*/ 1899920 w 4034250" name="connsiteX43-359"/>
                <a:gd fmla="*/ 266700 h 3222475" name="connsiteY43-360"/>
                <a:gd fmla="*/ 1899920 w 4034250" name="connsiteX44-361"/>
                <a:gd fmla="*/ 0 h 3222475" name="connsiteY44-362"/>
                <a:gd fmla="*/ 1906270 w 4040600" name="connsiteX0-363"/>
                <a:gd fmla="*/ 0 h 3222475" name="connsiteY0-364"/>
                <a:gd fmla="*/ 3313098 w 4040600" name="connsiteX1-365"/>
                <a:gd fmla="*/ 0 h 3222475" name="connsiteY1-366"/>
                <a:gd fmla="*/ 3355622 w 4040600" name="connsiteX2-367"/>
                <a:gd fmla="*/ 80487 h 3222475" name="connsiteY2-368"/>
                <a:gd fmla="*/ 3574232 w 4040600" name="connsiteX3-369"/>
                <a:gd fmla="*/ 938718 h 3222475" name="connsiteY3-370"/>
                <a:gd fmla="*/ 3559658 w 4040600" name="connsiteX4-371"/>
                <a:gd fmla="*/ 1316921 h 3222475" name="connsiteY4-372"/>
                <a:gd fmla="*/ 4026026 w 4040600" name="connsiteX5-373"/>
                <a:gd fmla="*/ 1927866 h 3222475" name="connsiteY5-374"/>
                <a:gd fmla="*/ 3967730 w 4040600" name="connsiteX6-375"/>
                <a:gd fmla="*/ 2102421 h 3222475" name="connsiteY6-376"/>
                <a:gd fmla="*/ 3705398 w 4040600" name="connsiteX7-377"/>
                <a:gd fmla="*/ 2204245 h 3222475" name="connsiteY7-378"/>
                <a:gd fmla="*/ 3705398 w 4040600" name="connsiteX8-379"/>
                <a:gd fmla="*/ 2378801 h 3222475" name="connsiteY8-380"/>
                <a:gd fmla="*/ 3690824 w 4040600" name="connsiteX9-381"/>
                <a:gd fmla="*/ 2596995 h 3222475" name="connsiteY9-382"/>
                <a:gd fmla="*/ 3603380 w 4040600" name="connsiteX10-383"/>
                <a:gd fmla="*/ 2655180 h 3222475" name="connsiteY10-384"/>
                <a:gd fmla="*/ 3617954 w 4040600" name="connsiteX11-385"/>
                <a:gd fmla="*/ 2844282 h 3222475" name="connsiteY11-386"/>
                <a:gd fmla="*/ 3530510 w 4040600" name="connsiteX12-387"/>
                <a:gd fmla="*/ 3077023 h 3222475" name="connsiteY12-388"/>
                <a:gd fmla="*/ 3566945 w 4040600" name="connsiteX13-389"/>
                <a:gd fmla="*/ 3189757 h 3222475" name="connsiteY13-390"/>
                <a:gd fmla="*/ 3571154 w 4040600" name="connsiteX14-391"/>
                <a:gd fmla="*/ 3222475 h 3222475" name="connsiteY14-392"/>
                <a:gd fmla="*/ 3137152 w 4040600" name="connsiteX15-393"/>
                <a:gd fmla="*/ 3222475 h 3222475" name="connsiteY15-394"/>
                <a:gd fmla="*/ 3137152 w 4040600" name="connsiteX16-395"/>
                <a:gd fmla="*/ 3217712 h 3222475" name="connsiteY16-396"/>
                <a:gd fmla="*/ 3146322 w 4040600" name="connsiteX17-397"/>
                <a:gd fmla="*/ 3217712 h 3222475" name="connsiteY17-398"/>
                <a:gd fmla="*/ 3146322 w 4040600" name="connsiteX18-399"/>
                <a:gd fmla="*/ 3201832 h 3222475" name="connsiteY18-400"/>
                <a:gd fmla="*/ 3146322 w 4040600" name="connsiteX19-401"/>
                <a:gd fmla="*/ 2997797 h 3222475" name="connsiteY19-402"/>
                <a:gd fmla="*/ 3140706 w 4040600" name="connsiteX20-403"/>
                <a:gd fmla="*/ 2997797 h 3222475" name="connsiteY20-404"/>
                <a:gd fmla="*/ 3138702 w 4040600" name="connsiteX21-405"/>
                <a:gd fmla="*/ 2924972 h 3222475" name="connsiteY21-406"/>
                <a:gd fmla="*/ 2910102 w 4040600" name="connsiteX22-407"/>
                <a:gd fmla="*/ 2924972 h 3222475" name="connsiteY22-408"/>
                <a:gd fmla="*/ 2910102 w 4040600" name="connsiteX23-409"/>
                <a:gd fmla="*/ 2670972 h 3222475" name="connsiteY23-410"/>
                <a:gd fmla="*/ 2503702 w 4040600" name="connsiteX24-411"/>
                <a:gd fmla="*/ 2670972 h 3222475" name="connsiteY24-412"/>
                <a:gd fmla="*/ 2503702 w 4040600" name="connsiteX25-413"/>
                <a:gd fmla="*/ 2378872 h 3222475" name="connsiteY25-414"/>
                <a:gd fmla="*/ 2110002 w 4040600" name="connsiteX26-415"/>
                <a:gd fmla="*/ 2378872 h 3222475" name="connsiteY26-416"/>
                <a:gd fmla="*/ 2110002 w 4040600" name="connsiteX27-417"/>
                <a:gd fmla="*/ 2137572 h 3222475" name="connsiteY27-418"/>
                <a:gd fmla="*/ 1716302 w 4040600" name="connsiteX28-419"/>
                <a:gd fmla="*/ 2137572 h 3222475" name="connsiteY28-420"/>
                <a:gd fmla="*/ 1716302 w 4040600" name="connsiteX29-421"/>
                <a:gd fmla="*/ 1870872 h 3222475" name="connsiteY29-422"/>
                <a:gd fmla="*/ 1335302 w 4040600" name="connsiteX30-423"/>
                <a:gd fmla="*/ 1870872 h 3222475" name="connsiteY30-424"/>
                <a:gd fmla="*/ 1335302 w 4040600" name="connsiteX31-425"/>
                <a:gd fmla="*/ 1604172 h 3222475" name="connsiteY31-426"/>
                <a:gd fmla="*/ 95250 w 4040600" name="connsiteX32-427"/>
                <a:gd fmla="*/ 1604172 h 3222475" name="connsiteY32-428"/>
                <a:gd fmla="*/ 0 w 4040600" name="connsiteX33-429"/>
                <a:gd fmla="*/ 1597660 h 3222475" name="connsiteY33-430"/>
                <a:gd fmla="*/ 7620 w 4040600" name="connsiteX34-431"/>
                <a:gd fmla="*/ 1320800 h 3222475" name="connsiteY34-432"/>
                <a:gd fmla="*/ 331470 w 4040600" name="connsiteX35-433"/>
                <a:gd fmla="*/ 1320800 h 3222475" name="connsiteY35-434"/>
                <a:gd fmla="*/ 331470 w 4040600" name="connsiteX36-435"/>
                <a:gd fmla="*/ 1066800 h 3222475" name="connsiteY36-436"/>
                <a:gd fmla="*/ 737870 w 4040600" name="connsiteX37-437"/>
                <a:gd fmla="*/ 1066800 h 3222475" name="connsiteY37-438"/>
                <a:gd fmla="*/ 737870 w 4040600" name="connsiteX38-439"/>
                <a:gd fmla="*/ 774700 h 3222475" name="connsiteY38-440"/>
                <a:gd fmla="*/ 1131570 w 4040600" name="connsiteX39-441"/>
                <a:gd fmla="*/ 774700 h 3222475" name="connsiteY39-442"/>
                <a:gd fmla="*/ 1131570 w 4040600" name="connsiteX40-443"/>
                <a:gd fmla="*/ 533400 h 3222475" name="connsiteY40-444"/>
                <a:gd fmla="*/ 1525270 w 4040600" name="connsiteX41-445"/>
                <a:gd fmla="*/ 533400 h 3222475" name="connsiteY41-446"/>
                <a:gd fmla="*/ 1525270 w 4040600" name="connsiteX42-447"/>
                <a:gd fmla="*/ 266700 h 3222475" name="connsiteY42-448"/>
                <a:gd fmla="*/ 1906270 w 4040600" name="connsiteX43-449"/>
                <a:gd fmla="*/ 266700 h 3222475" name="connsiteY43-450"/>
                <a:gd fmla="*/ 1906270 w 4040600" name="connsiteX44-451"/>
                <a:gd fmla="*/ 0 h 3222475" name="connsiteY44-452"/>
                <a:gd fmla="*/ 1898650 w 4032980" name="connsiteX0-453"/>
                <a:gd fmla="*/ 0 h 3222475" name="connsiteY0-454"/>
                <a:gd fmla="*/ 3305478 w 4032980" name="connsiteX1-455"/>
                <a:gd fmla="*/ 0 h 3222475" name="connsiteY1-456"/>
                <a:gd fmla="*/ 3348002 w 4032980" name="connsiteX2-457"/>
                <a:gd fmla="*/ 80487 h 3222475" name="connsiteY2-458"/>
                <a:gd fmla="*/ 3566612 w 4032980" name="connsiteX3-459"/>
                <a:gd fmla="*/ 938718 h 3222475" name="connsiteY3-460"/>
                <a:gd fmla="*/ 3552038 w 4032980" name="connsiteX4-461"/>
                <a:gd fmla="*/ 1316921 h 3222475" name="connsiteY4-462"/>
                <a:gd fmla="*/ 4018406 w 4032980" name="connsiteX5-463"/>
                <a:gd fmla="*/ 1927866 h 3222475" name="connsiteY5-464"/>
                <a:gd fmla="*/ 3960110 w 4032980" name="connsiteX6-465"/>
                <a:gd fmla="*/ 2102421 h 3222475" name="connsiteY6-466"/>
                <a:gd fmla="*/ 3697778 w 4032980" name="connsiteX7-467"/>
                <a:gd fmla="*/ 2204245 h 3222475" name="connsiteY7-468"/>
                <a:gd fmla="*/ 3697778 w 4032980" name="connsiteX8-469"/>
                <a:gd fmla="*/ 2378801 h 3222475" name="connsiteY8-470"/>
                <a:gd fmla="*/ 3683204 w 4032980" name="connsiteX9-471"/>
                <a:gd fmla="*/ 2596995 h 3222475" name="connsiteY9-472"/>
                <a:gd fmla="*/ 3595760 w 4032980" name="connsiteX10-473"/>
                <a:gd fmla="*/ 2655180 h 3222475" name="connsiteY10-474"/>
                <a:gd fmla="*/ 3610334 w 4032980" name="connsiteX11-475"/>
                <a:gd fmla="*/ 2844282 h 3222475" name="connsiteY11-476"/>
                <a:gd fmla="*/ 3522890 w 4032980" name="connsiteX12-477"/>
                <a:gd fmla="*/ 3077023 h 3222475" name="connsiteY12-478"/>
                <a:gd fmla="*/ 3559325 w 4032980" name="connsiteX13-479"/>
                <a:gd fmla="*/ 3189757 h 3222475" name="connsiteY13-480"/>
                <a:gd fmla="*/ 3563534 w 4032980" name="connsiteX14-481"/>
                <a:gd fmla="*/ 3222475 h 3222475" name="connsiteY14-482"/>
                <a:gd fmla="*/ 3129532 w 4032980" name="connsiteX15-483"/>
                <a:gd fmla="*/ 3222475 h 3222475" name="connsiteY15-484"/>
                <a:gd fmla="*/ 3129532 w 4032980" name="connsiteX16-485"/>
                <a:gd fmla="*/ 3217712 h 3222475" name="connsiteY16-486"/>
                <a:gd fmla="*/ 3138702 w 4032980" name="connsiteX17-487"/>
                <a:gd fmla="*/ 3217712 h 3222475" name="connsiteY17-488"/>
                <a:gd fmla="*/ 3138702 w 4032980" name="connsiteX18-489"/>
                <a:gd fmla="*/ 3201832 h 3222475" name="connsiteY18-490"/>
                <a:gd fmla="*/ 3138702 w 4032980" name="connsiteX19-491"/>
                <a:gd fmla="*/ 2997797 h 3222475" name="connsiteY19-492"/>
                <a:gd fmla="*/ 3133086 w 4032980" name="connsiteX20-493"/>
                <a:gd fmla="*/ 2997797 h 3222475" name="connsiteY20-494"/>
                <a:gd fmla="*/ 3131082 w 4032980" name="connsiteX21-495"/>
                <a:gd fmla="*/ 2924972 h 3222475" name="connsiteY21-496"/>
                <a:gd fmla="*/ 2902482 w 4032980" name="connsiteX22-497"/>
                <a:gd fmla="*/ 2924972 h 3222475" name="connsiteY22-498"/>
                <a:gd fmla="*/ 2902482 w 4032980" name="connsiteX23-499"/>
                <a:gd fmla="*/ 2670972 h 3222475" name="connsiteY23-500"/>
                <a:gd fmla="*/ 2496082 w 4032980" name="connsiteX24-501"/>
                <a:gd fmla="*/ 2670972 h 3222475" name="connsiteY24-502"/>
                <a:gd fmla="*/ 2496082 w 4032980" name="connsiteX25-503"/>
                <a:gd fmla="*/ 2378872 h 3222475" name="connsiteY25-504"/>
                <a:gd fmla="*/ 2102382 w 4032980" name="connsiteX26-505"/>
                <a:gd fmla="*/ 2378872 h 3222475" name="connsiteY26-506"/>
                <a:gd fmla="*/ 2102382 w 4032980" name="connsiteX27-507"/>
                <a:gd fmla="*/ 2137572 h 3222475" name="connsiteY27-508"/>
                <a:gd fmla="*/ 1708682 w 4032980" name="connsiteX28-509"/>
                <a:gd fmla="*/ 2137572 h 3222475" name="connsiteY28-510"/>
                <a:gd fmla="*/ 1708682 w 4032980" name="connsiteX29-511"/>
                <a:gd fmla="*/ 1870872 h 3222475" name="connsiteY29-512"/>
                <a:gd fmla="*/ 1327682 w 4032980" name="connsiteX30-513"/>
                <a:gd fmla="*/ 1870872 h 3222475" name="connsiteY30-514"/>
                <a:gd fmla="*/ 1327682 w 4032980" name="connsiteX31-515"/>
                <a:gd fmla="*/ 1604172 h 3222475" name="connsiteY31-516"/>
                <a:gd fmla="*/ 87630 w 4032980" name="connsiteX32-517"/>
                <a:gd fmla="*/ 1604172 h 3222475" name="connsiteY32-518"/>
                <a:gd fmla="*/ 0 w 4032980" name="connsiteX33-519"/>
                <a:gd fmla="*/ 1320800 h 3222475" name="connsiteY33-520"/>
                <a:gd fmla="*/ 323850 w 4032980" name="connsiteX34-521"/>
                <a:gd fmla="*/ 1320800 h 3222475" name="connsiteY34-522"/>
                <a:gd fmla="*/ 323850 w 4032980" name="connsiteX35-523"/>
                <a:gd fmla="*/ 1066800 h 3222475" name="connsiteY35-524"/>
                <a:gd fmla="*/ 730250 w 4032980" name="connsiteX36-525"/>
                <a:gd fmla="*/ 1066800 h 3222475" name="connsiteY36-526"/>
                <a:gd fmla="*/ 730250 w 4032980" name="connsiteX37-527"/>
                <a:gd fmla="*/ 774700 h 3222475" name="connsiteY37-528"/>
                <a:gd fmla="*/ 1123950 w 4032980" name="connsiteX38-529"/>
                <a:gd fmla="*/ 774700 h 3222475" name="connsiteY38-530"/>
                <a:gd fmla="*/ 1123950 w 4032980" name="connsiteX39-531"/>
                <a:gd fmla="*/ 533400 h 3222475" name="connsiteY39-532"/>
                <a:gd fmla="*/ 1517650 w 4032980" name="connsiteX40-533"/>
                <a:gd fmla="*/ 533400 h 3222475" name="connsiteY40-534"/>
                <a:gd fmla="*/ 1517650 w 4032980" name="connsiteX41-535"/>
                <a:gd fmla="*/ 266700 h 3222475" name="connsiteY41-536"/>
                <a:gd fmla="*/ 1898650 w 4032980" name="connsiteX42-537"/>
                <a:gd fmla="*/ 266700 h 3222475" name="connsiteY42-538"/>
                <a:gd fmla="*/ 1898650 w 4032980" name="connsiteX43-539"/>
                <a:gd fmla="*/ 0 h 3222475" name="connsiteY43-540"/>
                <a:gd fmla="*/ 1898650 w 4032980" name="connsiteX0-541"/>
                <a:gd fmla="*/ 0 h 3222475" name="connsiteY0-542"/>
                <a:gd fmla="*/ 3305478 w 4032980" name="connsiteX1-543"/>
                <a:gd fmla="*/ 0 h 3222475" name="connsiteY1-544"/>
                <a:gd fmla="*/ 3348002 w 4032980" name="connsiteX2-545"/>
                <a:gd fmla="*/ 80487 h 3222475" name="connsiteY2-546"/>
                <a:gd fmla="*/ 3566612 w 4032980" name="connsiteX3-547"/>
                <a:gd fmla="*/ 938718 h 3222475" name="connsiteY3-548"/>
                <a:gd fmla="*/ 3552038 w 4032980" name="connsiteX4-549"/>
                <a:gd fmla="*/ 1316921 h 3222475" name="connsiteY4-550"/>
                <a:gd fmla="*/ 4018406 w 4032980" name="connsiteX5-551"/>
                <a:gd fmla="*/ 1927866 h 3222475" name="connsiteY5-552"/>
                <a:gd fmla="*/ 3960110 w 4032980" name="connsiteX6-553"/>
                <a:gd fmla="*/ 2102421 h 3222475" name="connsiteY6-554"/>
                <a:gd fmla="*/ 3697778 w 4032980" name="connsiteX7-555"/>
                <a:gd fmla="*/ 2204245 h 3222475" name="connsiteY7-556"/>
                <a:gd fmla="*/ 3697778 w 4032980" name="connsiteX8-557"/>
                <a:gd fmla="*/ 2378801 h 3222475" name="connsiteY8-558"/>
                <a:gd fmla="*/ 3683204 w 4032980" name="connsiteX9-559"/>
                <a:gd fmla="*/ 2596995 h 3222475" name="connsiteY9-560"/>
                <a:gd fmla="*/ 3595760 w 4032980" name="connsiteX10-561"/>
                <a:gd fmla="*/ 2655180 h 3222475" name="connsiteY10-562"/>
                <a:gd fmla="*/ 3610334 w 4032980" name="connsiteX11-563"/>
                <a:gd fmla="*/ 2844282 h 3222475" name="connsiteY11-564"/>
                <a:gd fmla="*/ 3522890 w 4032980" name="connsiteX12-565"/>
                <a:gd fmla="*/ 3077023 h 3222475" name="connsiteY12-566"/>
                <a:gd fmla="*/ 3559325 w 4032980" name="connsiteX13-567"/>
                <a:gd fmla="*/ 3189757 h 3222475" name="connsiteY13-568"/>
                <a:gd fmla="*/ 3563534 w 4032980" name="connsiteX14-569"/>
                <a:gd fmla="*/ 3222475 h 3222475" name="connsiteY14-570"/>
                <a:gd fmla="*/ 3129532 w 4032980" name="connsiteX15-571"/>
                <a:gd fmla="*/ 3222475 h 3222475" name="connsiteY15-572"/>
                <a:gd fmla="*/ 3129532 w 4032980" name="connsiteX16-573"/>
                <a:gd fmla="*/ 3217712 h 3222475" name="connsiteY16-574"/>
                <a:gd fmla="*/ 3138702 w 4032980" name="connsiteX17-575"/>
                <a:gd fmla="*/ 3217712 h 3222475" name="connsiteY17-576"/>
                <a:gd fmla="*/ 3138702 w 4032980" name="connsiteX18-577"/>
                <a:gd fmla="*/ 3201832 h 3222475" name="connsiteY18-578"/>
                <a:gd fmla="*/ 3138702 w 4032980" name="connsiteX19-579"/>
                <a:gd fmla="*/ 2997797 h 3222475" name="connsiteY19-580"/>
                <a:gd fmla="*/ 3133086 w 4032980" name="connsiteX20-581"/>
                <a:gd fmla="*/ 2997797 h 3222475" name="connsiteY20-582"/>
                <a:gd fmla="*/ 3131082 w 4032980" name="connsiteX21-583"/>
                <a:gd fmla="*/ 2924972 h 3222475" name="connsiteY21-584"/>
                <a:gd fmla="*/ 2902482 w 4032980" name="connsiteX22-585"/>
                <a:gd fmla="*/ 2924972 h 3222475" name="connsiteY22-586"/>
                <a:gd fmla="*/ 2902482 w 4032980" name="connsiteX23-587"/>
                <a:gd fmla="*/ 2670972 h 3222475" name="connsiteY23-588"/>
                <a:gd fmla="*/ 2496082 w 4032980" name="connsiteX24-589"/>
                <a:gd fmla="*/ 2670972 h 3222475" name="connsiteY24-590"/>
                <a:gd fmla="*/ 2496082 w 4032980" name="connsiteX25-591"/>
                <a:gd fmla="*/ 2378872 h 3222475" name="connsiteY25-592"/>
                <a:gd fmla="*/ 2102382 w 4032980" name="connsiteX26-593"/>
                <a:gd fmla="*/ 2378872 h 3222475" name="connsiteY26-594"/>
                <a:gd fmla="*/ 2102382 w 4032980" name="connsiteX27-595"/>
                <a:gd fmla="*/ 2137572 h 3222475" name="connsiteY27-596"/>
                <a:gd fmla="*/ 1708682 w 4032980" name="connsiteX28-597"/>
                <a:gd fmla="*/ 2137572 h 3222475" name="connsiteY28-598"/>
                <a:gd fmla="*/ 1708682 w 4032980" name="connsiteX29-599"/>
                <a:gd fmla="*/ 1870872 h 3222475" name="connsiteY29-600"/>
                <a:gd fmla="*/ 1327682 w 4032980" name="connsiteX30-601"/>
                <a:gd fmla="*/ 1870872 h 3222475" name="connsiteY30-602"/>
                <a:gd fmla="*/ 1327682 w 4032980" name="connsiteX31-603"/>
                <a:gd fmla="*/ 1604172 h 3222475" name="connsiteY31-604"/>
                <a:gd fmla="*/ 5080 w 4032980" name="connsiteX32-605"/>
                <a:gd fmla="*/ 1604172 h 3222475" name="connsiteY32-606"/>
                <a:gd fmla="*/ 0 w 4032980" name="connsiteX33-607"/>
                <a:gd fmla="*/ 1320800 h 3222475" name="connsiteY33-608"/>
                <a:gd fmla="*/ 323850 w 4032980" name="connsiteX34-609"/>
                <a:gd fmla="*/ 1320800 h 3222475" name="connsiteY34-610"/>
                <a:gd fmla="*/ 323850 w 4032980" name="connsiteX35-611"/>
                <a:gd fmla="*/ 1066800 h 3222475" name="connsiteY35-612"/>
                <a:gd fmla="*/ 730250 w 4032980" name="connsiteX36-613"/>
                <a:gd fmla="*/ 1066800 h 3222475" name="connsiteY36-614"/>
                <a:gd fmla="*/ 730250 w 4032980" name="connsiteX37-615"/>
                <a:gd fmla="*/ 774700 h 3222475" name="connsiteY37-616"/>
                <a:gd fmla="*/ 1123950 w 4032980" name="connsiteX38-617"/>
                <a:gd fmla="*/ 774700 h 3222475" name="connsiteY38-618"/>
                <a:gd fmla="*/ 1123950 w 4032980" name="connsiteX39-619"/>
                <a:gd fmla="*/ 533400 h 3222475" name="connsiteY39-620"/>
                <a:gd fmla="*/ 1517650 w 4032980" name="connsiteX40-621"/>
                <a:gd fmla="*/ 533400 h 3222475" name="connsiteY40-622"/>
                <a:gd fmla="*/ 1517650 w 4032980" name="connsiteX41-623"/>
                <a:gd fmla="*/ 266700 h 3222475" name="connsiteY41-624"/>
                <a:gd fmla="*/ 1898650 w 4032980" name="connsiteX42-625"/>
                <a:gd fmla="*/ 266700 h 3222475" name="connsiteY42-626"/>
                <a:gd fmla="*/ 1898650 w 4032980" name="connsiteX43-627"/>
                <a:gd fmla="*/ 0 h 3222475" name="connsiteY43-6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b="b" l="l" r="r" t="t"/>
              <a:pathLst>
                <a:path h="3222475" w="4032980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000184" y="2760657"/>
              <a:ext cx="3628517" cy="3213107"/>
            </a:xfrm>
            <a:custGeom>
              <a:gdLst>
                <a:gd fmla="*/ 3243329 w 3628517" name="connsiteX0"/>
                <a:gd fmla="*/ 1877104 h 3213107" name="connsiteY0"/>
                <a:gd fmla="*/ 3236158 w 3628517" name="connsiteX1"/>
                <a:gd fmla="*/ 1877299 h 3213107" name="connsiteY1"/>
                <a:gd fmla="*/ 3240021 w 3628517" name="connsiteX2"/>
                <a:gd fmla="*/ 1877121 h 3213107" name="connsiteY2"/>
                <a:gd fmla="*/ 3340104 w 3628517" name="connsiteX3"/>
                <a:gd fmla="*/ 1876609 h 3213107" name="connsiteY3"/>
                <a:gd fmla="*/ 3628054 w 3628517" name="connsiteX4"/>
                <a:gd fmla="*/ 1885303 h 3213107" name="connsiteY4"/>
                <a:gd fmla="*/ 3628517 w 3628517" name="connsiteX5"/>
                <a:gd fmla="*/ 1885326 h 3213107" name="connsiteY5"/>
                <a:gd fmla="*/ 3628517 w 3628517" name="connsiteX6"/>
                <a:gd fmla="*/ 1885637 h 3213107" name="connsiteY6"/>
                <a:gd fmla="*/ 3621684 w 3628517" name="connsiteX7"/>
                <a:gd fmla="*/ 1885304 h 3213107" name="connsiteY7"/>
                <a:gd fmla="*/ 3489621 w 3628517" name="connsiteX8"/>
                <a:gd fmla="*/ 1879998 h 3213107" name="connsiteY8"/>
                <a:gd fmla="*/ 3334912 w 3628517" name="connsiteX9"/>
                <a:gd fmla="*/ 1876636 h 3213107" name="connsiteY9"/>
                <a:gd fmla="*/ 0 w 3628517" name="connsiteX10"/>
                <a:gd fmla="*/ 0 h 3213107" name="connsiteY10"/>
                <a:gd fmla="*/ 1817497 w 3628517" name="connsiteX11"/>
                <a:gd fmla="*/ 0 h 3213107" name="connsiteY11"/>
                <a:gd fmla="*/ 1817497 w 3628517" name="connsiteX12"/>
                <a:gd fmla="*/ 266700 h 3213107" name="connsiteY12"/>
                <a:gd fmla="*/ 2198497 w 3628517" name="connsiteX13"/>
                <a:gd fmla="*/ 266700 h 3213107" name="connsiteY13"/>
                <a:gd fmla="*/ 2198497 w 3628517" name="connsiteX14"/>
                <a:gd fmla="*/ 533400 h 3213107" name="connsiteY14"/>
                <a:gd fmla="*/ 2592197 w 3628517" name="connsiteX15"/>
                <a:gd fmla="*/ 533400 h 3213107" name="connsiteY15"/>
                <a:gd fmla="*/ 2592197 w 3628517" name="connsiteX16"/>
                <a:gd fmla="*/ 774700 h 3213107" name="connsiteY16"/>
                <a:gd fmla="*/ 2985897 w 3628517" name="connsiteX17"/>
                <a:gd fmla="*/ 774700 h 3213107" name="connsiteY17"/>
                <a:gd fmla="*/ 2985897 w 3628517" name="connsiteX18"/>
                <a:gd fmla="*/ 1066800 h 3213107" name="connsiteY18"/>
                <a:gd fmla="*/ 3392297 w 3628517" name="connsiteX19"/>
                <a:gd fmla="*/ 1066800 h 3213107" name="connsiteY19"/>
                <a:gd fmla="*/ 3392297 w 3628517" name="connsiteX20"/>
                <a:gd fmla="*/ 1320800 h 3213107" name="connsiteY20"/>
                <a:gd fmla="*/ 3620897 w 3628517" name="connsiteX21"/>
                <a:gd fmla="*/ 1320800 h 3213107" name="connsiteY21"/>
                <a:gd fmla="*/ 3622901 w 3628517" name="connsiteX22"/>
                <a:gd fmla="*/ 1393625 h 3213107" name="connsiteY22"/>
                <a:gd fmla="*/ 3628517 w 3628517" name="connsiteX23"/>
                <a:gd fmla="*/ 1393625 h 3213107" name="connsiteY23"/>
                <a:gd fmla="*/ 3628517 w 3628517" name="connsiteX24"/>
                <a:gd fmla="*/ 1597660 h 3213107" name="connsiteY24"/>
                <a:gd fmla="*/ 3628517 w 3628517" name="connsiteX25"/>
                <a:gd fmla="*/ 1613540 h 3213107" name="connsiteY25"/>
                <a:gd fmla="*/ 2105239 w 3628517" name="connsiteX26"/>
                <a:gd fmla="*/ 1613540 h 3213107" name="connsiteY26"/>
                <a:gd fmla="*/ 2105239 w 3628517" name="connsiteX27"/>
                <a:gd fmla="*/ 1880240 h 3213107" name="connsiteY27"/>
                <a:gd fmla="*/ 1724239 w 3628517" name="connsiteX28"/>
                <a:gd fmla="*/ 1880240 h 3213107" name="connsiteY28"/>
                <a:gd fmla="*/ 1724239 w 3628517" name="connsiteX29"/>
                <a:gd fmla="*/ 2146940 h 3213107" name="connsiteY29"/>
                <a:gd fmla="*/ 1330539 w 3628517" name="connsiteX30"/>
                <a:gd fmla="*/ 2146940 h 3213107" name="connsiteY30"/>
                <a:gd fmla="*/ 1330539 w 3628517" name="connsiteX31"/>
                <a:gd fmla="*/ 2388240 h 3213107" name="connsiteY31"/>
                <a:gd fmla="*/ 936839 w 3628517" name="connsiteX32"/>
                <a:gd fmla="*/ 2388240 h 3213107" name="connsiteY32"/>
                <a:gd fmla="*/ 936839 w 3628517" name="connsiteX33"/>
                <a:gd fmla="*/ 2680340 h 3213107" name="connsiteY33"/>
                <a:gd fmla="*/ 530439 w 3628517" name="connsiteX34"/>
                <a:gd fmla="*/ 2680340 h 3213107" name="connsiteY34"/>
                <a:gd fmla="*/ 530439 w 3628517" name="connsiteX35"/>
                <a:gd fmla="*/ 2934340 h 3213107" name="connsiteY35"/>
                <a:gd fmla="*/ 301839 w 3628517" name="connsiteX36"/>
                <a:gd fmla="*/ 2934340 h 3213107" name="connsiteY36"/>
                <a:gd fmla="*/ 116419 w 3628517" name="connsiteX37"/>
                <a:gd fmla="*/ 3211200 h 3213107" name="connsiteY37"/>
                <a:gd fmla="*/ 85605 w 3628517" name="connsiteX38"/>
                <a:gd fmla="*/ 3213106 h 3213107" name="connsiteY38"/>
                <a:gd fmla="*/ 114581 w 3628517" name="connsiteX39"/>
                <a:gd fmla="*/ 3213106 h 3213107" name="connsiteY39"/>
                <a:gd fmla="*/ 3090600 w 3628517" name="connsiteX40"/>
                <a:gd fmla="*/ 3213106 h 3213107" name="connsiteY40"/>
                <a:gd fmla="*/ 3307430 w 3628517" name="connsiteX41"/>
                <a:gd fmla="*/ 3213106 h 3213107" name="connsiteY41"/>
                <a:gd fmla="*/ 3307432 w 3628517" name="connsiteX42"/>
                <a:gd fmla="*/ 3213107 h 3213107" name="connsiteY42"/>
                <a:gd fmla="*/ 57429 w 3628517" name="connsiteX43"/>
                <a:gd fmla="*/ 3213107 h 3213107" name="connsiteY43"/>
                <a:gd fmla="*/ 742407 w 3628517" name="connsiteX44"/>
                <a:gd fmla="*/ 1845756 h 3213107" name="connsiteY44"/>
                <a:gd fmla="*/ 800703 w 3628517" name="connsiteX45"/>
                <a:gd fmla="*/ 1307543 h 3213107" name="connsiteY45"/>
                <a:gd fmla="*/ 596667 w 3628517" name="connsiteX46"/>
                <a:gd fmla="*/ 871154 h 3213107" name="connsiteY46"/>
                <a:gd fmla="*/ 33177 w 3628517" name="connsiteX47"/>
                <a:gd fmla="*/ 62130 h 3213107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3213107" w="3628516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075301" y="4355459"/>
              <a:ext cx="3968504" cy="1618616"/>
            </a:xfrm>
            <a:custGeom>
              <a:gdLst>
                <a:gd fmla="*/ 2019634 w 3987412" name="connsiteX0"/>
                <a:gd fmla="*/ 0 h 1599566" name="connsiteY0"/>
                <a:gd fmla="*/ 3984907 w 3987412" name="connsiteX1"/>
                <a:gd fmla="*/ 0 h 1599566" name="connsiteY1"/>
                <a:gd fmla="*/ 3987412 w 3987412" name="connsiteX2"/>
                <a:gd fmla="*/ 19475 h 1599566" name="connsiteY2"/>
                <a:gd fmla="*/ 3984805 w 3987412" name="connsiteX3"/>
                <a:gd fmla="*/ 30480 h 1599566" name="connsiteY3"/>
                <a:gd fmla="*/ 2049010 w 3987412" name="connsiteX4"/>
                <a:gd fmla="*/ 30480 h 1599566" name="connsiteY4"/>
                <a:gd fmla="*/ 2049010 w 3987412" name="connsiteX5"/>
                <a:gd fmla="*/ 297180 h 1599566" name="connsiteY5"/>
                <a:gd fmla="*/ 1668010 w 3987412" name="connsiteX6"/>
                <a:gd fmla="*/ 297180 h 1599566" name="connsiteY6"/>
                <a:gd fmla="*/ 1668010 w 3987412" name="connsiteX7"/>
                <a:gd fmla="*/ 563880 h 1599566" name="connsiteY7"/>
                <a:gd fmla="*/ 1274310 w 3987412" name="connsiteX8"/>
                <a:gd fmla="*/ 563880 h 1599566" name="connsiteY8"/>
                <a:gd fmla="*/ 1274310 w 3987412" name="connsiteX9"/>
                <a:gd fmla="*/ 805180 h 1599566" name="connsiteY9"/>
                <a:gd fmla="*/ 880610 w 3987412" name="connsiteX10"/>
                <a:gd fmla="*/ 805180 h 1599566" name="connsiteY10"/>
                <a:gd fmla="*/ 880610 w 3987412" name="connsiteX11"/>
                <a:gd fmla="*/ 1097280 h 1599566" name="connsiteY11"/>
                <a:gd fmla="*/ 474210 w 3987412" name="connsiteX12"/>
                <a:gd fmla="*/ 1097280 h 1599566" name="connsiteY12"/>
                <a:gd fmla="*/ 474210 w 3987412" name="connsiteX13"/>
                <a:gd fmla="*/ 1351280 h 1599566" name="connsiteY13"/>
                <a:gd fmla="*/ 245610 w 3987412" name="connsiteX14"/>
                <a:gd fmla="*/ 1351280 h 1599566" name="connsiteY14"/>
                <a:gd fmla="*/ 79327 w 3987412" name="connsiteX15"/>
                <a:gd fmla="*/ 1599566 h 1599566" name="connsiteY15"/>
                <a:gd fmla="*/ 28976 w 3987412" name="connsiteX16"/>
                <a:gd fmla="*/ 1599566 h 1599566" name="connsiteY16"/>
                <a:gd fmla="*/ 0 w 3987412" name="connsiteX17"/>
                <a:gd fmla="*/ 1599566 h 1599566" name="connsiteY17"/>
                <a:gd fmla="*/ 30814 w 3987412" name="connsiteX18"/>
                <a:gd fmla="*/ 1597660 h 1599566" name="connsiteY18"/>
                <a:gd fmla="*/ 216234 w 3987412" name="connsiteX19"/>
                <a:gd fmla="*/ 1320800 h 1599566" name="connsiteY19"/>
                <a:gd fmla="*/ 444834 w 3987412" name="connsiteX20"/>
                <a:gd fmla="*/ 1320800 h 1599566" name="connsiteY20"/>
                <a:gd fmla="*/ 444834 w 3987412" name="connsiteX21"/>
                <a:gd fmla="*/ 1066800 h 1599566" name="connsiteY21"/>
                <a:gd fmla="*/ 851234 w 3987412" name="connsiteX22"/>
                <a:gd fmla="*/ 1066800 h 1599566" name="connsiteY22"/>
                <a:gd fmla="*/ 851234 w 3987412" name="connsiteX23"/>
                <a:gd fmla="*/ 774700 h 1599566" name="connsiteY23"/>
                <a:gd fmla="*/ 1244934 w 3987412" name="connsiteX24"/>
                <a:gd fmla="*/ 774700 h 1599566" name="connsiteY24"/>
                <a:gd fmla="*/ 1244934 w 3987412" name="connsiteX25"/>
                <a:gd fmla="*/ 533400 h 1599566" name="connsiteY25"/>
                <a:gd fmla="*/ 1638634 w 3987412" name="connsiteX26"/>
                <a:gd fmla="*/ 533400 h 1599566" name="connsiteY26"/>
                <a:gd fmla="*/ 1638634 w 3987412" name="connsiteX27"/>
                <a:gd fmla="*/ 266700 h 1599566" name="connsiteY27"/>
                <a:gd fmla="*/ 2019634 w 3987412" name="connsiteX28"/>
                <a:gd fmla="*/ 266700 h 1599566" name="connsiteY28"/>
                <a:gd fmla="*/ 1990658 w 3958436" name="connsiteX0-1"/>
                <a:gd fmla="*/ 0 h 1599566" name="connsiteY0-2"/>
                <a:gd fmla="*/ 3955931 w 3958436" name="connsiteX1-3"/>
                <a:gd fmla="*/ 0 h 1599566" name="connsiteY1-4"/>
                <a:gd fmla="*/ 3958436 w 3958436" name="connsiteX2-5"/>
                <a:gd fmla="*/ 19475 h 1599566" name="connsiteY2-6"/>
                <a:gd fmla="*/ 3955829 w 3958436" name="connsiteX3-7"/>
                <a:gd fmla="*/ 30480 h 1599566" name="connsiteY3-8"/>
                <a:gd fmla="*/ 2020034 w 3958436" name="connsiteX4-9"/>
                <a:gd fmla="*/ 30480 h 1599566" name="connsiteY4-10"/>
                <a:gd fmla="*/ 2020034 w 3958436" name="connsiteX5-11"/>
                <a:gd fmla="*/ 297180 h 1599566" name="connsiteY5-12"/>
                <a:gd fmla="*/ 1639034 w 3958436" name="connsiteX6-13"/>
                <a:gd fmla="*/ 297180 h 1599566" name="connsiteY6-14"/>
                <a:gd fmla="*/ 1639034 w 3958436" name="connsiteX7-15"/>
                <a:gd fmla="*/ 563880 h 1599566" name="connsiteY7-16"/>
                <a:gd fmla="*/ 1245334 w 3958436" name="connsiteX8-17"/>
                <a:gd fmla="*/ 563880 h 1599566" name="connsiteY8-18"/>
                <a:gd fmla="*/ 1245334 w 3958436" name="connsiteX9-19"/>
                <a:gd fmla="*/ 805180 h 1599566" name="connsiteY9-20"/>
                <a:gd fmla="*/ 851634 w 3958436" name="connsiteX10-21"/>
                <a:gd fmla="*/ 805180 h 1599566" name="connsiteY10-22"/>
                <a:gd fmla="*/ 851634 w 3958436" name="connsiteX11-23"/>
                <a:gd fmla="*/ 1097280 h 1599566" name="connsiteY11-24"/>
                <a:gd fmla="*/ 445234 w 3958436" name="connsiteX12-25"/>
                <a:gd fmla="*/ 1097280 h 1599566" name="connsiteY12-26"/>
                <a:gd fmla="*/ 445234 w 3958436" name="connsiteX13-27"/>
                <a:gd fmla="*/ 1351280 h 1599566" name="connsiteY13-28"/>
                <a:gd fmla="*/ 216634 w 3958436" name="connsiteX14-29"/>
                <a:gd fmla="*/ 1351280 h 1599566" name="connsiteY14-30"/>
                <a:gd fmla="*/ 50351 w 3958436" name="connsiteX15-31"/>
                <a:gd fmla="*/ 1599566 h 1599566" name="connsiteY15-32"/>
                <a:gd fmla="*/ 0 w 3958436" name="connsiteX16-33"/>
                <a:gd fmla="*/ 1599566 h 1599566" name="connsiteY16-34"/>
                <a:gd fmla="*/ 1838 w 3958436" name="connsiteX17-35"/>
                <a:gd fmla="*/ 1597660 h 1599566" name="connsiteY17-36"/>
                <a:gd fmla="*/ 187258 w 3958436" name="connsiteX18-37"/>
                <a:gd fmla="*/ 1320800 h 1599566" name="connsiteY18-38"/>
                <a:gd fmla="*/ 415858 w 3958436" name="connsiteX19-39"/>
                <a:gd fmla="*/ 1320800 h 1599566" name="connsiteY19-40"/>
                <a:gd fmla="*/ 415858 w 3958436" name="connsiteX20-41"/>
                <a:gd fmla="*/ 1066800 h 1599566" name="connsiteY20-42"/>
                <a:gd fmla="*/ 822258 w 3958436" name="connsiteX21-43"/>
                <a:gd fmla="*/ 1066800 h 1599566" name="connsiteY21-44"/>
                <a:gd fmla="*/ 822258 w 3958436" name="connsiteX22-45"/>
                <a:gd fmla="*/ 774700 h 1599566" name="connsiteY22-46"/>
                <a:gd fmla="*/ 1215958 w 3958436" name="connsiteX23-47"/>
                <a:gd fmla="*/ 774700 h 1599566" name="connsiteY23-48"/>
                <a:gd fmla="*/ 1215958 w 3958436" name="connsiteX24-49"/>
                <a:gd fmla="*/ 533400 h 1599566" name="connsiteY24-50"/>
                <a:gd fmla="*/ 1609658 w 3958436" name="connsiteX25-51"/>
                <a:gd fmla="*/ 533400 h 1599566" name="connsiteY25-52"/>
                <a:gd fmla="*/ 1609658 w 3958436" name="connsiteX26-53"/>
                <a:gd fmla="*/ 266700 h 1599566" name="connsiteY26-54"/>
                <a:gd fmla="*/ 1990658 w 3958436" name="connsiteX27-55"/>
                <a:gd fmla="*/ 266700 h 1599566" name="connsiteY27-56"/>
                <a:gd fmla="*/ 1990658 w 3958436" name="connsiteX28-57"/>
                <a:gd fmla="*/ 0 h 1599566" name="connsiteY28-58"/>
                <a:gd fmla="*/ 2000726 w 3968504" name="connsiteX0-59"/>
                <a:gd fmla="*/ 0 h 1616710" name="connsiteY0-60"/>
                <a:gd fmla="*/ 3965999 w 3968504" name="connsiteX1-61"/>
                <a:gd fmla="*/ 0 h 1616710" name="connsiteY1-62"/>
                <a:gd fmla="*/ 3968504 w 3968504" name="connsiteX2-63"/>
                <a:gd fmla="*/ 19475 h 1616710" name="connsiteY2-64"/>
                <a:gd fmla="*/ 3965897 w 3968504" name="connsiteX3-65"/>
                <a:gd fmla="*/ 30480 h 1616710" name="connsiteY3-66"/>
                <a:gd fmla="*/ 2030102 w 3968504" name="connsiteX4-67"/>
                <a:gd fmla="*/ 30480 h 1616710" name="connsiteY4-68"/>
                <a:gd fmla="*/ 2030102 w 3968504" name="connsiteX5-69"/>
                <a:gd fmla="*/ 297180 h 1616710" name="connsiteY5-70"/>
                <a:gd fmla="*/ 1649102 w 3968504" name="connsiteX6-71"/>
                <a:gd fmla="*/ 297180 h 1616710" name="connsiteY6-72"/>
                <a:gd fmla="*/ 1649102 w 3968504" name="connsiteX7-73"/>
                <a:gd fmla="*/ 563880 h 1616710" name="connsiteY7-74"/>
                <a:gd fmla="*/ 1255402 w 3968504" name="connsiteX8-75"/>
                <a:gd fmla="*/ 563880 h 1616710" name="connsiteY8-76"/>
                <a:gd fmla="*/ 1255402 w 3968504" name="connsiteX9-77"/>
                <a:gd fmla="*/ 805180 h 1616710" name="connsiteY9-78"/>
                <a:gd fmla="*/ 861702 w 3968504" name="connsiteX10-79"/>
                <a:gd fmla="*/ 805180 h 1616710" name="connsiteY10-80"/>
                <a:gd fmla="*/ 861702 w 3968504" name="connsiteX11-81"/>
                <a:gd fmla="*/ 1097280 h 1616710" name="connsiteY11-82"/>
                <a:gd fmla="*/ 455302 w 3968504" name="connsiteX12-83"/>
                <a:gd fmla="*/ 1097280 h 1616710" name="connsiteY12-84"/>
                <a:gd fmla="*/ 455302 w 3968504" name="connsiteX13-85"/>
                <a:gd fmla="*/ 1351280 h 1616710" name="connsiteY13-86"/>
                <a:gd fmla="*/ 226702 w 3968504" name="connsiteX14-87"/>
                <a:gd fmla="*/ 1351280 h 1616710" name="connsiteY14-88"/>
                <a:gd fmla="*/ 60419 w 3968504" name="connsiteX15-89"/>
                <a:gd fmla="*/ 1599566 h 1616710" name="connsiteY15-90"/>
                <a:gd fmla="*/ 10068 w 3968504" name="connsiteX16-91"/>
                <a:gd fmla="*/ 1599566 h 1616710" name="connsiteY16-92"/>
                <a:gd fmla="*/ 0 w 3968504" name="connsiteX17-93"/>
                <a:gd fmla="*/ 1616710 h 1616710" name="connsiteY17-94"/>
                <a:gd fmla="*/ 197326 w 3968504" name="connsiteX18-95"/>
                <a:gd fmla="*/ 1320800 h 1616710" name="connsiteY18-96"/>
                <a:gd fmla="*/ 425926 w 3968504" name="connsiteX19-97"/>
                <a:gd fmla="*/ 1320800 h 1616710" name="connsiteY19-98"/>
                <a:gd fmla="*/ 425926 w 3968504" name="connsiteX20-99"/>
                <a:gd fmla="*/ 1066800 h 1616710" name="connsiteY20-100"/>
                <a:gd fmla="*/ 832326 w 3968504" name="connsiteX21-101"/>
                <a:gd fmla="*/ 1066800 h 1616710" name="connsiteY21-102"/>
                <a:gd fmla="*/ 832326 w 3968504" name="connsiteX22-103"/>
                <a:gd fmla="*/ 774700 h 1616710" name="connsiteY22-104"/>
                <a:gd fmla="*/ 1226026 w 3968504" name="connsiteX23-105"/>
                <a:gd fmla="*/ 774700 h 1616710" name="connsiteY23-106"/>
                <a:gd fmla="*/ 1226026 w 3968504" name="connsiteX24-107"/>
                <a:gd fmla="*/ 533400 h 1616710" name="connsiteY24-108"/>
                <a:gd fmla="*/ 1619726 w 3968504" name="connsiteX25-109"/>
                <a:gd fmla="*/ 533400 h 1616710" name="connsiteY25-110"/>
                <a:gd fmla="*/ 1619726 w 3968504" name="connsiteX26-111"/>
                <a:gd fmla="*/ 266700 h 1616710" name="connsiteY26-112"/>
                <a:gd fmla="*/ 2000726 w 3968504" name="connsiteX27-113"/>
                <a:gd fmla="*/ 266700 h 1616710" name="connsiteY27-114"/>
                <a:gd fmla="*/ 2000726 w 3968504" name="connsiteX28-115"/>
                <a:gd fmla="*/ 0 h 1616710" name="connsiteY28-116"/>
                <a:gd fmla="*/ 2000726 w 3968504" name="connsiteX0-117"/>
                <a:gd fmla="*/ 0 h 1618616" name="connsiteY0-118"/>
                <a:gd fmla="*/ 3965999 w 3968504" name="connsiteX1-119"/>
                <a:gd fmla="*/ 0 h 1618616" name="connsiteY1-120"/>
                <a:gd fmla="*/ 3968504 w 3968504" name="connsiteX2-121"/>
                <a:gd fmla="*/ 19475 h 1618616" name="connsiteY2-122"/>
                <a:gd fmla="*/ 3965897 w 3968504" name="connsiteX3-123"/>
                <a:gd fmla="*/ 30480 h 1618616" name="connsiteY3-124"/>
                <a:gd fmla="*/ 2030102 w 3968504" name="connsiteX4-125"/>
                <a:gd fmla="*/ 30480 h 1618616" name="connsiteY4-126"/>
                <a:gd fmla="*/ 2030102 w 3968504" name="connsiteX5-127"/>
                <a:gd fmla="*/ 297180 h 1618616" name="connsiteY5-128"/>
                <a:gd fmla="*/ 1649102 w 3968504" name="connsiteX6-129"/>
                <a:gd fmla="*/ 297180 h 1618616" name="connsiteY6-130"/>
                <a:gd fmla="*/ 1649102 w 3968504" name="connsiteX7-131"/>
                <a:gd fmla="*/ 563880 h 1618616" name="connsiteY7-132"/>
                <a:gd fmla="*/ 1255402 w 3968504" name="connsiteX8-133"/>
                <a:gd fmla="*/ 563880 h 1618616" name="connsiteY8-134"/>
                <a:gd fmla="*/ 1255402 w 3968504" name="connsiteX9-135"/>
                <a:gd fmla="*/ 805180 h 1618616" name="connsiteY9-136"/>
                <a:gd fmla="*/ 861702 w 3968504" name="connsiteX10-137"/>
                <a:gd fmla="*/ 805180 h 1618616" name="connsiteY10-138"/>
                <a:gd fmla="*/ 861702 w 3968504" name="connsiteX11-139"/>
                <a:gd fmla="*/ 1097280 h 1618616" name="connsiteY11-140"/>
                <a:gd fmla="*/ 455302 w 3968504" name="connsiteX12-141"/>
                <a:gd fmla="*/ 1097280 h 1618616" name="connsiteY12-142"/>
                <a:gd fmla="*/ 455302 w 3968504" name="connsiteX13-143"/>
                <a:gd fmla="*/ 1351280 h 1618616" name="connsiteY13-144"/>
                <a:gd fmla="*/ 226702 w 3968504" name="connsiteX14-145"/>
                <a:gd fmla="*/ 1351280 h 1618616" name="connsiteY14-146"/>
                <a:gd fmla="*/ 50894 w 3968504" name="connsiteX15-147"/>
                <a:gd fmla="*/ 1618616 h 1618616" name="connsiteY15-148"/>
                <a:gd fmla="*/ 10068 w 3968504" name="connsiteX16-149"/>
                <a:gd fmla="*/ 1599566 h 1618616" name="connsiteY16-150"/>
                <a:gd fmla="*/ 0 w 3968504" name="connsiteX17-151"/>
                <a:gd fmla="*/ 1616710 h 1618616" name="connsiteY17-152"/>
                <a:gd fmla="*/ 197326 w 3968504" name="connsiteX18-153"/>
                <a:gd fmla="*/ 1320800 h 1618616" name="connsiteY18-154"/>
                <a:gd fmla="*/ 425926 w 3968504" name="connsiteX19-155"/>
                <a:gd fmla="*/ 1320800 h 1618616" name="connsiteY19-156"/>
                <a:gd fmla="*/ 425926 w 3968504" name="connsiteX20-157"/>
                <a:gd fmla="*/ 1066800 h 1618616" name="connsiteY20-158"/>
                <a:gd fmla="*/ 832326 w 3968504" name="connsiteX21-159"/>
                <a:gd fmla="*/ 1066800 h 1618616" name="connsiteY21-160"/>
                <a:gd fmla="*/ 832326 w 3968504" name="connsiteX22-161"/>
                <a:gd fmla="*/ 774700 h 1618616" name="connsiteY22-162"/>
                <a:gd fmla="*/ 1226026 w 3968504" name="connsiteX23-163"/>
                <a:gd fmla="*/ 774700 h 1618616" name="connsiteY23-164"/>
                <a:gd fmla="*/ 1226026 w 3968504" name="connsiteX24-165"/>
                <a:gd fmla="*/ 533400 h 1618616" name="connsiteY24-166"/>
                <a:gd fmla="*/ 1619726 w 3968504" name="connsiteX25-167"/>
                <a:gd fmla="*/ 533400 h 1618616" name="connsiteY25-168"/>
                <a:gd fmla="*/ 1619726 w 3968504" name="connsiteX26-169"/>
                <a:gd fmla="*/ 266700 h 1618616" name="connsiteY26-170"/>
                <a:gd fmla="*/ 2000726 w 3968504" name="connsiteX27-171"/>
                <a:gd fmla="*/ 266700 h 1618616" name="connsiteY27-172"/>
                <a:gd fmla="*/ 2000726 w 3968504" name="connsiteX28-173"/>
                <a:gd fmla="*/ 0 h 1618616" name="connsiteY28-174"/>
                <a:gd fmla="*/ 2000726 w 3968504" name="connsiteX0-175"/>
                <a:gd fmla="*/ 0 h 1618616" name="connsiteY0-176"/>
                <a:gd fmla="*/ 3965999 w 3968504" name="connsiteX1-177"/>
                <a:gd fmla="*/ 0 h 1618616" name="connsiteY1-178"/>
                <a:gd fmla="*/ 3968504 w 3968504" name="connsiteX2-179"/>
                <a:gd fmla="*/ 19475 h 1618616" name="connsiteY2-180"/>
                <a:gd fmla="*/ 3965897 w 3968504" name="connsiteX3-181"/>
                <a:gd fmla="*/ 30480 h 1618616" name="connsiteY3-182"/>
                <a:gd fmla="*/ 2030102 w 3968504" name="connsiteX4-183"/>
                <a:gd fmla="*/ 30480 h 1618616" name="connsiteY4-184"/>
                <a:gd fmla="*/ 2030102 w 3968504" name="connsiteX5-185"/>
                <a:gd fmla="*/ 297180 h 1618616" name="connsiteY5-186"/>
                <a:gd fmla="*/ 1649102 w 3968504" name="connsiteX6-187"/>
                <a:gd fmla="*/ 297180 h 1618616" name="connsiteY6-188"/>
                <a:gd fmla="*/ 1649102 w 3968504" name="connsiteX7-189"/>
                <a:gd fmla="*/ 563880 h 1618616" name="connsiteY7-190"/>
                <a:gd fmla="*/ 1255402 w 3968504" name="connsiteX8-191"/>
                <a:gd fmla="*/ 563880 h 1618616" name="connsiteY8-192"/>
                <a:gd fmla="*/ 1255402 w 3968504" name="connsiteX9-193"/>
                <a:gd fmla="*/ 805180 h 1618616" name="connsiteY9-194"/>
                <a:gd fmla="*/ 861702 w 3968504" name="connsiteX10-195"/>
                <a:gd fmla="*/ 805180 h 1618616" name="connsiteY10-196"/>
                <a:gd fmla="*/ 861702 w 3968504" name="connsiteX11-197"/>
                <a:gd fmla="*/ 1097280 h 1618616" name="connsiteY11-198"/>
                <a:gd fmla="*/ 455302 w 3968504" name="connsiteX12-199"/>
                <a:gd fmla="*/ 1097280 h 1618616" name="connsiteY12-200"/>
                <a:gd fmla="*/ 455302 w 3968504" name="connsiteX13-201"/>
                <a:gd fmla="*/ 1351280 h 1618616" name="connsiteY13-202"/>
                <a:gd fmla="*/ 226702 w 3968504" name="connsiteX14-203"/>
                <a:gd fmla="*/ 1351280 h 1618616" name="connsiteY14-204"/>
                <a:gd fmla="*/ 50894 w 3968504" name="connsiteX15-205"/>
                <a:gd fmla="*/ 1618616 h 1618616" name="connsiteY15-206"/>
                <a:gd fmla="*/ 0 w 3968504" name="connsiteX16-207"/>
                <a:gd fmla="*/ 1616710 h 1618616" name="connsiteY16-208"/>
                <a:gd fmla="*/ 197326 w 3968504" name="connsiteX17-209"/>
                <a:gd fmla="*/ 1320800 h 1618616" name="connsiteY17-210"/>
                <a:gd fmla="*/ 425926 w 3968504" name="connsiteX18-211"/>
                <a:gd fmla="*/ 1320800 h 1618616" name="connsiteY18-212"/>
                <a:gd fmla="*/ 425926 w 3968504" name="connsiteX19-213"/>
                <a:gd fmla="*/ 1066800 h 1618616" name="connsiteY19-214"/>
                <a:gd fmla="*/ 832326 w 3968504" name="connsiteX20-215"/>
                <a:gd fmla="*/ 1066800 h 1618616" name="connsiteY20-216"/>
                <a:gd fmla="*/ 832326 w 3968504" name="connsiteX21-217"/>
                <a:gd fmla="*/ 774700 h 1618616" name="connsiteY21-218"/>
                <a:gd fmla="*/ 1226026 w 3968504" name="connsiteX22-219"/>
                <a:gd fmla="*/ 774700 h 1618616" name="connsiteY22-220"/>
                <a:gd fmla="*/ 1226026 w 3968504" name="connsiteX23-221"/>
                <a:gd fmla="*/ 533400 h 1618616" name="connsiteY23-222"/>
                <a:gd fmla="*/ 1619726 w 3968504" name="connsiteX24-223"/>
                <a:gd fmla="*/ 533400 h 1618616" name="connsiteY24-224"/>
                <a:gd fmla="*/ 1619726 w 3968504" name="connsiteX25-225"/>
                <a:gd fmla="*/ 266700 h 1618616" name="connsiteY25-226"/>
                <a:gd fmla="*/ 2000726 w 3968504" name="connsiteX26-227"/>
                <a:gd fmla="*/ 266700 h 1618616" name="connsiteY26-228"/>
                <a:gd fmla="*/ 2000726 w 3968504" name="connsiteX27-229"/>
                <a:gd fmla="*/ 0 h 1618616" name="connsiteY27-2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b="b" l="l" r="r" t="t"/>
              <a:pathLst>
                <a:path h="1618616" w="3968504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996654" y="2737793"/>
              <a:ext cx="3642206" cy="1613540"/>
            </a:xfrm>
            <a:custGeom>
              <a:gdLst>
                <a:gd fmla="*/ 3243329 w 3628517" name="connsiteX0"/>
                <a:gd fmla="*/ 1877104 h 1885637" name="connsiteY0"/>
                <a:gd fmla="*/ 3236158 w 3628517" name="connsiteX1"/>
                <a:gd fmla="*/ 1877299 h 1885637" name="connsiteY1"/>
                <a:gd fmla="*/ 3240021 w 3628517" name="connsiteX2"/>
                <a:gd fmla="*/ 1877121 h 1885637" name="connsiteY2"/>
                <a:gd fmla="*/ 3340104 w 3628517" name="connsiteX3"/>
                <a:gd fmla="*/ 1876609 h 1885637" name="connsiteY3"/>
                <a:gd fmla="*/ 3628054 w 3628517" name="connsiteX4"/>
                <a:gd fmla="*/ 1885303 h 1885637" name="connsiteY4"/>
                <a:gd fmla="*/ 3628517 w 3628517" name="connsiteX5"/>
                <a:gd fmla="*/ 1885326 h 1885637" name="connsiteY5"/>
                <a:gd fmla="*/ 3628517 w 3628517" name="connsiteX6"/>
                <a:gd fmla="*/ 1885637 h 1885637" name="connsiteY6"/>
                <a:gd fmla="*/ 3621684 w 3628517" name="connsiteX7"/>
                <a:gd fmla="*/ 1885304 h 1885637" name="connsiteY7"/>
                <a:gd fmla="*/ 3489621 w 3628517" name="connsiteX8"/>
                <a:gd fmla="*/ 1879998 h 1885637" name="connsiteY8"/>
                <a:gd fmla="*/ 3334912 w 3628517" name="connsiteX9"/>
                <a:gd fmla="*/ 1876636 h 1885637" name="connsiteY9"/>
                <a:gd fmla="*/ 0 w 3628517" name="connsiteX10"/>
                <a:gd fmla="*/ 0 h 1885637" name="connsiteY10"/>
                <a:gd fmla="*/ 1817497 w 3628517" name="connsiteX11"/>
                <a:gd fmla="*/ 0 h 1885637" name="connsiteY11"/>
                <a:gd fmla="*/ 1817497 w 3628517" name="connsiteX12"/>
                <a:gd fmla="*/ 266700 h 1885637" name="connsiteY12"/>
                <a:gd fmla="*/ 2198497 w 3628517" name="connsiteX13"/>
                <a:gd fmla="*/ 266700 h 1885637" name="connsiteY13"/>
                <a:gd fmla="*/ 2198497 w 3628517" name="connsiteX14"/>
                <a:gd fmla="*/ 533400 h 1885637" name="connsiteY14"/>
                <a:gd fmla="*/ 2592197 w 3628517" name="connsiteX15"/>
                <a:gd fmla="*/ 533400 h 1885637" name="connsiteY15"/>
                <a:gd fmla="*/ 2592197 w 3628517" name="connsiteX16"/>
                <a:gd fmla="*/ 774700 h 1885637" name="connsiteY16"/>
                <a:gd fmla="*/ 2985897 w 3628517" name="connsiteX17"/>
                <a:gd fmla="*/ 774700 h 1885637" name="connsiteY17"/>
                <a:gd fmla="*/ 2985897 w 3628517" name="connsiteX18"/>
                <a:gd fmla="*/ 1066800 h 1885637" name="connsiteY18"/>
                <a:gd fmla="*/ 3392297 w 3628517" name="connsiteX19"/>
                <a:gd fmla="*/ 1066800 h 1885637" name="connsiteY19"/>
                <a:gd fmla="*/ 3392297 w 3628517" name="connsiteX20"/>
                <a:gd fmla="*/ 1320800 h 1885637" name="connsiteY20"/>
                <a:gd fmla="*/ 3620897 w 3628517" name="connsiteX21"/>
                <a:gd fmla="*/ 1320800 h 1885637" name="connsiteY21"/>
                <a:gd fmla="*/ 3622901 w 3628517" name="connsiteX22"/>
                <a:gd fmla="*/ 1393625 h 1885637" name="connsiteY22"/>
                <a:gd fmla="*/ 3628517 w 3628517" name="connsiteX23"/>
                <a:gd fmla="*/ 1393625 h 1885637" name="connsiteY23"/>
                <a:gd fmla="*/ 3628517 w 3628517" name="connsiteX24"/>
                <a:gd fmla="*/ 1597660 h 1885637" name="connsiteY24"/>
                <a:gd fmla="*/ 3628517 w 3628517" name="connsiteX25"/>
                <a:gd fmla="*/ 1613540 h 1885637" name="connsiteY25"/>
                <a:gd fmla="*/ 3592909 w 3628517" name="connsiteX26"/>
                <a:gd fmla="*/ 1613540 h 1885637" name="connsiteY26"/>
                <a:gd fmla="*/ 3592909 w 3628517" name="connsiteX27"/>
                <a:gd fmla="*/ 1431725 h 1885637" name="connsiteY27"/>
                <a:gd fmla="*/ 3587293 w 3628517" name="connsiteX28"/>
                <a:gd fmla="*/ 1431725 h 1885637" name="connsiteY28"/>
                <a:gd fmla="*/ 3585289 w 3628517" name="connsiteX29"/>
                <a:gd fmla="*/ 1358900 h 1885637" name="connsiteY29"/>
                <a:gd fmla="*/ 3356689 w 3628517" name="connsiteX30"/>
                <a:gd fmla="*/ 1358900 h 1885637" name="connsiteY30"/>
                <a:gd fmla="*/ 3356689 w 3628517" name="connsiteX31"/>
                <a:gd fmla="*/ 1104900 h 1885637" name="connsiteY31"/>
                <a:gd fmla="*/ 2950289 w 3628517" name="connsiteX32"/>
                <a:gd fmla="*/ 1104900 h 1885637" name="connsiteY32"/>
                <a:gd fmla="*/ 2950289 w 3628517" name="connsiteX33"/>
                <a:gd fmla="*/ 812800 h 1885637" name="connsiteY33"/>
                <a:gd fmla="*/ 2556589 w 3628517" name="connsiteX34"/>
                <a:gd fmla="*/ 812800 h 1885637" name="connsiteY34"/>
                <a:gd fmla="*/ 2556589 w 3628517" name="connsiteX35"/>
                <a:gd fmla="*/ 571500 h 1885637" name="connsiteY35"/>
                <a:gd fmla="*/ 2162889 w 3628517" name="connsiteX36"/>
                <a:gd fmla="*/ 571500 h 1885637" name="connsiteY36"/>
                <a:gd fmla="*/ 2162889 w 3628517" name="connsiteX37"/>
                <a:gd fmla="*/ 304800 h 1885637" name="connsiteY37"/>
                <a:gd fmla="*/ 1781889 w 3628517" name="connsiteX38"/>
                <a:gd fmla="*/ 304800 h 1885637" name="connsiteY38"/>
                <a:gd fmla="*/ 1781889 w 3628517" name="connsiteX39"/>
                <a:gd fmla="*/ 38100 h 1885637" name="connsiteY39"/>
                <a:gd fmla="*/ 20345 w 3628517" name="connsiteX40"/>
                <a:gd fmla="*/ 38100 h 1885637" name="connsiteY40"/>
                <a:gd fmla="*/ 3240021 w 3628517" name="connsiteX0-1"/>
                <a:gd fmla="*/ 1877121 h 1885637" name="connsiteY0-2"/>
                <a:gd fmla="*/ 3236158 w 3628517" name="connsiteX1-3"/>
                <a:gd fmla="*/ 1877299 h 1885637" name="connsiteY1-4"/>
                <a:gd fmla="*/ 3240021 w 3628517" name="connsiteX2-5"/>
                <a:gd fmla="*/ 1877121 h 1885637" name="connsiteY2-6"/>
                <a:gd fmla="*/ 3340104 w 3628517" name="connsiteX3-7"/>
                <a:gd fmla="*/ 1876609 h 1885637" name="connsiteY3-8"/>
                <a:gd fmla="*/ 3628054 w 3628517" name="connsiteX4-9"/>
                <a:gd fmla="*/ 1885303 h 1885637" name="connsiteY4-10"/>
                <a:gd fmla="*/ 3628517 w 3628517" name="connsiteX5-11"/>
                <a:gd fmla="*/ 1885326 h 1885637" name="connsiteY5-12"/>
                <a:gd fmla="*/ 3628517 w 3628517" name="connsiteX6-13"/>
                <a:gd fmla="*/ 1885637 h 1885637" name="connsiteY6-14"/>
                <a:gd fmla="*/ 3621684 w 3628517" name="connsiteX7-15"/>
                <a:gd fmla="*/ 1885304 h 1885637" name="connsiteY7-16"/>
                <a:gd fmla="*/ 3489621 w 3628517" name="connsiteX8-17"/>
                <a:gd fmla="*/ 1879998 h 1885637" name="connsiteY8-18"/>
                <a:gd fmla="*/ 3334912 w 3628517" name="connsiteX9-19"/>
                <a:gd fmla="*/ 1876636 h 1885637" name="connsiteY9-20"/>
                <a:gd fmla="*/ 3340104 w 3628517" name="connsiteX10-21"/>
                <a:gd fmla="*/ 1876609 h 1885637" name="connsiteY10-22"/>
                <a:gd fmla="*/ 0 w 3628517" name="connsiteX11-23"/>
                <a:gd fmla="*/ 0 h 1885637" name="connsiteY11-24"/>
                <a:gd fmla="*/ 1817497 w 3628517" name="connsiteX12-25"/>
                <a:gd fmla="*/ 0 h 1885637" name="connsiteY12-26"/>
                <a:gd fmla="*/ 1817497 w 3628517" name="connsiteX13-27"/>
                <a:gd fmla="*/ 266700 h 1885637" name="connsiteY13-28"/>
                <a:gd fmla="*/ 2198497 w 3628517" name="connsiteX14-29"/>
                <a:gd fmla="*/ 266700 h 1885637" name="connsiteY14-30"/>
                <a:gd fmla="*/ 2198497 w 3628517" name="connsiteX15-31"/>
                <a:gd fmla="*/ 533400 h 1885637" name="connsiteY15-32"/>
                <a:gd fmla="*/ 2592197 w 3628517" name="connsiteX16-33"/>
                <a:gd fmla="*/ 533400 h 1885637" name="connsiteY16-34"/>
                <a:gd fmla="*/ 2592197 w 3628517" name="connsiteX17-35"/>
                <a:gd fmla="*/ 774700 h 1885637" name="connsiteY17-36"/>
                <a:gd fmla="*/ 2985897 w 3628517" name="connsiteX18-37"/>
                <a:gd fmla="*/ 774700 h 1885637" name="connsiteY18-38"/>
                <a:gd fmla="*/ 2985897 w 3628517" name="connsiteX19-39"/>
                <a:gd fmla="*/ 1066800 h 1885637" name="connsiteY19-40"/>
                <a:gd fmla="*/ 3392297 w 3628517" name="connsiteX20-41"/>
                <a:gd fmla="*/ 1066800 h 1885637" name="connsiteY20-42"/>
                <a:gd fmla="*/ 3392297 w 3628517" name="connsiteX21-43"/>
                <a:gd fmla="*/ 1320800 h 1885637" name="connsiteY21-44"/>
                <a:gd fmla="*/ 3620897 w 3628517" name="connsiteX22-45"/>
                <a:gd fmla="*/ 1320800 h 1885637" name="connsiteY22-46"/>
                <a:gd fmla="*/ 3622901 w 3628517" name="connsiteX23-47"/>
                <a:gd fmla="*/ 1393625 h 1885637" name="connsiteY23-48"/>
                <a:gd fmla="*/ 3628517 w 3628517" name="connsiteX24-49"/>
                <a:gd fmla="*/ 1393625 h 1885637" name="connsiteY24-50"/>
                <a:gd fmla="*/ 3628517 w 3628517" name="connsiteX25-51"/>
                <a:gd fmla="*/ 1597660 h 1885637" name="connsiteY25-52"/>
                <a:gd fmla="*/ 3628517 w 3628517" name="connsiteX26-53"/>
                <a:gd fmla="*/ 1613540 h 1885637" name="connsiteY26-54"/>
                <a:gd fmla="*/ 3592909 w 3628517" name="connsiteX27-55"/>
                <a:gd fmla="*/ 1613540 h 1885637" name="connsiteY27-56"/>
                <a:gd fmla="*/ 3592909 w 3628517" name="connsiteX28-57"/>
                <a:gd fmla="*/ 1431725 h 1885637" name="connsiteY28-58"/>
                <a:gd fmla="*/ 3587293 w 3628517" name="connsiteX29-59"/>
                <a:gd fmla="*/ 1431725 h 1885637" name="connsiteY29-60"/>
                <a:gd fmla="*/ 3585289 w 3628517" name="connsiteX30-61"/>
                <a:gd fmla="*/ 1358900 h 1885637" name="connsiteY30-62"/>
                <a:gd fmla="*/ 3356689 w 3628517" name="connsiteX31-63"/>
                <a:gd fmla="*/ 1358900 h 1885637" name="connsiteY31-64"/>
                <a:gd fmla="*/ 3356689 w 3628517" name="connsiteX32-65"/>
                <a:gd fmla="*/ 1104900 h 1885637" name="connsiteY32-66"/>
                <a:gd fmla="*/ 2950289 w 3628517" name="connsiteX33-67"/>
                <a:gd fmla="*/ 1104900 h 1885637" name="connsiteY33-68"/>
                <a:gd fmla="*/ 2950289 w 3628517" name="connsiteX34-69"/>
                <a:gd fmla="*/ 812800 h 1885637" name="connsiteY34-70"/>
                <a:gd fmla="*/ 2556589 w 3628517" name="connsiteX35-71"/>
                <a:gd fmla="*/ 812800 h 1885637" name="connsiteY35-72"/>
                <a:gd fmla="*/ 2556589 w 3628517" name="connsiteX36-73"/>
                <a:gd fmla="*/ 571500 h 1885637" name="connsiteY36-74"/>
                <a:gd fmla="*/ 2162889 w 3628517" name="connsiteX37-75"/>
                <a:gd fmla="*/ 571500 h 1885637" name="connsiteY37-76"/>
                <a:gd fmla="*/ 2162889 w 3628517" name="connsiteX38-77"/>
                <a:gd fmla="*/ 304800 h 1885637" name="connsiteY38-78"/>
                <a:gd fmla="*/ 1781889 w 3628517" name="connsiteX39-79"/>
                <a:gd fmla="*/ 304800 h 1885637" name="connsiteY39-80"/>
                <a:gd fmla="*/ 1781889 w 3628517" name="connsiteX40-81"/>
                <a:gd fmla="*/ 38100 h 1885637" name="connsiteY40-82"/>
                <a:gd fmla="*/ 20345 w 3628517" name="connsiteX41"/>
                <a:gd fmla="*/ 38100 h 1885637" name="connsiteY41"/>
                <a:gd fmla="*/ 0 w 3628517" name="connsiteX42"/>
                <a:gd fmla="*/ 0 h 1885637" name="connsiteY42"/>
                <a:gd fmla="*/ 3340104 w 3628517" name="connsiteX0-83"/>
                <a:gd fmla="*/ 1876609 h 1885637" name="connsiteY0-84"/>
                <a:gd fmla="*/ 3628054 w 3628517" name="connsiteX1-85"/>
                <a:gd fmla="*/ 1885303 h 1885637" name="connsiteY1-86"/>
                <a:gd fmla="*/ 3628517 w 3628517" name="connsiteX2-87"/>
                <a:gd fmla="*/ 1885326 h 1885637" name="connsiteY2-88"/>
                <a:gd fmla="*/ 3628517 w 3628517" name="connsiteX3-89"/>
                <a:gd fmla="*/ 1885637 h 1885637" name="connsiteY3-90"/>
                <a:gd fmla="*/ 3621684 w 3628517" name="connsiteX4-91"/>
                <a:gd fmla="*/ 1885304 h 1885637" name="connsiteY4-92"/>
                <a:gd fmla="*/ 3489621 w 3628517" name="connsiteX5-93"/>
                <a:gd fmla="*/ 1879998 h 1885637" name="connsiteY5-94"/>
                <a:gd fmla="*/ 3334912 w 3628517" name="connsiteX6-95"/>
                <a:gd fmla="*/ 1876636 h 1885637" name="connsiteY6-96"/>
                <a:gd fmla="*/ 3340104 w 3628517" name="connsiteX7-97"/>
                <a:gd fmla="*/ 1876609 h 1885637" name="connsiteY7-98"/>
                <a:gd fmla="*/ 0 w 3628517" name="connsiteX8-99"/>
                <a:gd fmla="*/ 0 h 1885637" name="connsiteY8-100"/>
                <a:gd fmla="*/ 1817497 w 3628517" name="connsiteX9-101"/>
                <a:gd fmla="*/ 0 h 1885637" name="connsiteY9-102"/>
                <a:gd fmla="*/ 1817497 w 3628517" name="connsiteX10-103"/>
                <a:gd fmla="*/ 266700 h 1885637" name="connsiteY10-104"/>
                <a:gd fmla="*/ 2198497 w 3628517" name="connsiteX11-105"/>
                <a:gd fmla="*/ 266700 h 1885637" name="connsiteY11-106"/>
                <a:gd fmla="*/ 2198497 w 3628517" name="connsiteX12-107"/>
                <a:gd fmla="*/ 533400 h 1885637" name="connsiteY12-108"/>
                <a:gd fmla="*/ 2592197 w 3628517" name="connsiteX13-109"/>
                <a:gd fmla="*/ 533400 h 1885637" name="connsiteY13-110"/>
                <a:gd fmla="*/ 2592197 w 3628517" name="connsiteX14-111"/>
                <a:gd fmla="*/ 774700 h 1885637" name="connsiteY14-112"/>
                <a:gd fmla="*/ 2985897 w 3628517" name="connsiteX15-113"/>
                <a:gd fmla="*/ 774700 h 1885637" name="connsiteY15-114"/>
                <a:gd fmla="*/ 2985897 w 3628517" name="connsiteX16-115"/>
                <a:gd fmla="*/ 1066800 h 1885637" name="connsiteY16-116"/>
                <a:gd fmla="*/ 3392297 w 3628517" name="connsiteX17-117"/>
                <a:gd fmla="*/ 1066800 h 1885637" name="connsiteY17-118"/>
                <a:gd fmla="*/ 3392297 w 3628517" name="connsiteX18-119"/>
                <a:gd fmla="*/ 1320800 h 1885637" name="connsiteY18-120"/>
                <a:gd fmla="*/ 3620897 w 3628517" name="connsiteX19-121"/>
                <a:gd fmla="*/ 1320800 h 1885637" name="connsiteY19-122"/>
                <a:gd fmla="*/ 3622901 w 3628517" name="connsiteX20-123"/>
                <a:gd fmla="*/ 1393625 h 1885637" name="connsiteY20-124"/>
                <a:gd fmla="*/ 3628517 w 3628517" name="connsiteX21-125"/>
                <a:gd fmla="*/ 1393625 h 1885637" name="connsiteY21-126"/>
                <a:gd fmla="*/ 3628517 w 3628517" name="connsiteX22-127"/>
                <a:gd fmla="*/ 1597660 h 1885637" name="connsiteY22-128"/>
                <a:gd fmla="*/ 3628517 w 3628517" name="connsiteX23-129"/>
                <a:gd fmla="*/ 1613540 h 1885637" name="connsiteY23-130"/>
                <a:gd fmla="*/ 3592909 w 3628517" name="connsiteX24-131"/>
                <a:gd fmla="*/ 1613540 h 1885637" name="connsiteY24-132"/>
                <a:gd fmla="*/ 3592909 w 3628517" name="connsiteX25-133"/>
                <a:gd fmla="*/ 1431725 h 1885637" name="connsiteY25-134"/>
                <a:gd fmla="*/ 3587293 w 3628517" name="connsiteX26-135"/>
                <a:gd fmla="*/ 1431725 h 1885637" name="connsiteY26-136"/>
                <a:gd fmla="*/ 3585289 w 3628517" name="connsiteX27-137"/>
                <a:gd fmla="*/ 1358900 h 1885637" name="connsiteY27-138"/>
                <a:gd fmla="*/ 3356689 w 3628517" name="connsiteX28-139"/>
                <a:gd fmla="*/ 1358900 h 1885637" name="connsiteY28-140"/>
                <a:gd fmla="*/ 3356689 w 3628517" name="connsiteX29-141"/>
                <a:gd fmla="*/ 1104900 h 1885637" name="connsiteY29-142"/>
                <a:gd fmla="*/ 2950289 w 3628517" name="connsiteX30-143"/>
                <a:gd fmla="*/ 1104900 h 1885637" name="connsiteY30-144"/>
                <a:gd fmla="*/ 2950289 w 3628517" name="connsiteX31-145"/>
                <a:gd fmla="*/ 812800 h 1885637" name="connsiteY31-146"/>
                <a:gd fmla="*/ 2556589 w 3628517" name="connsiteX32-147"/>
                <a:gd fmla="*/ 812800 h 1885637" name="connsiteY32-148"/>
                <a:gd fmla="*/ 2556589 w 3628517" name="connsiteX33-149"/>
                <a:gd fmla="*/ 571500 h 1885637" name="connsiteY33-150"/>
                <a:gd fmla="*/ 2162889 w 3628517" name="connsiteX34-151"/>
                <a:gd fmla="*/ 571500 h 1885637" name="connsiteY34-152"/>
                <a:gd fmla="*/ 2162889 w 3628517" name="connsiteX35-153"/>
                <a:gd fmla="*/ 304800 h 1885637" name="connsiteY35-154"/>
                <a:gd fmla="*/ 1781889 w 3628517" name="connsiteX36-155"/>
                <a:gd fmla="*/ 304800 h 1885637" name="connsiteY36-156"/>
                <a:gd fmla="*/ 1781889 w 3628517" name="connsiteX37-157"/>
                <a:gd fmla="*/ 38100 h 1885637" name="connsiteY37-158"/>
                <a:gd fmla="*/ 20345 w 3628517" name="connsiteX38-159"/>
                <a:gd fmla="*/ 38100 h 1885637" name="connsiteY38-160"/>
                <a:gd fmla="*/ 0 w 3628517" name="connsiteX39-161"/>
                <a:gd fmla="*/ 0 h 1885637" name="connsiteY39-162"/>
                <a:gd fmla="*/ 3334912 w 3628517" name="connsiteX0-163"/>
                <a:gd fmla="*/ 1876636 h 1885637" name="connsiteY0-164"/>
                <a:gd fmla="*/ 3628054 w 3628517" name="connsiteX1-165"/>
                <a:gd fmla="*/ 1885303 h 1885637" name="connsiteY1-166"/>
                <a:gd fmla="*/ 3628517 w 3628517" name="connsiteX2-167"/>
                <a:gd fmla="*/ 1885326 h 1885637" name="connsiteY2-168"/>
                <a:gd fmla="*/ 3628517 w 3628517" name="connsiteX3-169"/>
                <a:gd fmla="*/ 1885637 h 1885637" name="connsiteY3-170"/>
                <a:gd fmla="*/ 3621684 w 3628517" name="connsiteX4-171"/>
                <a:gd fmla="*/ 1885304 h 1885637" name="connsiteY4-172"/>
                <a:gd fmla="*/ 3489621 w 3628517" name="connsiteX5-173"/>
                <a:gd fmla="*/ 1879998 h 1885637" name="connsiteY5-174"/>
                <a:gd fmla="*/ 3334912 w 3628517" name="connsiteX6-175"/>
                <a:gd fmla="*/ 1876636 h 1885637" name="connsiteY6-176"/>
                <a:gd fmla="*/ 0 w 3628517" name="connsiteX7-177"/>
                <a:gd fmla="*/ 0 h 1885637" name="connsiteY7-178"/>
                <a:gd fmla="*/ 1817497 w 3628517" name="connsiteX8-179"/>
                <a:gd fmla="*/ 0 h 1885637" name="connsiteY8-180"/>
                <a:gd fmla="*/ 1817497 w 3628517" name="connsiteX9-181"/>
                <a:gd fmla="*/ 266700 h 1885637" name="connsiteY9-182"/>
                <a:gd fmla="*/ 2198497 w 3628517" name="connsiteX10-183"/>
                <a:gd fmla="*/ 266700 h 1885637" name="connsiteY10-184"/>
                <a:gd fmla="*/ 2198497 w 3628517" name="connsiteX11-185"/>
                <a:gd fmla="*/ 533400 h 1885637" name="connsiteY11-186"/>
                <a:gd fmla="*/ 2592197 w 3628517" name="connsiteX12-187"/>
                <a:gd fmla="*/ 533400 h 1885637" name="connsiteY12-188"/>
                <a:gd fmla="*/ 2592197 w 3628517" name="connsiteX13-189"/>
                <a:gd fmla="*/ 774700 h 1885637" name="connsiteY13-190"/>
                <a:gd fmla="*/ 2985897 w 3628517" name="connsiteX14-191"/>
                <a:gd fmla="*/ 774700 h 1885637" name="connsiteY14-192"/>
                <a:gd fmla="*/ 2985897 w 3628517" name="connsiteX15-193"/>
                <a:gd fmla="*/ 1066800 h 1885637" name="connsiteY15-194"/>
                <a:gd fmla="*/ 3392297 w 3628517" name="connsiteX16-195"/>
                <a:gd fmla="*/ 1066800 h 1885637" name="connsiteY16-196"/>
                <a:gd fmla="*/ 3392297 w 3628517" name="connsiteX17-197"/>
                <a:gd fmla="*/ 1320800 h 1885637" name="connsiteY17-198"/>
                <a:gd fmla="*/ 3620897 w 3628517" name="connsiteX18-199"/>
                <a:gd fmla="*/ 1320800 h 1885637" name="connsiteY18-200"/>
                <a:gd fmla="*/ 3622901 w 3628517" name="connsiteX19-201"/>
                <a:gd fmla="*/ 1393625 h 1885637" name="connsiteY19-202"/>
                <a:gd fmla="*/ 3628517 w 3628517" name="connsiteX20-203"/>
                <a:gd fmla="*/ 1393625 h 1885637" name="connsiteY20-204"/>
                <a:gd fmla="*/ 3628517 w 3628517" name="connsiteX21-205"/>
                <a:gd fmla="*/ 1597660 h 1885637" name="connsiteY21-206"/>
                <a:gd fmla="*/ 3628517 w 3628517" name="connsiteX22-207"/>
                <a:gd fmla="*/ 1613540 h 1885637" name="connsiteY22-208"/>
                <a:gd fmla="*/ 3592909 w 3628517" name="connsiteX23-209"/>
                <a:gd fmla="*/ 1613540 h 1885637" name="connsiteY23-210"/>
                <a:gd fmla="*/ 3592909 w 3628517" name="connsiteX24-211"/>
                <a:gd fmla="*/ 1431725 h 1885637" name="connsiteY24-212"/>
                <a:gd fmla="*/ 3587293 w 3628517" name="connsiteX25-213"/>
                <a:gd fmla="*/ 1431725 h 1885637" name="connsiteY25-214"/>
                <a:gd fmla="*/ 3585289 w 3628517" name="connsiteX26-215"/>
                <a:gd fmla="*/ 1358900 h 1885637" name="connsiteY26-216"/>
                <a:gd fmla="*/ 3356689 w 3628517" name="connsiteX27-217"/>
                <a:gd fmla="*/ 1358900 h 1885637" name="connsiteY27-218"/>
                <a:gd fmla="*/ 3356689 w 3628517" name="connsiteX28-219"/>
                <a:gd fmla="*/ 1104900 h 1885637" name="connsiteY28-220"/>
                <a:gd fmla="*/ 2950289 w 3628517" name="connsiteX29-221"/>
                <a:gd fmla="*/ 1104900 h 1885637" name="connsiteY29-222"/>
                <a:gd fmla="*/ 2950289 w 3628517" name="connsiteX30-223"/>
                <a:gd fmla="*/ 812800 h 1885637" name="connsiteY30-224"/>
                <a:gd fmla="*/ 2556589 w 3628517" name="connsiteX31-225"/>
                <a:gd fmla="*/ 812800 h 1885637" name="connsiteY31-226"/>
                <a:gd fmla="*/ 2556589 w 3628517" name="connsiteX32-227"/>
                <a:gd fmla="*/ 571500 h 1885637" name="connsiteY32-228"/>
                <a:gd fmla="*/ 2162889 w 3628517" name="connsiteX33-229"/>
                <a:gd fmla="*/ 571500 h 1885637" name="connsiteY33-230"/>
                <a:gd fmla="*/ 2162889 w 3628517" name="connsiteX34-231"/>
                <a:gd fmla="*/ 304800 h 1885637" name="connsiteY34-232"/>
                <a:gd fmla="*/ 1781889 w 3628517" name="connsiteX35-233"/>
                <a:gd fmla="*/ 304800 h 1885637" name="connsiteY35-234"/>
                <a:gd fmla="*/ 1781889 w 3628517" name="connsiteX36-235"/>
                <a:gd fmla="*/ 38100 h 1885637" name="connsiteY36-236"/>
                <a:gd fmla="*/ 20345 w 3628517" name="connsiteX37-237"/>
                <a:gd fmla="*/ 38100 h 1885637" name="connsiteY37-238"/>
                <a:gd fmla="*/ 0 w 3628517" name="connsiteX38-239"/>
                <a:gd fmla="*/ 0 h 1885637" name="connsiteY38-240"/>
                <a:gd fmla="*/ 3489621 w 3628517" name="connsiteX0-241"/>
                <a:gd fmla="*/ 1879998 h 1885637" name="connsiteY0-242"/>
                <a:gd fmla="*/ 3628054 w 3628517" name="connsiteX1-243"/>
                <a:gd fmla="*/ 1885303 h 1885637" name="connsiteY1-244"/>
                <a:gd fmla="*/ 3628517 w 3628517" name="connsiteX2-245"/>
                <a:gd fmla="*/ 1885326 h 1885637" name="connsiteY2-246"/>
                <a:gd fmla="*/ 3628517 w 3628517" name="connsiteX3-247"/>
                <a:gd fmla="*/ 1885637 h 1885637" name="connsiteY3-248"/>
                <a:gd fmla="*/ 3621684 w 3628517" name="connsiteX4-249"/>
                <a:gd fmla="*/ 1885304 h 1885637" name="connsiteY4-250"/>
                <a:gd fmla="*/ 3489621 w 3628517" name="connsiteX5-251"/>
                <a:gd fmla="*/ 1879998 h 1885637" name="connsiteY5-252"/>
                <a:gd fmla="*/ 0 w 3628517" name="connsiteX6-253"/>
                <a:gd fmla="*/ 0 h 1885637" name="connsiteY6-254"/>
                <a:gd fmla="*/ 1817497 w 3628517" name="connsiteX7-255"/>
                <a:gd fmla="*/ 0 h 1885637" name="connsiteY7-256"/>
                <a:gd fmla="*/ 1817497 w 3628517" name="connsiteX8-257"/>
                <a:gd fmla="*/ 266700 h 1885637" name="connsiteY8-258"/>
                <a:gd fmla="*/ 2198497 w 3628517" name="connsiteX9-259"/>
                <a:gd fmla="*/ 266700 h 1885637" name="connsiteY9-260"/>
                <a:gd fmla="*/ 2198497 w 3628517" name="connsiteX10-261"/>
                <a:gd fmla="*/ 533400 h 1885637" name="connsiteY10-262"/>
                <a:gd fmla="*/ 2592197 w 3628517" name="connsiteX11-263"/>
                <a:gd fmla="*/ 533400 h 1885637" name="connsiteY11-264"/>
                <a:gd fmla="*/ 2592197 w 3628517" name="connsiteX12-265"/>
                <a:gd fmla="*/ 774700 h 1885637" name="connsiteY12-266"/>
                <a:gd fmla="*/ 2985897 w 3628517" name="connsiteX13-267"/>
                <a:gd fmla="*/ 774700 h 1885637" name="connsiteY13-268"/>
                <a:gd fmla="*/ 2985897 w 3628517" name="connsiteX14-269"/>
                <a:gd fmla="*/ 1066800 h 1885637" name="connsiteY14-270"/>
                <a:gd fmla="*/ 3392297 w 3628517" name="connsiteX15-271"/>
                <a:gd fmla="*/ 1066800 h 1885637" name="connsiteY15-272"/>
                <a:gd fmla="*/ 3392297 w 3628517" name="connsiteX16-273"/>
                <a:gd fmla="*/ 1320800 h 1885637" name="connsiteY16-274"/>
                <a:gd fmla="*/ 3620897 w 3628517" name="connsiteX17-275"/>
                <a:gd fmla="*/ 1320800 h 1885637" name="connsiteY17-276"/>
                <a:gd fmla="*/ 3622901 w 3628517" name="connsiteX18-277"/>
                <a:gd fmla="*/ 1393625 h 1885637" name="connsiteY18-278"/>
                <a:gd fmla="*/ 3628517 w 3628517" name="connsiteX19-279"/>
                <a:gd fmla="*/ 1393625 h 1885637" name="connsiteY19-280"/>
                <a:gd fmla="*/ 3628517 w 3628517" name="connsiteX20-281"/>
                <a:gd fmla="*/ 1597660 h 1885637" name="connsiteY20-282"/>
                <a:gd fmla="*/ 3628517 w 3628517" name="connsiteX21-283"/>
                <a:gd fmla="*/ 1613540 h 1885637" name="connsiteY21-284"/>
                <a:gd fmla="*/ 3592909 w 3628517" name="connsiteX22-285"/>
                <a:gd fmla="*/ 1613540 h 1885637" name="connsiteY22-286"/>
                <a:gd fmla="*/ 3592909 w 3628517" name="connsiteX23-287"/>
                <a:gd fmla="*/ 1431725 h 1885637" name="connsiteY23-288"/>
                <a:gd fmla="*/ 3587293 w 3628517" name="connsiteX24-289"/>
                <a:gd fmla="*/ 1431725 h 1885637" name="connsiteY24-290"/>
                <a:gd fmla="*/ 3585289 w 3628517" name="connsiteX25-291"/>
                <a:gd fmla="*/ 1358900 h 1885637" name="connsiteY25-292"/>
                <a:gd fmla="*/ 3356689 w 3628517" name="connsiteX26-293"/>
                <a:gd fmla="*/ 1358900 h 1885637" name="connsiteY26-294"/>
                <a:gd fmla="*/ 3356689 w 3628517" name="connsiteX27-295"/>
                <a:gd fmla="*/ 1104900 h 1885637" name="connsiteY27-296"/>
                <a:gd fmla="*/ 2950289 w 3628517" name="connsiteX28-297"/>
                <a:gd fmla="*/ 1104900 h 1885637" name="connsiteY28-298"/>
                <a:gd fmla="*/ 2950289 w 3628517" name="connsiteX29-299"/>
                <a:gd fmla="*/ 812800 h 1885637" name="connsiteY29-300"/>
                <a:gd fmla="*/ 2556589 w 3628517" name="connsiteX30-301"/>
                <a:gd fmla="*/ 812800 h 1885637" name="connsiteY30-302"/>
                <a:gd fmla="*/ 2556589 w 3628517" name="connsiteX31-303"/>
                <a:gd fmla="*/ 571500 h 1885637" name="connsiteY31-304"/>
                <a:gd fmla="*/ 2162889 w 3628517" name="connsiteX32-305"/>
                <a:gd fmla="*/ 571500 h 1885637" name="connsiteY32-306"/>
                <a:gd fmla="*/ 2162889 w 3628517" name="connsiteX33-307"/>
                <a:gd fmla="*/ 304800 h 1885637" name="connsiteY33-308"/>
                <a:gd fmla="*/ 1781889 w 3628517" name="connsiteX34-309"/>
                <a:gd fmla="*/ 304800 h 1885637" name="connsiteY34-310"/>
                <a:gd fmla="*/ 1781889 w 3628517" name="connsiteX35-311"/>
                <a:gd fmla="*/ 38100 h 1885637" name="connsiteY35-312"/>
                <a:gd fmla="*/ 20345 w 3628517" name="connsiteX36-313"/>
                <a:gd fmla="*/ 38100 h 1885637" name="connsiteY36-314"/>
                <a:gd fmla="*/ 0 w 3628517" name="connsiteX37-315"/>
                <a:gd fmla="*/ 0 h 1885637" name="connsiteY37-316"/>
                <a:gd fmla="*/ 3621684 w 3628517" name="connsiteX0-317"/>
                <a:gd fmla="*/ 1885304 h 1885637" name="connsiteY0-318"/>
                <a:gd fmla="*/ 3628054 w 3628517" name="connsiteX1-319"/>
                <a:gd fmla="*/ 1885303 h 1885637" name="connsiteY1-320"/>
                <a:gd fmla="*/ 3628517 w 3628517" name="connsiteX2-321"/>
                <a:gd fmla="*/ 1885326 h 1885637" name="connsiteY2-322"/>
                <a:gd fmla="*/ 3628517 w 3628517" name="connsiteX3-323"/>
                <a:gd fmla="*/ 1885637 h 1885637" name="connsiteY3-324"/>
                <a:gd fmla="*/ 3621684 w 3628517" name="connsiteX4-325"/>
                <a:gd fmla="*/ 1885304 h 1885637" name="connsiteY4-326"/>
                <a:gd fmla="*/ 0 w 3628517" name="connsiteX5-327"/>
                <a:gd fmla="*/ 0 h 1885637" name="connsiteY5-328"/>
                <a:gd fmla="*/ 1817497 w 3628517" name="connsiteX6-329"/>
                <a:gd fmla="*/ 0 h 1885637" name="connsiteY6-330"/>
                <a:gd fmla="*/ 1817497 w 3628517" name="connsiteX7-331"/>
                <a:gd fmla="*/ 266700 h 1885637" name="connsiteY7-332"/>
                <a:gd fmla="*/ 2198497 w 3628517" name="connsiteX8-333"/>
                <a:gd fmla="*/ 266700 h 1885637" name="connsiteY8-334"/>
                <a:gd fmla="*/ 2198497 w 3628517" name="connsiteX9-335"/>
                <a:gd fmla="*/ 533400 h 1885637" name="connsiteY9-336"/>
                <a:gd fmla="*/ 2592197 w 3628517" name="connsiteX10-337"/>
                <a:gd fmla="*/ 533400 h 1885637" name="connsiteY10-338"/>
                <a:gd fmla="*/ 2592197 w 3628517" name="connsiteX11-339"/>
                <a:gd fmla="*/ 774700 h 1885637" name="connsiteY11-340"/>
                <a:gd fmla="*/ 2985897 w 3628517" name="connsiteX12-341"/>
                <a:gd fmla="*/ 774700 h 1885637" name="connsiteY12-342"/>
                <a:gd fmla="*/ 2985897 w 3628517" name="connsiteX13-343"/>
                <a:gd fmla="*/ 1066800 h 1885637" name="connsiteY13-344"/>
                <a:gd fmla="*/ 3392297 w 3628517" name="connsiteX14-345"/>
                <a:gd fmla="*/ 1066800 h 1885637" name="connsiteY14-346"/>
                <a:gd fmla="*/ 3392297 w 3628517" name="connsiteX15-347"/>
                <a:gd fmla="*/ 1320800 h 1885637" name="connsiteY15-348"/>
                <a:gd fmla="*/ 3620897 w 3628517" name="connsiteX16-349"/>
                <a:gd fmla="*/ 1320800 h 1885637" name="connsiteY16-350"/>
                <a:gd fmla="*/ 3622901 w 3628517" name="connsiteX17-351"/>
                <a:gd fmla="*/ 1393625 h 1885637" name="connsiteY17-352"/>
                <a:gd fmla="*/ 3628517 w 3628517" name="connsiteX18-353"/>
                <a:gd fmla="*/ 1393625 h 1885637" name="connsiteY18-354"/>
                <a:gd fmla="*/ 3628517 w 3628517" name="connsiteX19-355"/>
                <a:gd fmla="*/ 1597660 h 1885637" name="connsiteY19-356"/>
                <a:gd fmla="*/ 3628517 w 3628517" name="connsiteX20-357"/>
                <a:gd fmla="*/ 1613540 h 1885637" name="connsiteY20-358"/>
                <a:gd fmla="*/ 3592909 w 3628517" name="connsiteX21-359"/>
                <a:gd fmla="*/ 1613540 h 1885637" name="connsiteY21-360"/>
                <a:gd fmla="*/ 3592909 w 3628517" name="connsiteX22-361"/>
                <a:gd fmla="*/ 1431725 h 1885637" name="connsiteY22-362"/>
                <a:gd fmla="*/ 3587293 w 3628517" name="connsiteX23-363"/>
                <a:gd fmla="*/ 1431725 h 1885637" name="connsiteY23-364"/>
                <a:gd fmla="*/ 3585289 w 3628517" name="connsiteX24-365"/>
                <a:gd fmla="*/ 1358900 h 1885637" name="connsiteY24-366"/>
                <a:gd fmla="*/ 3356689 w 3628517" name="connsiteX25-367"/>
                <a:gd fmla="*/ 1358900 h 1885637" name="connsiteY25-368"/>
                <a:gd fmla="*/ 3356689 w 3628517" name="connsiteX26-369"/>
                <a:gd fmla="*/ 1104900 h 1885637" name="connsiteY26-370"/>
                <a:gd fmla="*/ 2950289 w 3628517" name="connsiteX27-371"/>
                <a:gd fmla="*/ 1104900 h 1885637" name="connsiteY27-372"/>
                <a:gd fmla="*/ 2950289 w 3628517" name="connsiteX28-373"/>
                <a:gd fmla="*/ 812800 h 1885637" name="connsiteY28-374"/>
                <a:gd fmla="*/ 2556589 w 3628517" name="connsiteX29-375"/>
                <a:gd fmla="*/ 812800 h 1885637" name="connsiteY29-376"/>
                <a:gd fmla="*/ 2556589 w 3628517" name="connsiteX30-377"/>
                <a:gd fmla="*/ 571500 h 1885637" name="connsiteY30-378"/>
                <a:gd fmla="*/ 2162889 w 3628517" name="connsiteX31-379"/>
                <a:gd fmla="*/ 571500 h 1885637" name="connsiteY31-380"/>
                <a:gd fmla="*/ 2162889 w 3628517" name="connsiteX32-381"/>
                <a:gd fmla="*/ 304800 h 1885637" name="connsiteY32-382"/>
                <a:gd fmla="*/ 1781889 w 3628517" name="connsiteX33-383"/>
                <a:gd fmla="*/ 304800 h 1885637" name="connsiteY33-384"/>
                <a:gd fmla="*/ 1781889 w 3628517" name="connsiteX34-385"/>
                <a:gd fmla="*/ 38100 h 1885637" name="connsiteY34-386"/>
                <a:gd fmla="*/ 20345 w 3628517" name="connsiteX35-387"/>
                <a:gd fmla="*/ 38100 h 1885637" name="connsiteY35-388"/>
                <a:gd fmla="*/ 0 w 3628517" name="connsiteX36-389"/>
                <a:gd fmla="*/ 0 h 1885637" name="connsiteY36-390"/>
                <a:gd fmla="*/ 3628517 w 3628517" name="connsiteX0-391"/>
                <a:gd fmla="*/ 1885637 h 1885637" name="connsiteY0-392"/>
                <a:gd fmla="*/ 3628054 w 3628517" name="connsiteX1-393"/>
                <a:gd fmla="*/ 1885303 h 1885637" name="connsiteY1-394"/>
                <a:gd fmla="*/ 3628517 w 3628517" name="connsiteX2-395"/>
                <a:gd fmla="*/ 1885326 h 1885637" name="connsiteY2-396"/>
                <a:gd fmla="*/ 3628517 w 3628517" name="connsiteX3-397"/>
                <a:gd fmla="*/ 1885637 h 1885637" name="connsiteY3-398"/>
                <a:gd fmla="*/ 0 w 3628517" name="connsiteX4-399"/>
                <a:gd fmla="*/ 0 h 1885637" name="connsiteY4-400"/>
                <a:gd fmla="*/ 1817497 w 3628517" name="connsiteX5-401"/>
                <a:gd fmla="*/ 0 h 1885637" name="connsiteY5-402"/>
                <a:gd fmla="*/ 1817497 w 3628517" name="connsiteX6-403"/>
                <a:gd fmla="*/ 266700 h 1885637" name="connsiteY6-404"/>
                <a:gd fmla="*/ 2198497 w 3628517" name="connsiteX7-405"/>
                <a:gd fmla="*/ 266700 h 1885637" name="connsiteY7-406"/>
                <a:gd fmla="*/ 2198497 w 3628517" name="connsiteX8-407"/>
                <a:gd fmla="*/ 533400 h 1885637" name="connsiteY8-408"/>
                <a:gd fmla="*/ 2592197 w 3628517" name="connsiteX9-409"/>
                <a:gd fmla="*/ 533400 h 1885637" name="connsiteY9-410"/>
                <a:gd fmla="*/ 2592197 w 3628517" name="connsiteX10-411"/>
                <a:gd fmla="*/ 774700 h 1885637" name="connsiteY10-412"/>
                <a:gd fmla="*/ 2985897 w 3628517" name="connsiteX11-413"/>
                <a:gd fmla="*/ 774700 h 1885637" name="connsiteY11-414"/>
                <a:gd fmla="*/ 2985897 w 3628517" name="connsiteX12-415"/>
                <a:gd fmla="*/ 1066800 h 1885637" name="connsiteY12-416"/>
                <a:gd fmla="*/ 3392297 w 3628517" name="connsiteX13-417"/>
                <a:gd fmla="*/ 1066800 h 1885637" name="connsiteY13-418"/>
                <a:gd fmla="*/ 3392297 w 3628517" name="connsiteX14-419"/>
                <a:gd fmla="*/ 1320800 h 1885637" name="connsiteY14-420"/>
                <a:gd fmla="*/ 3620897 w 3628517" name="connsiteX15-421"/>
                <a:gd fmla="*/ 1320800 h 1885637" name="connsiteY15-422"/>
                <a:gd fmla="*/ 3622901 w 3628517" name="connsiteX16-423"/>
                <a:gd fmla="*/ 1393625 h 1885637" name="connsiteY16-424"/>
                <a:gd fmla="*/ 3628517 w 3628517" name="connsiteX17-425"/>
                <a:gd fmla="*/ 1393625 h 1885637" name="connsiteY17-426"/>
                <a:gd fmla="*/ 3628517 w 3628517" name="connsiteX18-427"/>
                <a:gd fmla="*/ 1597660 h 1885637" name="connsiteY18-428"/>
                <a:gd fmla="*/ 3628517 w 3628517" name="connsiteX19-429"/>
                <a:gd fmla="*/ 1613540 h 1885637" name="connsiteY19-430"/>
                <a:gd fmla="*/ 3592909 w 3628517" name="connsiteX20-431"/>
                <a:gd fmla="*/ 1613540 h 1885637" name="connsiteY20-432"/>
                <a:gd fmla="*/ 3592909 w 3628517" name="connsiteX21-433"/>
                <a:gd fmla="*/ 1431725 h 1885637" name="connsiteY21-434"/>
                <a:gd fmla="*/ 3587293 w 3628517" name="connsiteX22-435"/>
                <a:gd fmla="*/ 1431725 h 1885637" name="connsiteY22-436"/>
                <a:gd fmla="*/ 3585289 w 3628517" name="connsiteX23-437"/>
                <a:gd fmla="*/ 1358900 h 1885637" name="connsiteY23-438"/>
                <a:gd fmla="*/ 3356689 w 3628517" name="connsiteX24-439"/>
                <a:gd fmla="*/ 1358900 h 1885637" name="connsiteY24-440"/>
                <a:gd fmla="*/ 3356689 w 3628517" name="connsiteX25-441"/>
                <a:gd fmla="*/ 1104900 h 1885637" name="connsiteY25-442"/>
                <a:gd fmla="*/ 2950289 w 3628517" name="connsiteX26-443"/>
                <a:gd fmla="*/ 1104900 h 1885637" name="connsiteY26-444"/>
                <a:gd fmla="*/ 2950289 w 3628517" name="connsiteX27-445"/>
                <a:gd fmla="*/ 812800 h 1885637" name="connsiteY27-446"/>
                <a:gd fmla="*/ 2556589 w 3628517" name="connsiteX28-447"/>
                <a:gd fmla="*/ 812800 h 1885637" name="connsiteY28-448"/>
                <a:gd fmla="*/ 2556589 w 3628517" name="connsiteX29-449"/>
                <a:gd fmla="*/ 571500 h 1885637" name="connsiteY29-450"/>
                <a:gd fmla="*/ 2162889 w 3628517" name="connsiteX30-451"/>
                <a:gd fmla="*/ 571500 h 1885637" name="connsiteY30-452"/>
                <a:gd fmla="*/ 2162889 w 3628517" name="connsiteX31-453"/>
                <a:gd fmla="*/ 304800 h 1885637" name="connsiteY31-454"/>
                <a:gd fmla="*/ 1781889 w 3628517" name="connsiteX32-455"/>
                <a:gd fmla="*/ 304800 h 1885637" name="connsiteY32-456"/>
                <a:gd fmla="*/ 1781889 w 3628517" name="connsiteX33-457"/>
                <a:gd fmla="*/ 38100 h 1885637" name="connsiteY33-458"/>
                <a:gd fmla="*/ 20345 w 3628517" name="connsiteX34-459"/>
                <a:gd fmla="*/ 38100 h 1885637" name="connsiteY34-460"/>
                <a:gd fmla="*/ 0 w 3628517" name="connsiteX35-461"/>
                <a:gd fmla="*/ 0 h 1885637" name="connsiteY35-462"/>
                <a:gd fmla="*/ 3628517 w 3628517" name="connsiteX0-463"/>
                <a:gd fmla="*/ 1885326 h 1885326" name="connsiteY0-464"/>
                <a:gd fmla="*/ 3628054 w 3628517" name="connsiteX1-465"/>
                <a:gd fmla="*/ 1885303 h 1885326" name="connsiteY1-466"/>
                <a:gd fmla="*/ 3628517 w 3628517" name="connsiteX2-467"/>
                <a:gd fmla="*/ 1885326 h 1885326" name="connsiteY2-468"/>
                <a:gd fmla="*/ 0 w 3628517" name="connsiteX3-469"/>
                <a:gd fmla="*/ 0 h 1885326" name="connsiteY3-470"/>
                <a:gd fmla="*/ 1817497 w 3628517" name="connsiteX4-471"/>
                <a:gd fmla="*/ 0 h 1885326" name="connsiteY4-472"/>
                <a:gd fmla="*/ 1817497 w 3628517" name="connsiteX5-473"/>
                <a:gd fmla="*/ 266700 h 1885326" name="connsiteY5-474"/>
                <a:gd fmla="*/ 2198497 w 3628517" name="connsiteX6-475"/>
                <a:gd fmla="*/ 266700 h 1885326" name="connsiteY6-476"/>
                <a:gd fmla="*/ 2198497 w 3628517" name="connsiteX7-477"/>
                <a:gd fmla="*/ 533400 h 1885326" name="connsiteY7-478"/>
                <a:gd fmla="*/ 2592197 w 3628517" name="connsiteX8-479"/>
                <a:gd fmla="*/ 533400 h 1885326" name="connsiteY8-480"/>
                <a:gd fmla="*/ 2592197 w 3628517" name="connsiteX9-481"/>
                <a:gd fmla="*/ 774700 h 1885326" name="connsiteY9-482"/>
                <a:gd fmla="*/ 2985897 w 3628517" name="connsiteX10-483"/>
                <a:gd fmla="*/ 774700 h 1885326" name="connsiteY10-484"/>
                <a:gd fmla="*/ 2985897 w 3628517" name="connsiteX11-485"/>
                <a:gd fmla="*/ 1066800 h 1885326" name="connsiteY11-486"/>
                <a:gd fmla="*/ 3392297 w 3628517" name="connsiteX12-487"/>
                <a:gd fmla="*/ 1066800 h 1885326" name="connsiteY12-488"/>
                <a:gd fmla="*/ 3392297 w 3628517" name="connsiteX13-489"/>
                <a:gd fmla="*/ 1320800 h 1885326" name="connsiteY13-490"/>
                <a:gd fmla="*/ 3620897 w 3628517" name="connsiteX14-491"/>
                <a:gd fmla="*/ 1320800 h 1885326" name="connsiteY14-492"/>
                <a:gd fmla="*/ 3622901 w 3628517" name="connsiteX15-493"/>
                <a:gd fmla="*/ 1393625 h 1885326" name="connsiteY15-494"/>
                <a:gd fmla="*/ 3628517 w 3628517" name="connsiteX16-495"/>
                <a:gd fmla="*/ 1393625 h 1885326" name="connsiteY16-496"/>
                <a:gd fmla="*/ 3628517 w 3628517" name="connsiteX17-497"/>
                <a:gd fmla="*/ 1597660 h 1885326" name="connsiteY17-498"/>
                <a:gd fmla="*/ 3628517 w 3628517" name="connsiteX18-499"/>
                <a:gd fmla="*/ 1613540 h 1885326" name="connsiteY18-500"/>
                <a:gd fmla="*/ 3592909 w 3628517" name="connsiteX19-501"/>
                <a:gd fmla="*/ 1613540 h 1885326" name="connsiteY19-502"/>
                <a:gd fmla="*/ 3592909 w 3628517" name="connsiteX20-503"/>
                <a:gd fmla="*/ 1431725 h 1885326" name="connsiteY20-504"/>
                <a:gd fmla="*/ 3587293 w 3628517" name="connsiteX21-505"/>
                <a:gd fmla="*/ 1431725 h 1885326" name="connsiteY21-506"/>
                <a:gd fmla="*/ 3585289 w 3628517" name="connsiteX22-507"/>
                <a:gd fmla="*/ 1358900 h 1885326" name="connsiteY22-508"/>
                <a:gd fmla="*/ 3356689 w 3628517" name="connsiteX23-509"/>
                <a:gd fmla="*/ 1358900 h 1885326" name="connsiteY23-510"/>
                <a:gd fmla="*/ 3356689 w 3628517" name="connsiteX24-511"/>
                <a:gd fmla="*/ 1104900 h 1885326" name="connsiteY24-512"/>
                <a:gd fmla="*/ 2950289 w 3628517" name="connsiteX25-513"/>
                <a:gd fmla="*/ 1104900 h 1885326" name="connsiteY25-514"/>
                <a:gd fmla="*/ 2950289 w 3628517" name="connsiteX26-515"/>
                <a:gd fmla="*/ 812800 h 1885326" name="connsiteY26-516"/>
                <a:gd fmla="*/ 2556589 w 3628517" name="connsiteX27-517"/>
                <a:gd fmla="*/ 812800 h 1885326" name="connsiteY27-518"/>
                <a:gd fmla="*/ 2556589 w 3628517" name="connsiteX28-519"/>
                <a:gd fmla="*/ 571500 h 1885326" name="connsiteY28-520"/>
                <a:gd fmla="*/ 2162889 w 3628517" name="connsiteX29-521"/>
                <a:gd fmla="*/ 571500 h 1885326" name="connsiteY29-522"/>
                <a:gd fmla="*/ 2162889 w 3628517" name="connsiteX30-523"/>
                <a:gd fmla="*/ 304800 h 1885326" name="connsiteY30-524"/>
                <a:gd fmla="*/ 1781889 w 3628517" name="connsiteX31-525"/>
                <a:gd fmla="*/ 304800 h 1885326" name="connsiteY31-526"/>
                <a:gd fmla="*/ 1781889 w 3628517" name="connsiteX32-527"/>
                <a:gd fmla="*/ 38100 h 1885326" name="connsiteY32-528"/>
                <a:gd fmla="*/ 20345 w 3628517" name="connsiteX33-529"/>
                <a:gd fmla="*/ 38100 h 1885326" name="connsiteY33-530"/>
                <a:gd fmla="*/ 0 w 3628517" name="connsiteX34-531"/>
                <a:gd fmla="*/ 0 h 1885326" name="connsiteY34-532"/>
                <a:gd fmla="*/ 0 w 3628517" name="connsiteX0-533"/>
                <a:gd fmla="*/ 0 h 1613540" name="connsiteY0-534"/>
                <a:gd fmla="*/ 1817497 w 3628517" name="connsiteX1-535"/>
                <a:gd fmla="*/ 0 h 1613540" name="connsiteY1-536"/>
                <a:gd fmla="*/ 1817497 w 3628517" name="connsiteX2-537"/>
                <a:gd fmla="*/ 266700 h 1613540" name="connsiteY2-538"/>
                <a:gd fmla="*/ 2198497 w 3628517" name="connsiteX3-539"/>
                <a:gd fmla="*/ 266700 h 1613540" name="connsiteY3-540"/>
                <a:gd fmla="*/ 2198497 w 3628517" name="connsiteX4-541"/>
                <a:gd fmla="*/ 533400 h 1613540" name="connsiteY4-542"/>
                <a:gd fmla="*/ 2592197 w 3628517" name="connsiteX5-543"/>
                <a:gd fmla="*/ 533400 h 1613540" name="connsiteY5-544"/>
                <a:gd fmla="*/ 2592197 w 3628517" name="connsiteX6-545"/>
                <a:gd fmla="*/ 774700 h 1613540" name="connsiteY6-546"/>
                <a:gd fmla="*/ 2985897 w 3628517" name="connsiteX7-547"/>
                <a:gd fmla="*/ 774700 h 1613540" name="connsiteY7-548"/>
                <a:gd fmla="*/ 2985897 w 3628517" name="connsiteX8-549"/>
                <a:gd fmla="*/ 1066800 h 1613540" name="connsiteY8-550"/>
                <a:gd fmla="*/ 3392297 w 3628517" name="connsiteX9-551"/>
                <a:gd fmla="*/ 1066800 h 1613540" name="connsiteY9-552"/>
                <a:gd fmla="*/ 3392297 w 3628517" name="connsiteX10-553"/>
                <a:gd fmla="*/ 1320800 h 1613540" name="connsiteY10-554"/>
                <a:gd fmla="*/ 3620897 w 3628517" name="connsiteX11-555"/>
                <a:gd fmla="*/ 1320800 h 1613540" name="connsiteY11-556"/>
                <a:gd fmla="*/ 3622901 w 3628517" name="connsiteX12-557"/>
                <a:gd fmla="*/ 1393625 h 1613540" name="connsiteY12-558"/>
                <a:gd fmla="*/ 3628517 w 3628517" name="connsiteX13-559"/>
                <a:gd fmla="*/ 1393625 h 1613540" name="connsiteY13-560"/>
                <a:gd fmla="*/ 3628517 w 3628517" name="connsiteX14-561"/>
                <a:gd fmla="*/ 1597660 h 1613540" name="connsiteY14-562"/>
                <a:gd fmla="*/ 3628517 w 3628517" name="connsiteX15-563"/>
                <a:gd fmla="*/ 1613540 h 1613540" name="connsiteY15-564"/>
                <a:gd fmla="*/ 3592909 w 3628517" name="connsiteX16-565"/>
                <a:gd fmla="*/ 1613540 h 1613540" name="connsiteY16-566"/>
                <a:gd fmla="*/ 3592909 w 3628517" name="connsiteX17-567"/>
                <a:gd fmla="*/ 1431725 h 1613540" name="connsiteY17-568"/>
                <a:gd fmla="*/ 3587293 w 3628517" name="connsiteX18-569"/>
                <a:gd fmla="*/ 1431725 h 1613540" name="connsiteY18-570"/>
                <a:gd fmla="*/ 3585289 w 3628517" name="connsiteX19-571"/>
                <a:gd fmla="*/ 1358900 h 1613540" name="connsiteY19-572"/>
                <a:gd fmla="*/ 3356689 w 3628517" name="connsiteX20-573"/>
                <a:gd fmla="*/ 1358900 h 1613540" name="connsiteY20-574"/>
                <a:gd fmla="*/ 3356689 w 3628517" name="connsiteX21-575"/>
                <a:gd fmla="*/ 1104900 h 1613540" name="connsiteY21-576"/>
                <a:gd fmla="*/ 2950289 w 3628517" name="connsiteX22-577"/>
                <a:gd fmla="*/ 1104900 h 1613540" name="connsiteY22-578"/>
                <a:gd fmla="*/ 2950289 w 3628517" name="connsiteX23-579"/>
                <a:gd fmla="*/ 812800 h 1613540" name="connsiteY23-580"/>
                <a:gd fmla="*/ 2556589 w 3628517" name="connsiteX24-581"/>
                <a:gd fmla="*/ 812800 h 1613540" name="connsiteY24-582"/>
                <a:gd fmla="*/ 2556589 w 3628517" name="connsiteX25-583"/>
                <a:gd fmla="*/ 571500 h 1613540" name="connsiteY25-584"/>
                <a:gd fmla="*/ 2162889 w 3628517" name="connsiteX26-585"/>
                <a:gd fmla="*/ 571500 h 1613540" name="connsiteY26-586"/>
                <a:gd fmla="*/ 2162889 w 3628517" name="connsiteX27-587"/>
                <a:gd fmla="*/ 304800 h 1613540" name="connsiteY27-588"/>
                <a:gd fmla="*/ 1781889 w 3628517" name="connsiteX28-589"/>
                <a:gd fmla="*/ 304800 h 1613540" name="connsiteY28-590"/>
                <a:gd fmla="*/ 1781889 w 3628517" name="connsiteX29-591"/>
                <a:gd fmla="*/ 38100 h 1613540" name="connsiteY29-592"/>
                <a:gd fmla="*/ 20345 w 3628517" name="connsiteX30-593"/>
                <a:gd fmla="*/ 38100 h 1613540" name="connsiteY30-594"/>
                <a:gd fmla="*/ 0 w 3628517" name="connsiteX31-595"/>
                <a:gd fmla="*/ 0 h 1613540" name="connsiteY31-596"/>
                <a:gd fmla="*/ 0 w 3628517" name="connsiteX0-597"/>
                <a:gd fmla="*/ 0 h 1613540" name="connsiteY0-598"/>
                <a:gd fmla="*/ 1817497 w 3628517" name="connsiteX1-599"/>
                <a:gd fmla="*/ 0 h 1613540" name="connsiteY1-600"/>
                <a:gd fmla="*/ 1817497 w 3628517" name="connsiteX2-601"/>
                <a:gd fmla="*/ 266700 h 1613540" name="connsiteY2-602"/>
                <a:gd fmla="*/ 2198497 w 3628517" name="connsiteX3-603"/>
                <a:gd fmla="*/ 266700 h 1613540" name="connsiteY3-604"/>
                <a:gd fmla="*/ 2198497 w 3628517" name="connsiteX4-605"/>
                <a:gd fmla="*/ 533400 h 1613540" name="connsiteY4-606"/>
                <a:gd fmla="*/ 2592197 w 3628517" name="connsiteX5-607"/>
                <a:gd fmla="*/ 533400 h 1613540" name="connsiteY5-608"/>
                <a:gd fmla="*/ 2592197 w 3628517" name="connsiteX6-609"/>
                <a:gd fmla="*/ 774700 h 1613540" name="connsiteY6-610"/>
                <a:gd fmla="*/ 2985897 w 3628517" name="connsiteX7-611"/>
                <a:gd fmla="*/ 774700 h 1613540" name="connsiteY7-612"/>
                <a:gd fmla="*/ 2985897 w 3628517" name="connsiteX8-613"/>
                <a:gd fmla="*/ 1066800 h 1613540" name="connsiteY8-614"/>
                <a:gd fmla="*/ 3392297 w 3628517" name="connsiteX9-615"/>
                <a:gd fmla="*/ 1066800 h 1613540" name="connsiteY9-616"/>
                <a:gd fmla="*/ 3392297 w 3628517" name="connsiteX10-617"/>
                <a:gd fmla="*/ 1320800 h 1613540" name="connsiteY10-618"/>
                <a:gd fmla="*/ 3620897 w 3628517" name="connsiteX11-619"/>
                <a:gd fmla="*/ 1320800 h 1613540" name="connsiteY11-620"/>
                <a:gd fmla="*/ 3622901 w 3628517" name="connsiteX12-621"/>
                <a:gd fmla="*/ 1393625 h 1613540" name="connsiteY12-622"/>
                <a:gd fmla="*/ 3628517 w 3628517" name="connsiteX13-623"/>
                <a:gd fmla="*/ 1393625 h 1613540" name="connsiteY13-624"/>
                <a:gd fmla="*/ 3628517 w 3628517" name="connsiteX14-625"/>
                <a:gd fmla="*/ 1613540 h 1613540" name="connsiteY14-626"/>
                <a:gd fmla="*/ 3592909 w 3628517" name="connsiteX15-627"/>
                <a:gd fmla="*/ 1613540 h 1613540" name="connsiteY15-628"/>
                <a:gd fmla="*/ 3592909 w 3628517" name="connsiteX16-629"/>
                <a:gd fmla="*/ 1431725 h 1613540" name="connsiteY16-630"/>
                <a:gd fmla="*/ 3587293 w 3628517" name="connsiteX17-631"/>
                <a:gd fmla="*/ 1431725 h 1613540" name="connsiteY17-632"/>
                <a:gd fmla="*/ 3585289 w 3628517" name="connsiteX18-633"/>
                <a:gd fmla="*/ 1358900 h 1613540" name="connsiteY18-634"/>
                <a:gd fmla="*/ 3356689 w 3628517" name="connsiteX19-635"/>
                <a:gd fmla="*/ 1358900 h 1613540" name="connsiteY19-636"/>
                <a:gd fmla="*/ 3356689 w 3628517" name="connsiteX20-637"/>
                <a:gd fmla="*/ 1104900 h 1613540" name="connsiteY20-638"/>
                <a:gd fmla="*/ 2950289 w 3628517" name="connsiteX21-639"/>
                <a:gd fmla="*/ 1104900 h 1613540" name="connsiteY21-640"/>
                <a:gd fmla="*/ 2950289 w 3628517" name="connsiteX22-641"/>
                <a:gd fmla="*/ 812800 h 1613540" name="connsiteY22-642"/>
                <a:gd fmla="*/ 2556589 w 3628517" name="connsiteX23-643"/>
                <a:gd fmla="*/ 812800 h 1613540" name="connsiteY23-644"/>
                <a:gd fmla="*/ 2556589 w 3628517" name="connsiteX24-645"/>
                <a:gd fmla="*/ 571500 h 1613540" name="connsiteY24-646"/>
                <a:gd fmla="*/ 2162889 w 3628517" name="connsiteX25-647"/>
                <a:gd fmla="*/ 571500 h 1613540" name="connsiteY25-648"/>
                <a:gd fmla="*/ 2162889 w 3628517" name="connsiteX26-649"/>
                <a:gd fmla="*/ 304800 h 1613540" name="connsiteY26-650"/>
                <a:gd fmla="*/ 1781889 w 3628517" name="connsiteX27-651"/>
                <a:gd fmla="*/ 304800 h 1613540" name="connsiteY27-652"/>
                <a:gd fmla="*/ 1781889 w 3628517" name="connsiteX28-653"/>
                <a:gd fmla="*/ 38100 h 1613540" name="connsiteY28-654"/>
                <a:gd fmla="*/ 20345 w 3628517" name="connsiteX29-655"/>
                <a:gd fmla="*/ 38100 h 1613540" name="connsiteY29-656"/>
                <a:gd fmla="*/ 0 w 3628517" name="connsiteX30-657"/>
                <a:gd fmla="*/ 0 h 1613540" name="connsiteY30-658"/>
                <a:gd fmla="*/ 0 w 3628517" name="connsiteX0-659"/>
                <a:gd fmla="*/ 0 h 1613540" name="connsiteY0-660"/>
                <a:gd fmla="*/ 1817497 w 3628517" name="connsiteX1-661"/>
                <a:gd fmla="*/ 0 h 1613540" name="connsiteY1-662"/>
                <a:gd fmla="*/ 1817497 w 3628517" name="connsiteX2-663"/>
                <a:gd fmla="*/ 266700 h 1613540" name="connsiteY2-664"/>
                <a:gd fmla="*/ 2198497 w 3628517" name="connsiteX3-665"/>
                <a:gd fmla="*/ 266700 h 1613540" name="connsiteY3-666"/>
                <a:gd fmla="*/ 2198497 w 3628517" name="connsiteX4-667"/>
                <a:gd fmla="*/ 533400 h 1613540" name="connsiteY4-668"/>
                <a:gd fmla="*/ 2592197 w 3628517" name="connsiteX5-669"/>
                <a:gd fmla="*/ 533400 h 1613540" name="connsiteY5-670"/>
                <a:gd fmla="*/ 2592197 w 3628517" name="connsiteX6-671"/>
                <a:gd fmla="*/ 774700 h 1613540" name="connsiteY6-672"/>
                <a:gd fmla="*/ 2985897 w 3628517" name="connsiteX7-673"/>
                <a:gd fmla="*/ 774700 h 1613540" name="connsiteY7-674"/>
                <a:gd fmla="*/ 2985897 w 3628517" name="connsiteX8-675"/>
                <a:gd fmla="*/ 1066800 h 1613540" name="connsiteY8-676"/>
                <a:gd fmla="*/ 3392297 w 3628517" name="connsiteX9-677"/>
                <a:gd fmla="*/ 1066800 h 1613540" name="connsiteY9-678"/>
                <a:gd fmla="*/ 3392297 w 3628517" name="connsiteX10-679"/>
                <a:gd fmla="*/ 1320800 h 1613540" name="connsiteY10-680"/>
                <a:gd fmla="*/ 3620897 w 3628517" name="connsiteX11-681"/>
                <a:gd fmla="*/ 1320800 h 1613540" name="connsiteY11-682"/>
                <a:gd fmla="*/ 3622901 w 3628517" name="connsiteX12-683"/>
                <a:gd fmla="*/ 1393625 h 1613540" name="connsiteY12-684"/>
                <a:gd fmla="*/ 3628517 w 3628517" name="connsiteX13-685"/>
                <a:gd fmla="*/ 1613540 h 1613540" name="connsiteY13-686"/>
                <a:gd fmla="*/ 3592909 w 3628517" name="connsiteX14-687"/>
                <a:gd fmla="*/ 1613540 h 1613540" name="connsiteY14-688"/>
                <a:gd fmla="*/ 3592909 w 3628517" name="connsiteX15-689"/>
                <a:gd fmla="*/ 1431725 h 1613540" name="connsiteY15-690"/>
                <a:gd fmla="*/ 3587293 w 3628517" name="connsiteX16-691"/>
                <a:gd fmla="*/ 1431725 h 1613540" name="connsiteY16-692"/>
                <a:gd fmla="*/ 3585289 w 3628517" name="connsiteX17-693"/>
                <a:gd fmla="*/ 1358900 h 1613540" name="connsiteY17-694"/>
                <a:gd fmla="*/ 3356689 w 3628517" name="connsiteX18-695"/>
                <a:gd fmla="*/ 1358900 h 1613540" name="connsiteY18-696"/>
                <a:gd fmla="*/ 3356689 w 3628517" name="connsiteX19-697"/>
                <a:gd fmla="*/ 1104900 h 1613540" name="connsiteY19-698"/>
                <a:gd fmla="*/ 2950289 w 3628517" name="connsiteX20-699"/>
                <a:gd fmla="*/ 1104900 h 1613540" name="connsiteY20-700"/>
                <a:gd fmla="*/ 2950289 w 3628517" name="connsiteX21-701"/>
                <a:gd fmla="*/ 812800 h 1613540" name="connsiteY21-702"/>
                <a:gd fmla="*/ 2556589 w 3628517" name="connsiteX22-703"/>
                <a:gd fmla="*/ 812800 h 1613540" name="connsiteY22-704"/>
                <a:gd fmla="*/ 2556589 w 3628517" name="connsiteX23-705"/>
                <a:gd fmla="*/ 571500 h 1613540" name="connsiteY23-706"/>
                <a:gd fmla="*/ 2162889 w 3628517" name="connsiteX24-707"/>
                <a:gd fmla="*/ 571500 h 1613540" name="connsiteY24-708"/>
                <a:gd fmla="*/ 2162889 w 3628517" name="connsiteX25-709"/>
                <a:gd fmla="*/ 304800 h 1613540" name="connsiteY25-710"/>
                <a:gd fmla="*/ 1781889 w 3628517" name="connsiteX26-711"/>
                <a:gd fmla="*/ 304800 h 1613540" name="connsiteY26-712"/>
                <a:gd fmla="*/ 1781889 w 3628517" name="connsiteX27-713"/>
                <a:gd fmla="*/ 38100 h 1613540" name="connsiteY27-714"/>
                <a:gd fmla="*/ 20345 w 3628517" name="connsiteX28-715"/>
                <a:gd fmla="*/ 38100 h 1613540" name="connsiteY28-716"/>
                <a:gd fmla="*/ 0 w 3628517" name="connsiteX29-717"/>
                <a:gd fmla="*/ 0 h 1613540" name="connsiteY29-718"/>
                <a:gd fmla="*/ 0 w 3628517" name="connsiteX0-719"/>
                <a:gd fmla="*/ 0 h 1613540" name="connsiteY0-720"/>
                <a:gd fmla="*/ 1817497 w 3628517" name="connsiteX1-721"/>
                <a:gd fmla="*/ 0 h 1613540" name="connsiteY1-722"/>
                <a:gd fmla="*/ 1817497 w 3628517" name="connsiteX2-723"/>
                <a:gd fmla="*/ 266700 h 1613540" name="connsiteY2-724"/>
                <a:gd fmla="*/ 2198497 w 3628517" name="connsiteX3-725"/>
                <a:gd fmla="*/ 266700 h 1613540" name="connsiteY3-726"/>
                <a:gd fmla="*/ 2198497 w 3628517" name="connsiteX4-727"/>
                <a:gd fmla="*/ 533400 h 1613540" name="connsiteY4-728"/>
                <a:gd fmla="*/ 2592197 w 3628517" name="connsiteX5-729"/>
                <a:gd fmla="*/ 533400 h 1613540" name="connsiteY5-730"/>
                <a:gd fmla="*/ 2592197 w 3628517" name="connsiteX6-731"/>
                <a:gd fmla="*/ 774700 h 1613540" name="connsiteY6-732"/>
                <a:gd fmla="*/ 2985897 w 3628517" name="connsiteX7-733"/>
                <a:gd fmla="*/ 774700 h 1613540" name="connsiteY7-734"/>
                <a:gd fmla="*/ 2985897 w 3628517" name="connsiteX8-735"/>
                <a:gd fmla="*/ 1066800 h 1613540" name="connsiteY8-736"/>
                <a:gd fmla="*/ 3392297 w 3628517" name="connsiteX9-737"/>
                <a:gd fmla="*/ 1066800 h 1613540" name="connsiteY9-738"/>
                <a:gd fmla="*/ 3392297 w 3628517" name="connsiteX10-739"/>
                <a:gd fmla="*/ 1320800 h 1613540" name="connsiteY10-740"/>
                <a:gd fmla="*/ 3620897 w 3628517" name="connsiteX11-741"/>
                <a:gd fmla="*/ 1320800 h 1613540" name="connsiteY11-742"/>
                <a:gd fmla="*/ 3628517 w 3628517" name="connsiteX12-743"/>
                <a:gd fmla="*/ 1613540 h 1613540" name="connsiteY12-744"/>
                <a:gd fmla="*/ 3592909 w 3628517" name="connsiteX13-745"/>
                <a:gd fmla="*/ 1613540 h 1613540" name="connsiteY13-746"/>
                <a:gd fmla="*/ 3592909 w 3628517" name="connsiteX14-747"/>
                <a:gd fmla="*/ 1431725 h 1613540" name="connsiteY14-748"/>
                <a:gd fmla="*/ 3587293 w 3628517" name="connsiteX15-749"/>
                <a:gd fmla="*/ 1431725 h 1613540" name="connsiteY15-750"/>
                <a:gd fmla="*/ 3585289 w 3628517" name="connsiteX16-751"/>
                <a:gd fmla="*/ 1358900 h 1613540" name="connsiteY16-752"/>
                <a:gd fmla="*/ 3356689 w 3628517" name="connsiteX17-753"/>
                <a:gd fmla="*/ 1358900 h 1613540" name="connsiteY17-754"/>
                <a:gd fmla="*/ 3356689 w 3628517" name="connsiteX18-755"/>
                <a:gd fmla="*/ 1104900 h 1613540" name="connsiteY18-756"/>
                <a:gd fmla="*/ 2950289 w 3628517" name="connsiteX19-757"/>
                <a:gd fmla="*/ 1104900 h 1613540" name="connsiteY19-758"/>
                <a:gd fmla="*/ 2950289 w 3628517" name="connsiteX20-759"/>
                <a:gd fmla="*/ 812800 h 1613540" name="connsiteY20-760"/>
                <a:gd fmla="*/ 2556589 w 3628517" name="connsiteX21-761"/>
                <a:gd fmla="*/ 812800 h 1613540" name="connsiteY21-762"/>
                <a:gd fmla="*/ 2556589 w 3628517" name="connsiteX22-763"/>
                <a:gd fmla="*/ 571500 h 1613540" name="connsiteY22-764"/>
                <a:gd fmla="*/ 2162889 w 3628517" name="connsiteX23-765"/>
                <a:gd fmla="*/ 571500 h 1613540" name="connsiteY23-766"/>
                <a:gd fmla="*/ 2162889 w 3628517" name="connsiteX24-767"/>
                <a:gd fmla="*/ 304800 h 1613540" name="connsiteY24-768"/>
                <a:gd fmla="*/ 1781889 w 3628517" name="connsiteX25-769"/>
                <a:gd fmla="*/ 304800 h 1613540" name="connsiteY25-770"/>
                <a:gd fmla="*/ 1781889 w 3628517" name="connsiteX26-771"/>
                <a:gd fmla="*/ 38100 h 1613540" name="connsiteY26-772"/>
                <a:gd fmla="*/ 20345 w 3628517" name="connsiteX27-773"/>
                <a:gd fmla="*/ 38100 h 1613540" name="connsiteY27-774"/>
                <a:gd fmla="*/ 0 w 3628517" name="connsiteX28-775"/>
                <a:gd fmla="*/ 0 h 1613540" name="connsiteY28-7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b="b" l="l" r="r" t="t"/>
              <a:pathLst>
                <a:path h="1613540" w="3628516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5482969" y="1139012"/>
              <a:ext cx="3329634" cy="1604172"/>
            </a:xfrm>
            <a:custGeom>
              <a:gdLst>
                <a:gd fmla="*/ 1898650 w 3329634" name="connsiteX0"/>
                <a:gd fmla="*/ 0 h 1604172" name="connsiteY0"/>
                <a:gd fmla="*/ 3305478 w 3329634" name="connsiteX1"/>
                <a:gd fmla="*/ 0 h 1604172" name="connsiteY1"/>
                <a:gd fmla="*/ 3329634 w 3329634" name="connsiteX2"/>
                <a:gd fmla="*/ 45720 h 1604172" name="connsiteY2"/>
                <a:gd fmla="*/ 1946785 w 3329634" name="connsiteX3"/>
                <a:gd fmla="*/ 45720 h 1604172" name="connsiteY3"/>
                <a:gd fmla="*/ 1946785 w 3329634" name="connsiteX4"/>
                <a:gd fmla="*/ 312420 h 1604172" name="connsiteY4"/>
                <a:gd fmla="*/ 1565785 w 3329634" name="connsiteX5"/>
                <a:gd fmla="*/ 312420 h 1604172" name="connsiteY5"/>
                <a:gd fmla="*/ 1565785 w 3329634" name="connsiteX6"/>
                <a:gd fmla="*/ 579120 h 1604172" name="connsiteY6"/>
                <a:gd fmla="*/ 1172085 w 3329634" name="connsiteX7"/>
                <a:gd fmla="*/ 579120 h 1604172" name="connsiteY7"/>
                <a:gd fmla="*/ 1172085 w 3329634" name="connsiteX8"/>
                <a:gd fmla="*/ 820420 h 1604172" name="connsiteY8"/>
                <a:gd fmla="*/ 778385 w 3329634" name="connsiteX9"/>
                <a:gd fmla="*/ 820420 h 1604172" name="connsiteY9"/>
                <a:gd fmla="*/ 778385 w 3329634" name="connsiteX10"/>
                <a:gd fmla="*/ 1112520 h 1604172" name="connsiteY10"/>
                <a:gd fmla="*/ 371985 w 3329634" name="connsiteX11"/>
                <a:gd fmla="*/ 1112520 h 1604172" name="connsiteY11"/>
                <a:gd fmla="*/ 371985 w 3329634" name="connsiteX12"/>
                <a:gd fmla="*/ 1366520 h 1604172" name="connsiteY12"/>
                <a:gd fmla="*/ 48135 w 3329634" name="connsiteX13"/>
                <a:gd fmla="*/ 1366520 h 1604172" name="connsiteY13"/>
                <a:gd fmla="*/ 52395 w 3329634" name="connsiteX14"/>
                <a:gd fmla="*/ 1604172 h 1604172" name="connsiteY14"/>
                <a:gd fmla="*/ 5080 w 3329634" name="connsiteX15"/>
                <a:gd fmla="*/ 1604172 h 1604172" name="connsiteY15"/>
                <a:gd fmla="*/ 0 w 3329634" name="connsiteX16"/>
                <a:gd fmla="*/ 1320800 h 1604172" name="connsiteY16"/>
                <a:gd fmla="*/ 323850 w 3329634" name="connsiteX17"/>
                <a:gd fmla="*/ 1320800 h 1604172" name="connsiteY17"/>
                <a:gd fmla="*/ 323850 w 3329634" name="connsiteX18"/>
                <a:gd fmla="*/ 1066800 h 1604172" name="connsiteY18"/>
                <a:gd fmla="*/ 730250 w 3329634" name="connsiteX19"/>
                <a:gd fmla="*/ 1066800 h 1604172" name="connsiteY19"/>
                <a:gd fmla="*/ 730250 w 3329634" name="connsiteX20"/>
                <a:gd fmla="*/ 774700 h 1604172" name="connsiteY20"/>
                <a:gd fmla="*/ 1123950 w 3329634" name="connsiteX21"/>
                <a:gd fmla="*/ 774700 h 1604172" name="connsiteY21"/>
                <a:gd fmla="*/ 1123950 w 3329634" name="connsiteX22"/>
                <a:gd fmla="*/ 533400 h 1604172" name="connsiteY22"/>
                <a:gd fmla="*/ 1517650 w 3329634" name="connsiteX23"/>
                <a:gd fmla="*/ 533400 h 1604172" name="connsiteY23"/>
                <a:gd fmla="*/ 1517650 w 3329634" name="connsiteX24"/>
                <a:gd fmla="*/ 266700 h 1604172" name="connsiteY24"/>
                <a:gd fmla="*/ 1898650 w 3329634" name="connsiteX25"/>
                <a:gd fmla="*/ 266700 h 1604172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604172" w="3329634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41252" y="2822264"/>
            <a:ext cx="426648" cy="754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20347" y="931264"/>
            <a:ext cx="426648" cy="754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50877" y="1695468"/>
            <a:ext cx="426648" cy="754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28578" y="1527427"/>
            <a:ext cx="62753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STEP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43092" y="2273468"/>
            <a:ext cx="62753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STEP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37853" y="3391738"/>
            <a:ext cx="627533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STEP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82814" y="3181724"/>
            <a:ext cx="124021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93667" y="3398911"/>
            <a:ext cx="1570380" cy="72237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784443" y="3156296"/>
            <a:ext cx="309233" cy="279810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22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gdLst>
                <a:gd fmla="*/ 164 w 164" name="T0"/>
                <a:gd fmla="*/ 59 h 132" name="T1"/>
                <a:gd fmla="*/ 131 w 164" name="T2"/>
                <a:gd fmla="*/ 63 h 132" name="T3"/>
                <a:gd fmla="*/ 108 w 164" name="T4"/>
                <a:gd fmla="*/ 61 h 132" name="T5"/>
                <a:gd fmla="*/ 76 w 164" name="T6"/>
                <a:gd fmla="*/ 83 h 132" name="T7"/>
                <a:gd fmla="*/ 77 w 164" name="T8"/>
                <a:gd fmla="*/ 50 h 132" name="T9"/>
                <a:gd fmla="*/ 41 w 164" name="T10"/>
                <a:gd fmla="*/ 0 h 132" name="T11"/>
                <a:gd fmla="*/ 0 w 164" name="T12"/>
                <a:gd fmla="*/ 48 h 132" name="T13"/>
                <a:gd fmla="*/ 83 w 164" name="T14"/>
                <a:gd fmla="*/ 105 h 132" name="T15"/>
                <a:gd fmla="*/ 108 w 164" name="T16"/>
                <a:gd fmla="*/ 102 h 132" name="T17"/>
                <a:gd fmla="*/ 138 w 164" name="T18"/>
                <a:gd fmla="*/ 132 h 132" name="T19"/>
                <a:gd fmla="*/ 130 w 164" name="T20"/>
                <a:gd fmla="*/ 95 h 132" name="T21"/>
                <a:gd fmla="*/ 164 w 164" name="T22"/>
                <a:gd fmla="*/ 59 h 1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2" w="164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gdLst>
                <a:gd fmla="*/ 83 w 165" name="T0"/>
                <a:gd fmla="*/ 0 h 125" name="T1"/>
                <a:gd fmla="*/ 0 w 165" name="T2"/>
                <a:gd fmla="*/ 56 h 125" name="T3"/>
                <a:gd fmla="*/ 36 w 165" name="T4"/>
                <a:gd fmla="*/ 102 h 125" name="T5"/>
                <a:gd fmla="*/ 35 w 165" name="T6"/>
                <a:gd fmla="*/ 125 h 125" name="T7"/>
                <a:gd fmla="*/ 57 w 165" name="T8"/>
                <a:gd fmla="*/ 110 h 125" name="T9"/>
                <a:gd fmla="*/ 83 w 165" name="T10"/>
                <a:gd fmla="*/ 113 h 125" name="T11"/>
                <a:gd fmla="*/ 165 w 165" name="T12"/>
                <a:gd fmla="*/ 56 h 125" name="T13"/>
                <a:gd fmla="*/ 83 w 165" name="T14"/>
                <a:gd fmla="*/ 0 h 1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16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258828" y="1372298"/>
            <a:ext cx="380294" cy="272205"/>
          </a:xfrm>
          <a:custGeom>
            <a:gdLst>
              <a:gd fmla="*/ 92 w 244" name="T0"/>
              <a:gd fmla="*/ 48 h 175" name="T1"/>
              <a:gd fmla="*/ 102 w 244" name="T2"/>
              <a:gd fmla="*/ 27 h 175" name="T3"/>
              <a:gd fmla="*/ 75 w 244" name="T4"/>
              <a:gd fmla="*/ 0 h 175" name="T5"/>
              <a:gd fmla="*/ 48 w 244" name="T6"/>
              <a:gd fmla="*/ 27 h 175" name="T7"/>
              <a:gd fmla="*/ 58 w 244" name="T8"/>
              <a:gd fmla="*/ 48 h 175" name="T9"/>
              <a:gd fmla="*/ 10 w 244" name="T10"/>
              <a:gd fmla="*/ 123 h 175" name="T11"/>
              <a:gd fmla="*/ 46 w 244" name="T12"/>
              <a:gd fmla="*/ 97 h 175" name="T13"/>
              <a:gd fmla="*/ 32 w 244" name="T14"/>
              <a:gd fmla="*/ 175 h 175" name="T15"/>
              <a:gd fmla="*/ 57 w 244" name="T16"/>
              <a:gd fmla="*/ 175 h 175" name="T17"/>
              <a:gd fmla="*/ 75 w 244" name="T18"/>
              <a:gd fmla="*/ 142 h 175" name="T19"/>
              <a:gd fmla="*/ 93 w 244" name="T20"/>
              <a:gd fmla="*/ 175 h 175" name="T21"/>
              <a:gd fmla="*/ 118 w 244" name="T22"/>
              <a:gd fmla="*/ 175 h 175" name="T23"/>
              <a:gd fmla="*/ 104 w 244" name="T24"/>
              <a:gd fmla="*/ 97 h 175" name="T25"/>
              <a:gd fmla="*/ 140 w 244" name="T26"/>
              <a:gd fmla="*/ 123 h 175" name="T27"/>
              <a:gd fmla="*/ 92 w 244" name="T28"/>
              <a:gd fmla="*/ 48 h 175" name="T29"/>
              <a:gd fmla="*/ 208 w 244" name="T30"/>
              <a:gd fmla="*/ 97 h 175" name="T31"/>
              <a:gd fmla="*/ 214 w 244" name="T32"/>
              <a:gd fmla="*/ 84 h 175" name="T33"/>
              <a:gd fmla="*/ 198 w 244" name="T34"/>
              <a:gd fmla="*/ 68 h 175" name="T35"/>
              <a:gd fmla="*/ 181 w 244" name="T36"/>
              <a:gd fmla="*/ 84 h 175" name="T37"/>
              <a:gd fmla="*/ 187 w 244" name="T38"/>
              <a:gd fmla="*/ 97 h 175" name="T39"/>
              <a:gd fmla="*/ 158 w 244" name="T40"/>
              <a:gd fmla="*/ 143 h 175" name="T41"/>
              <a:gd fmla="*/ 180 w 244" name="T42"/>
              <a:gd fmla="*/ 127 h 175" name="T43"/>
              <a:gd fmla="*/ 171 w 244" name="T44"/>
              <a:gd fmla="*/ 175 h 175" name="T45"/>
              <a:gd fmla="*/ 186 w 244" name="T46"/>
              <a:gd fmla="*/ 175 h 175" name="T47"/>
              <a:gd fmla="*/ 198 w 244" name="T48"/>
              <a:gd fmla="*/ 155 h 175" name="T49"/>
              <a:gd fmla="*/ 209 w 244" name="T50"/>
              <a:gd fmla="*/ 175 h 175" name="T51"/>
              <a:gd fmla="*/ 224 w 244" name="T52"/>
              <a:gd fmla="*/ 175 h 175" name="T53"/>
              <a:gd fmla="*/ 216 w 244" name="T54"/>
              <a:gd fmla="*/ 127 h 175" name="T55"/>
              <a:gd fmla="*/ 237 w 244" name="T56"/>
              <a:gd fmla="*/ 143 h 175" name="T57"/>
              <a:gd fmla="*/ 208 w 244" name="T58"/>
              <a:gd fmla="*/ 97 h 175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75" w="244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39980" y="1836128"/>
            <a:ext cx="269557" cy="304205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gdLst>
                <a:gd fmla="*/ 103 w 194" name="T0"/>
                <a:gd fmla="*/ 26 h 219" name="T1"/>
                <a:gd fmla="*/ 103 w 194" name="T2"/>
                <a:gd fmla="*/ 18 h 219" name="T3"/>
                <a:gd fmla="*/ 120 w 194" name="T4"/>
                <a:gd fmla="*/ 18 h 219" name="T5"/>
                <a:gd fmla="*/ 120 w 194" name="T6"/>
                <a:gd fmla="*/ 0 h 219" name="T7"/>
                <a:gd fmla="*/ 74 w 194" name="T8"/>
                <a:gd fmla="*/ 0 h 219" name="T9"/>
                <a:gd fmla="*/ 74 w 194" name="T10"/>
                <a:gd fmla="*/ 18 h 219" name="T11"/>
                <a:gd fmla="*/ 91 w 194" name="T12"/>
                <a:gd fmla="*/ 18 h 219" name="T13"/>
                <a:gd fmla="*/ 91 w 194" name="T14"/>
                <a:gd fmla="*/ 26 h 219" name="T15"/>
                <a:gd fmla="*/ 0 w 194" name="T16"/>
                <a:gd fmla="*/ 122 h 219" name="T17"/>
                <a:gd fmla="*/ 97 w 194" name="T18"/>
                <a:gd fmla="*/ 219 h 219" name="T19"/>
                <a:gd fmla="*/ 194 w 194" name="T20"/>
                <a:gd fmla="*/ 122 h 219" name="T21"/>
                <a:gd fmla="*/ 103 w 194" name="T22"/>
                <a:gd fmla="*/ 26 h 219" name="T23"/>
                <a:gd fmla="*/ 158 w 194" name="T24"/>
                <a:gd fmla="*/ 180 h 219" name="T25"/>
                <a:gd fmla="*/ 145 w 194" name="T26"/>
                <a:gd fmla="*/ 167 h 219" name="T27"/>
                <a:gd fmla="*/ 142 w 194" name="T28"/>
                <a:gd fmla="*/ 171 h 219" name="T29"/>
                <a:gd fmla="*/ 154 w 194" name="T30"/>
                <a:gd fmla="*/ 183 h 219" name="T31"/>
                <a:gd fmla="*/ 100 w 194" name="T32"/>
                <a:gd fmla="*/ 206 h 219" name="T33"/>
                <a:gd fmla="*/ 100 w 194" name="T34"/>
                <a:gd fmla="*/ 188 h 219" name="T35"/>
                <a:gd fmla="*/ 95 w 194" name="T36"/>
                <a:gd fmla="*/ 188 h 219" name="T37"/>
                <a:gd fmla="*/ 95 w 194" name="T38"/>
                <a:gd fmla="*/ 206 h 219" name="T39"/>
                <a:gd fmla="*/ 40 w 194" name="T40"/>
                <a:gd fmla="*/ 183 h 219" name="T41"/>
                <a:gd fmla="*/ 52 w 194" name="T42"/>
                <a:gd fmla="*/ 171 h 219" name="T43"/>
                <a:gd fmla="*/ 49 w 194" name="T44"/>
                <a:gd fmla="*/ 167 h 219" name="T45"/>
                <a:gd fmla="*/ 36 w 194" name="T46"/>
                <a:gd fmla="*/ 180 h 219" name="T47"/>
                <a:gd fmla="*/ 14 w 194" name="T48"/>
                <a:gd fmla="*/ 125 h 219" name="T49"/>
                <a:gd fmla="*/ 31 w 194" name="T50"/>
                <a:gd fmla="*/ 125 h 219" name="T51"/>
                <a:gd fmla="*/ 31 w 194" name="T52"/>
                <a:gd fmla="*/ 120 h 219" name="T53"/>
                <a:gd fmla="*/ 14 w 194" name="T54"/>
                <a:gd fmla="*/ 120 h 219" name="T55"/>
                <a:gd fmla="*/ 36 w 194" name="T56"/>
                <a:gd fmla="*/ 65 h 219" name="T57"/>
                <a:gd fmla="*/ 49 w 194" name="T58"/>
                <a:gd fmla="*/ 78 h 219" name="T59"/>
                <a:gd fmla="*/ 52 w 194" name="T60"/>
                <a:gd fmla="*/ 74 h 219" name="T61"/>
                <a:gd fmla="*/ 40 w 194" name="T62"/>
                <a:gd fmla="*/ 62 h 219" name="T63"/>
                <a:gd fmla="*/ 95 w 194" name="T64"/>
                <a:gd fmla="*/ 39 h 219" name="T65"/>
                <a:gd fmla="*/ 95 w 194" name="T66"/>
                <a:gd fmla="*/ 56 h 219" name="T67"/>
                <a:gd fmla="*/ 100 w 194" name="T68"/>
                <a:gd fmla="*/ 56 h 219" name="T69"/>
                <a:gd fmla="*/ 100 w 194" name="T70"/>
                <a:gd fmla="*/ 39 h 219" name="T71"/>
                <a:gd fmla="*/ 154 w 194" name="T72"/>
                <a:gd fmla="*/ 62 h 219" name="T73"/>
                <a:gd fmla="*/ 142 w 194" name="T74"/>
                <a:gd fmla="*/ 74 h 219" name="T75"/>
                <a:gd fmla="*/ 145 w 194" name="T76"/>
                <a:gd fmla="*/ 78 h 219" name="T77"/>
                <a:gd fmla="*/ 158 w 194" name="T78"/>
                <a:gd fmla="*/ 65 h 219" name="T79"/>
                <a:gd fmla="*/ 180 w 194" name="T80"/>
                <a:gd fmla="*/ 120 h 219" name="T81"/>
                <a:gd fmla="*/ 163 w 194" name="T82"/>
                <a:gd fmla="*/ 120 h 219" name="T83"/>
                <a:gd fmla="*/ 163 w 194" name="T84"/>
                <a:gd fmla="*/ 125 h 219" name="T85"/>
                <a:gd fmla="*/ 180 w 194" name="T86"/>
                <a:gd fmla="*/ 125 h 219" name="T87"/>
                <a:gd fmla="*/ 158 w 194" name="T88"/>
                <a:gd fmla="*/ 180 h 219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19" w="194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gdLst>
                <a:gd fmla="*/ 101 w 101" name="T0"/>
                <a:gd fmla="*/ 66 h 172" name="T1"/>
                <a:gd fmla="*/ 94 w 101" name="T2"/>
                <a:gd fmla="*/ 59 h 172" name="T3"/>
                <a:gd fmla="*/ 21 w 101" name="T4"/>
                <a:gd fmla="*/ 132 h 172" name="T5"/>
                <a:gd fmla="*/ 21 w 101" name="T6"/>
                <a:gd fmla="*/ 0 h 172" name="T7"/>
                <a:gd fmla="*/ 11 w 101" name="T8"/>
                <a:gd fmla="*/ 0 h 172" name="T9"/>
                <a:gd fmla="*/ 11 w 101" name="T10"/>
                <a:gd fmla="*/ 141 h 172" name="T11"/>
                <a:gd fmla="*/ 0 w 101" name="T12"/>
                <a:gd fmla="*/ 153 h 172" name="T13"/>
                <a:gd fmla="*/ 7 w 101" name="T14"/>
                <a:gd fmla="*/ 163 h 172" name="T15"/>
                <a:gd fmla="*/ 11 w 101" name="T16"/>
                <a:gd fmla="*/ 158 h 172" name="T17"/>
                <a:gd fmla="*/ 11 w 101" name="T18"/>
                <a:gd fmla="*/ 172 h 172" name="T19"/>
                <a:gd fmla="*/ 21 w 101" name="T20"/>
                <a:gd fmla="*/ 172 h 172" name="T21"/>
                <a:gd fmla="*/ 21 w 101" name="T22"/>
                <a:gd fmla="*/ 146 h 172" name="T23"/>
                <a:gd fmla="*/ 101 w 101" name="T24"/>
                <a:gd fmla="*/ 66 h 17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2" w="100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8" name="Group 195"/>
          <p:cNvGrpSpPr>
            <a:grpSpLocks noChangeAspect="1"/>
          </p:cNvGrpSpPr>
          <p:nvPr/>
        </p:nvGrpSpPr>
        <p:grpSpPr>
          <a:xfrm>
            <a:off x="4068569" y="897262"/>
            <a:ext cx="656546" cy="825758"/>
            <a:chOff x="2980" y="105"/>
            <a:chExt cx="1649" cy="2074"/>
          </a:xfrm>
          <a:solidFill>
            <a:srgbClr val="F8F8F8"/>
          </a:solidFill>
        </p:grpSpPr>
        <p:sp>
          <p:nvSpPr>
            <p:cNvPr id="29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gdLst>
                <a:gd fmla="*/ 79 w 198" name="T0"/>
                <a:gd fmla="*/ 187 h 198" name="T1"/>
                <a:gd fmla="*/ 187 w 198" name="T2"/>
                <a:gd fmla="*/ 120 h 198" name="T3"/>
                <a:gd fmla="*/ 120 w 198" name="T4"/>
                <a:gd fmla="*/ 12 h 198" name="T5"/>
                <a:gd fmla="*/ 12 w 198" name="T6"/>
                <a:gd fmla="*/ 79 h 198" name="T7"/>
                <a:gd fmla="*/ 79 w 198" name="T8"/>
                <a:gd fmla="*/ 187 h 1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8" w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gdLst>
                <a:gd fmla="*/ 244 w 695" name="T0"/>
                <a:gd fmla="*/ 499 h 684" name="T1"/>
                <a:gd fmla="*/ 299 w 695" name="T2"/>
                <a:gd fmla="*/ 454 h 684" name="T3"/>
                <a:gd fmla="*/ 298 w 695" name="T4"/>
                <a:gd fmla="*/ 617 h 684" name="T5"/>
                <a:gd fmla="*/ 345 w 695" name="T6"/>
                <a:gd fmla="*/ 684 h 684" name="T7"/>
                <a:gd fmla="*/ 415 w 695" name="T8"/>
                <a:gd fmla="*/ 529 h 684" name="T9"/>
                <a:gd fmla="*/ 306 w 695" name="T10"/>
                <a:gd fmla="*/ 306 h 684" name="T11"/>
                <a:gd fmla="*/ 316 w 695" name="T12"/>
                <a:gd fmla="*/ 155 h 684" name="T13"/>
                <a:gd fmla="*/ 430 w 695" name="T14"/>
                <a:gd fmla="*/ 214 h 684" name="T15"/>
                <a:gd fmla="*/ 481 w 695" name="T16"/>
                <a:gd fmla="*/ 205 h 684" name="T17"/>
                <a:gd fmla="*/ 505 w 695" name="T18"/>
                <a:gd fmla="*/ 226 h 684" name="T19"/>
                <a:gd fmla="*/ 495 w 695" name="T20"/>
                <a:gd fmla="*/ 283 h 684" name="T21"/>
                <a:gd fmla="*/ 614 w 695" name="T22"/>
                <a:gd fmla="*/ 323 h 684" name="T23"/>
                <a:gd fmla="*/ 683 w 695" name="T24"/>
                <a:gd fmla="*/ 144 h 684" name="T25"/>
                <a:gd fmla="*/ 565 w 695" name="T26"/>
                <a:gd fmla="*/ 104 h 684" name="T27"/>
                <a:gd fmla="*/ 543 w 695" name="T28"/>
                <a:gd fmla="*/ 137 h 684" name="T29"/>
                <a:gd fmla="*/ 470 w 695" name="T30"/>
                <a:gd fmla="*/ 140 h 684" name="T31"/>
                <a:gd fmla="*/ 392 w 695" name="T32"/>
                <a:gd fmla="*/ 138 h 684" name="T33"/>
                <a:gd fmla="*/ 335 w 695" name="T34"/>
                <a:gd fmla="*/ 66 h 684" name="T35"/>
                <a:gd fmla="*/ 332 w 695" name="T36"/>
                <a:gd fmla="*/ 58 h 684" name="T37"/>
                <a:gd fmla="*/ 331 w 695" name="T38"/>
                <a:gd fmla="*/ 57 h 684" name="T39"/>
                <a:gd fmla="*/ 331 w 695" name="T40"/>
                <a:gd fmla="*/ 57 h 684" name="T41"/>
                <a:gd fmla="*/ 290 w 695" name="T42"/>
                <a:gd fmla="*/ 2 h 684" name="T43"/>
                <a:gd fmla="*/ 246 w 695" name="T44"/>
                <a:gd fmla="*/ 0 h 684" name="T45"/>
                <a:gd fmla="*/ 81 w 695" name="T46"/>
                <a:gd fmla="*/ 97 h 684" name="T47"/>
                <a:gd fmla="*/ 65 w 695" name="T48"/>
                <a:gd fmla="*/ 262 h 684" name="T49"/>
                <a:gd fmla="*/ 101 w 695" name="T50"/>
                <a:gd fmla="*/ 290 h 684" name="T51"/>
                <a:gd fmla="*/ 125 w 695" name="T52"/>
                <a:gd fmla="*/ 201 h 684" name="T53"/>
                <a:gd fmla="*/ 184 w 695" name="T54"/>
                <a:gd fmla="*/ 78 h 684" name="T55"/>
                <a:gd fmla="*/ 176 w 695" name="T56"/>
                <a:gd fmla="*/ 328 h 684" name="T57"/>
                <a:gd fmla="*/ 153 w 695" name="T58"/>
                <a:gd fmla="*/ 457 h 684" name="T59"/>
                <a:gd fmla="*/ 12 w 695" name="T60"/>
                <a:gd fmla="*/ 640 h 684" name="T61"/>
                <a:gd fmla="*/ 538 w 695" name="T62"/>
                <a:gd fmla="*/ 148 h 684" name="T63"/>
                <a:gd fmla="*/ 511 w 695" name="T64"/>
                <a:gd fmla="*/ 215 h 684" name="T65"/>
                <a:gd fmla="*/ 492 w 695" name="T66"/>
                <a:gd fmla="*/ 200 h 684" name="T67"/>
                <a:gd fmla="*/ 513 w 695" name="T68"/>
                <a:gd fmla="*/ 153 h 684" name="T69"/>
                <a:gd fmla="*/ 538 w 695" name="T70"/>
                <a:gd fmla="*/ 148 h 68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84" w="695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1" name="Group 200"/>
          <p:cNvGrpSpPr>
            <a:grpSpLocks noChangeAspect="1"/>
          </p:cNvGrpSpPr>
          <p:nvPr/>
        </p:nvGrpSpPr>
        <p:grpSpPr>
          <a:xfrm>
            <a:off x="3822536" y="3238382"/>
            <a:ext cx="378958" cy="1053111"/>
            <a:chOff x="6048" y="2140"/>
            <a:chExt cx="466" cy="1295"/>
          </a:xfrm>
          <a:solidFill>
            <a:srgbClr val="F8F8F8"/>
          </a:solidFill>
        </p:grpSpPr>
        <p:sp>
          <p:nvSpPr>
            <p:cNvPr id="32" name="Freeform 202"/>
            <p:cNvSpPr/>
            <p:nvPr/>
          </p:nvSpPr>
          <p:spPr bwMode="auto">
            <a:xfrm>
              <a:off x="6181" y="2140"/>
              <a:ext cx="250" cy="249"/>
            </a:xfrm>
            <a:custGeom>
              <a:gdLst>
                <a:gd fmla="*/ 44 w 105" name="T0"/>
                <a:gd fmla="*/ 100 h 105" name="T1"/>
                <a:gd fmla="*/ 100 w 105" name="T2"/>
                <a:gd fmla="*/ 62 h 105" name="T3"/>
                <a:gd fmla="*/ 61 w 105" name="T4"/>
                <a:gd fmla="*/ 5 h 105" name="T5"/>
                <a:gd fmla="*/ 5 w 105" name="T6"/>
                <a:gd fmla="*/ 44 h 105" name="T7"/>
                <a:gd fmla="*/ 44 w 105" name="T8"/>
                <a:gd fmla="*/ 10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05">
                  <a:moveTo>
                    <a:pt x="44" y="100"/>
                  </a:moveTo>
                  <a:cubicBezTo>
                    <a:pt x="70" y="105"/>
                    <a:pt x="95" y="88"/>
                    <a:pt x="100" y="62"/>
                  </a:cubicBezTo>
                  <a:cubicBezTo>
                    <a:pt x="105" y="35"/>
                    <a:pt x="87" y="10"/>
                    <a:pt x="61" y="5"/>
                  </a:cubicBezTo>
                  <a:cubicBezTo>
                    <a:pt x="35" y="0"/>
                    <a:pt x="10" y="18"/>
                    <a:pt x="5" y="44"/>
                  </a:cubicBezTo>
                  <a:cubicBezTo>
                    <a:pt x="0" y="70"/>
                    <a:pt x="17" y="95"/>
                    <a:pt x="4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6048" y="2365"/>
              <a:ext cx="373" cy="1070"/>
            </a:xfrm>
            <a:custGeom>
              <a:gdLst>
                <a:gd fmla="*/ 20 w 157" name="T0"/>
                <a:gd fmla="*/ 448 h 451" name="T1"/>
                <a:gd fmla="*/ 30 w 157" name="T2"/>
                <a:gd fmla="*/ 451 h 451" name="T3"/>
                <a:gd fmla="*/ 55 w 157" name="T4"/>
                <a:gd fmla="*/ 435 h 451" name="T5"/>
                <a:gd fmla="*/ 85 w 157" name="T6"/>
                <a:gd fmla="*/ 287 h 451" name="T7"/>
                <a:gd fmla="*/ 84 w 157" name="T8"/>
                <a:gd fmla="*/ 253 h 451" name="T9"/>
                <a:gd fmla="*/ 94 w 157" name="T10"/>
                <a:gd fmla="*/ 269 h 451" name="T11"/>
                <a:gd fmla="*/ 103 w 157" name="T12"/>
                <a:gd fmla="*/ 312 h 451" name="T13"/>
                <a:gd fmla="*/ 101 w 157" name="T14"/>
                <a:gd fmla="*/ 340 h 451" name="T15"/>
                <a:gd fmla="*/ 123 w 157" name="T16"/>
                <a:gd fmla="*/ 371 h 451" name="T17"/>
                <a:gd fmla="*/ 153 w 157" name="T18"/>
                <a:gd fmla="*/ 349 h 451" name="T19"/>
                <a:gd fmla="*/ 153 w 157" name="T20"/>
                <a:gd fmla="*/ 349 h 451" name="T21"/>
                <a:gd fmla="*/ 157 w 157" name="T22"/>
                <a:gd fmla="*/ 312 h 451" name="T23"/>
                <a:gd fmla="*/ 141 w 157" name="T24"/>
                <a:gd fmla="*/ 242 h 451" name="T25"/>
                <a:gd fmla="*/ 95 w 157" name="T26"/>
                <a:gd fmla="*/ 193 h 451" name="T27"/>
                <a:gd fmla="*/ 95 w 157" name="T28"/>
                <a:gd fmla="*/ 189 h 451" name="T29"/>
                <a:gd fmla="*/ 95 w 157" name="T30"/>
                <a:gd fmla="*/ 123 h 451" name="T31"/>
                <a:gd fmla="*/ 64 w 157" name="T32"/>
                <a:gd fmla="*/ 81 h 451" name="T33"/>
                <a:gd fmla="*/ 52 w 157" name="T34"/>
                <a:gd fmla="*/ 53 h 451" name="T35"/>
                <a:gd fmla="*/ 64 w 157" name="T36"/>
                <a:gd fmla="*/ 32 h 451" name="T37"/>
                <a:gd fmla="*/ 85 w 157" name="T38"/>
                <a:gd fmla="*/ 43 h 451" name="T39"/>
                <a:gd fmla="*/ 85 w 157" name="T40"/>
                <a:gd fmla="*/ 43 h 451" name="T41"/>
                <a:gd fmla="*/ 94 w 157" name="T42"/>
                <a:gd fmla="*/ 65 h 451" name="T43"/>
                <a:gd fmla="*/ 106 w 157" name="T44"/>
                <a:gd fmla="*/ 83 h 451" name="T45"/>
                <a:gd fmla="*/ 107 w 157" name="T46"/>
                <a:gd fmla="*/ 81 h 451" name="T47"/>
                <a:gd fmla="*/ 93 w 157" name="T48"/>
                <a:gd fmla="*/ 16 h 451" name="T49"/>
                <a:gd fmla="*/ 30 w 157" name="T50"/>
                <a:gd fmla="*/ 40 h 451" name="T51"/>
                <a:gd fmla="*/ 7 w 157" name="T52"/>
                <a:gd fmla="*/ 187 h 451" name="T53"/>
                <a:gd fmla="*/ 27 w 157" name="T54"/>
                <a:gd fmla="*/ 232 h 451" name="T55"/>
                <a:gd fmla="*/ 32 w 157" name="T56"/>
                <a:gd fmla="*/ 287 h 451" name="T57"/>
                <a:gd fmla="*/ 6 w 157" name="T58"/>
                <a:gd fmla="*/ 413 h 451" name="T59"/>
                <a:gd fmla="*/ 20 w 157" name="T60"/>
                <a:gd fmla="*/ 448 h 45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51" w="157">
                  <a:moveTo>
                    <a:pt x="20" y="448"/>
                  </a:moveTo>
                  <a:cubicBezTo>
                    <a:pt x="23" y="450"/>
                    <a:pt x="27" y="451"/>
                    <a:pt x="30" y="451"/>
                  </a:cubicBezTo>
                  <a:cubicBezTo>
                    <a:pt x="41" y="451"/>
                    <a:pt x="50" y="445"/>
                    <a:pt x="55" y="435"/>
                  </a:cubicBezTo>
                  <a:cubicBezTo>
                    <a:pt x="79" y="380"/>
                    <a:pt x="85" y="328"/>
                    <a:pt x="85" y="287"/>
                  </a:cubicBezTo>
                  <a:cubicBezTo>
                    <a:pt x="85" y="274"/>
                    <a:pt x="85" y="263"/>
                    <a:pt x="84" y="253"/>
                  </a:cubicBezTo>
                  <a:cubicBezTo>
                    <a:pt x="88" y="257"/>
                    <a:pt x="91" y="263"/>
                    <a:pt x="94" y="269"/>
                  </a:cubicBezTo>
                  <a:cubicBezTo>
                    <a:pt x="99" y="280"/>
                    <a:pt x="103" y="293"/>
                    <a:pt x="103" y="312"/>
                  </a:cubicBezTo>
                  <a:cubicBezTo>
                    <a:pt x="103" y="320"/>
                    <a:pt x="102" y="330"/>
                    <a:pt x="101" y="340"/>
                  </a:cubicBezTo>
                  <a:cubicBezTo>
                    <a:pt x="98" y="355"/>
                    <a:pt x="108" y="369"/>
                    <a:pt x="123" y="371"/>
                  </a:cubicBezTo>
                  <a:cubicBezTo>
                    <a:pt x="137" y="373"/>
                    <a:pt x="151" y="364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6" y="336"/>
                    <a:pt x="157" y="324"/>
                    <a:pt x="157" y="312"/>
                  </a:cubicBezTo>
                  <a:cubicBezTo>
                    <a:pt x="157" y="284"/>
                    <a:pt x="151" y="261"/>
                    <a:pt x="141" y="242"/>
                  </a:cubicBezTo>
                  <a:cubicBezTo>
                    <a:pt x="128" y="218"/>
                    <a:pt x="111" y="203"/>
                    <a:pt x="95" y="193"/>
                  </a:cubicBezTo>
                  <a:cubicBezTo>
                    <a:pt x="95" y="191"/>
                    <a:pt x="95" y="190"/>
                    <a:pt x="95" y="189"/>
                  </a:cubicBezTo>
                  <a:cubicBezTo>
                    <a:pt x="91" y="166"/>
                    <a:pt x="92" y="144"/>
                    <a:pt x="95" y="123"/>
                  </a:cubicBezTo>
                  <a:cubicBezTo>
                    <a:pt x="81" y="109"/>
                    <a:pt x="71" y="94"/>
                    <a:pt x="64" y="81"/>
                  </a:cubicBezTo>
                  <a:cubicBezTo>
                    <a:pt x="56" y="66"/>
                    <a:pt x="52" y="54"/>
                    <a:pt x="52" y="53"/>
                  </a:cubicBezTo>
                  <a:cubicBezTo>
                    <a:pt x="49" y="44"/>
                    <a:pt x="55" y="35"/>
                    <a:pt x="64" y="32"/>
                  </a:cubicBezTo>
                  <a:cubicBezTo>
                    <a:pt x="73" y="29"/>
                    <a:pt x="82" y="34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8" y="53"/>
                    <a:pt x="94" y="65"/>
                  </a:cubicBezTo>
                  <a:cubicBezTo>
                    <a:pt x="97" y="70"/>
                    <a:pt x="101" y="77"/>
                    <a:pt x="106" y="83"/>
                  </a:cubicBezTo>
                  <a:cubicBezTo>
                    <a:pt x="106" y="82"/>
                    <a:pt x="106" y="81"/>
                    <a:pt x="107" y="81"/>
                  </a:cubicBezTo>
                  <a:cubicBezTo>
                    <a:pt x="115" y="59"/>
                    <a:pt x="110" y="32"/>
                    <a:pt x="93" y="16"/>
                  </a:cubicBezTo>
                  <a:cubicBezTo>
                    <a:pt x="75" y="0"/>
                    <a:pt x="44" y="7"/>
                    <a:pt x="30" y="40"/>
                  </a:cubicBezTo>
                  <a:cubicBezTo>
                    <a:pt x="10" y="85"/>
                    <a:pt x="2" y="135"/>
                    <a:pt x="7" y="187"/>
                  </a:cubicBezTo>
                  <a:cubicBezTo>
                    <a:pt x="9" y="206"/>
                    <a:pt x="17" y="221"/>
                    <a:pt x="27" y="232"/>
                  </a:cubicBezTo>
                  <a:cubicBezTo>
                    <a:pt x="30" y="246"/>
                    <a:pt x="32" y="265"/>
                    <a:pt x="32" y="287"/>
                  </a:cubicBezTo>
                  <a:cubicBezTo>
                    <a:pt x="32" y="322"/>
                    <a:pt x="26" y="367"/>
                    <a:pt x="6" y="413"/>
                  </a:cubicBezTo>
                  <a:cubicBezTo>
                    <a:pt x="0" y="427"/>
                    <a:pt x="6" y="443"/>
                    <a:pt x="2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6177" y="2448"/>
              <a:ext cx="337" cy="297"/>
            </a:xfrm>
            <a:custGeom>
              <a:gdLst>
                <a:gd fmla="*/ 50 w 142" name="T0"/>
                <a:gd fmla="*/ 53 h 125" name="T1"/>
                <a:gd fmla="*/ 37 w 142" name="T2"/>
                <a:gd fmla="*/ 32 h 125" name="T3"/>
                <a:gd fmla="*/ 27 w 142" name="T4"/>
                <a:gd fmla="*/ 10 h 125" name="T5"/>
                <a:gd fmla="*/ 21 w 142" name="T6"/>
                <a:gd fmla="*/ 2 h 125" name="T7"/>
                <a:gd fmla="*/ 11 w 142" name="T8"/>
                <a:gd fmla="*/ 1 h 125" name="T9"/>
                <a:gd fmla="*/ 8 w 142" name="T10"/>
                <a:gd fmla="*/ 2 h 125" name="T11"/>
                <a:gd fmla="*/ 2 w 142" name="T12"/>
                <a:gd fmla="*/ 17 h 125" name="T13"/>
                <a:gd fmla="*/ 14 w 142" name="T14"/>
                <a:gd fmla="*/ 44 h 125" name="T15"/>
                <a:gd fmla="*/ 42 w 142" name="T16"/>
                <a:gd fmla="*/ 83 h 125" name="T17"/>
                <a:gd fmla="*/ 53 w 142" name="T18"/>
                <a:gd fmla="*/ 93 h 125" name="T19"/>
                <a:gd fmla="*/ 128 w 142" name="T20"/>
                <a:gd fmla="*/ 125 h 125" name="T21"/>
                <a:gd fmla="*/ 135 w 142" name="T22"/>
                <a:gd fmla="*/ 123 h 125" name="T23"/>
                <a:gd fmla="*/ 142 w 142" name="T24"/>
                <a:gd fmla="*/ 113 h 125" name="T25"/>
                <a:gd fmla="*/ 139 w 142" name="T26"/>
                <a:gd fmla="*/ 104 h 125" name="T27"/>
                <a:gd fmla="*/ 130 w 142" name="T28"/>
                <a:gd fmla="*/ 99 h 125" name="T29"/>
                <a:gd fmla="*/ 69 w 142" name="T30"/>
                <a:gd fmla="*/ 74 h 125" name="T31"/>
                <a:gd fmla="*/ 50 w 142" name="T32"/>
                <a:gd fmla="*/ 53 h 12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5" w="142">
                  <a:moveTo>
                    <a:pt x="50" y="53"/>
                  </a:moveTo>
                  <a:cubicBezTo>
                    <a:pt x="44" y="45"/>
                    <a:pt x="40" y="38"/>
                    <a:pt x="37" y="32"/>
                  </a:cubicBezTo>
                  <a:cubicBezTo>
                    <a:pt x="30" y="19"/>
                    <a:pt x="27" y="10"/>
                    <a:pt x="27" y="10"/>
                  </a:cubicBezTo>
                  <a:cubicBezTo>
                    <a:pt x="26" y="6"/>
                    <a:pt x="24" y="4"/>
                    <a:pt x="21" y="2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3" y="19"/>
                    <a:pt x="6" y="30"/>
                    <a:pt x="14" y="44"/>
                  </a:cubicBezTo>
                  <a:cubicBezTo>
                    <a:pt x="22" y="59"/>
                    <a:pt x="31" y="72"/>
                    <a:pt x="42" y="83"/>
                  </a:cubicBezTo>
                  <a:cubicBezTo>
                    <a:pt x="45" y="87"/>
                    <a:pt x="49" y="90"/>
                    <a:pt x="53" y="93"/>
                  </a:cubicBezTo>
                  <a:cubicBezTo>
                    <a:pt x="68" y="106"/>
                    <a:pt x="93" y="122"/>
                    <a:pt x="128" y="125"/>
                  </a:cubicBezTo>
                  <a:cubicBezTo>
                    <a:pt x="130" y="125"/>
                    <a:pt x="133" y="125"/>
                    <a:pt x="135" y="123"/>
                  </a:cubicBezTo>
                  <a:cubicBezTo>
                    <a:pt x="139" y="121"/>
                    <a:pt x="141" y="117"/>
                    <a:pt x="142" y="113"/>
                  </a:cubicBezTo>
                  <a:cubicBezTo>
                    <a:pt x="142" y="110"/>
                    <a:pt x="141" y="106"/>
                    <a:pt x="139" y="104"/>
                  </a:cubicBezTo>
                  <a:cubicBezTo>
                    <a:pt x="136" y="101"/>
                    <a:pt x="133" y="99"/>
                    <a:pt x="130" y="99"/>
                  </a:cubicBezTo>
                  <a:cubicBezTo>
                    <a:pt x="107" y="97"/>
                    <a:pt x="87" y="89"/>
                    <a:pt x="69" y="74"/>
                  </a:cubicBezTo>
                  <a:cubicBezTo>
                    <a:pt x="62" y="67"/>
                    <a:pt x="55" y="60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5" name="Group 207"/>
          <p:cNvGrpSpPr>
            <a:grpSpLocks noChangeAspect="1"/>
          </p:cNvGrpSpPr>
          <p:nvPr/>
        </p:nvGrpSpPr>
        <p:grpSpPr>
          <a:xfrm>
            <a:off x="5010686" y="2738051"/>
            <a:ext cx="478765" cy="603958"/>
            <a:chOff x="6566" y="246"/>
            <a:chExt cx="1262" cy="1592"/>
          </a:xfrm>
          <a:solidFill>
            <a:srgbClr val="F8F8F8"/>
          </a:solidFill>
        </p:grpSpPr>
        <p:sp>
          <p:nvSpPr>
            <p:cNvPr id="36" name="Freeform 208"/>
            <p:cNvSpPr/>
            <p:nvPr/>
          </p:nvSpPr>
          <p:spPr bwMode="auto">
            <a:xfrm>
              <a:off x="7350" y="246"/>
              <a:ext cx="478" cy="446"/>
            </a:xfrm>
            <a:custGeom>
              <a:gdLst>
                <a:gd fmla="*/ 130 w 201" name="T0"/>
                <a:gd fmla="*/ 16 h 188" name="T1"/>
                <a:gd fmla="*/ 15 w 201" name="T2"/>
                <a:gd fmla="*/ 71 h 188" name="T3"/>
                <a:gd fmla="*/ 56 w 201" name="T4"/>
                <a:gd fmla="*/ 180 h 188" name="T5"/>
                <a:gd fmla="*/ 72 w 201" name="T6"/>
                <a:gd fmla="*/ 139 h 188" name="T7"/>
                <a:gd fmla="*/ 113 w 201" name="T8"/>
                <a:gd fmla="*/ 120 h 188" name="T9"/>
                <a:gd fmla="*/ 132 w 201" name="T10"/>
                <a:gd fmla="*/ 161 h 188" name="T11"/>
                <a:gd fmla="*/ 122 w 201" name="T12"/>
                <a:gd fmla="*/ 188 h 188" name="T13"/>
                <a:gd fmla="*/ 185 w 201" name="T14"/>
                <a:gd fmla="*/ 131 h 188" name="T15"/>
                <a:gd fmla="*/ 130 w 201" name="T16"/>
                <a:gd fmla="*/ 16 h 1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8" w="201">
                  <a:moveTo>
                    <a:pt x="130" y="16"/>
                  </a:moveTo>
                  <a:cubicBezTo>
                    <a:pt x="83" y="0"/>
                    <a:pt x="32" y="24"/>
                    <a:pt x="15" y="71"/>
                  </a:cubicBezTo>
                  <a:cubicBezTo>
                    <a:pt x="0" y="113"/>
                    <a:pt x="18" y="159"/>
                    <a:pt x="56" y="180"/>
                  </a:cubicBezTo>
                  <a:cubicBezTo>
                    <a:pt x="62" y="168"/>
                    <a:pt x="67" y="154"/>
                    <a:pt x="72" y="139"/>
                  </a:cubicBezTo>
                  <a:cubicBezTo>
                    <a:pt x="78" y="123"/>
                    <a:pt x="96" y="114"/>
                    <a:pt x="113" y="120"/>
                  </a:cubicBezTo>
                  <a:cubicBezTo>
                    <a:pt x="130" y="126"/>
                    <a:pt x="138" y="144"/>
                    <a:pt x="132" y="161"/>
                  </a:cubicBezTo>
                  <a:cubicBezTo>
                    <a:pt x="129" y="170"/>
                    <a:pt x="126" y="180"/>
                    <a:pt x="122" y="188"/>
                  </a:cubicBezTo>
                  <a:cubicBezTo>
                    <a:pt x="150" y="181"/>
                    <a:pt x="174" y="160"/>
                    <a:pt x="185" y="131"/>
                  </a:cubicBezTo>
                  <a:cubicBezTo>
                    <a:pt x="201" y="84"/>
                    <a:pt x="177" y="33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6566" y="401"/>
              <a:ext cx="1005" cy="1437"/>
            </a:xfrm>
            <a:custGeom>
              <a:gdLst>
                <a:gd fmla="*/ 372 w 423" name="T0"/>
                <a:gd fmla="*/ 299 h 606" name="T1"/>
                <a:gd fmla="*/ 329 w 423" name="T2"/>
                <a:gd fmla="*/ 263 h 606" name="T3"/>
                <a:gd fmla="*/ 192 w 423" name="T4"/>
                <a:gd fmla="*/ 263 h 606" name="T5"/>
                <a:gd fmla="*/ 263 w 423" name="T6"/>
                <a:gd fmla="*/ 186 h 606" name="T7"/>
                <a:gd fmla="*/ 257 w 423" name="T8"/>
                <a:gd fmla="*/ 173 h 606" name="T9"/>
                <a:gd fmla="*/ 239 w 423" name="T10"/>
                <a:gd fmla="*/ 104 h 606" name="T11"/>
                <a:gd fmla="*/ 266 w 423" name="T12"/>
                <a:gd fmla="*/ 67 h 606" name="T13"/>
                <a:gd fmla="*/ 302 w 423" name="T14"/>
                <a:gd fmla="*/ 93 h 606" name="T15"/>
                <a:gd fmla="*/ 303 w 423" name="T16"/>
                <a:gd fmla="*/ 95 h 606" name="T17"/>
                <a:gd fmla="*/ 304 w 423" name="T18"/>
                <a:gd fmla="*/ 101 h 606" name="T19"/>
                <a:gd fmla="*/ 309 w 423" name="T20"/>
                <a:gd fmla="*/ 123 h 606" name="T21"/>
                <a:gd fmla="*/ 314 w 423" name="T22"/>
                <a:gd fmla="*/ 139 h 606" name="T23"/>
                <a:gd fmla="*/ 324 w 423" name="T24"/>
                <a:gd fmla="*/ 53 h 606" name="T25"/>
                <a:gd fmla="*/ 192 w 423" name="T26"/>
                <a:gd fmla="*/ 38 h 606" name="T27"/>
                <a:gd fmla="*/ 32 w 423" name="T28"/>
                <a:gd fmla="*/ 217 h 606" name="T29"/>
                <a:gd fmla="*/ 61 w 423" name="T30"/>
                <a:gd fmla="*/ 347 h 606" name="T31"/>
                <a:gd fmla="*/ 81 w 423" name="T32"/>
                <a:gd fmla="*/ 350 h 606" name="T33"/>
                <a:gd fmla="*/ 92 w 423" name="T34"/>
                <a:gd fmla="*/ 351 h 606" name="T35"/>
                <a:gd fmla="*/ 92 w 423" name="T36"/>
                <a:gd fmla="*/ 351 h 606" name="T37"/>
                <a:gd fmla="*/ 292 w 423" name="T38"/>
                <a:gd fmla="*/ 351 h 606" name="T39"/>
                <a:gd fmla="*/ 332 w 423" name="T40"/>
                <a:gd fmla="*/ 570 h 606" name="T41"/>
                <a:gd fmla="*/ 375 w 423" name="T42"/>
                <a:gd fmla="*/ 606 h 606" name="T43"/>
                <a:gd fmla="*/ 383 w 423" name="T44"/>
                <a:gd fmla="*/ 605 h 606" name="T45"/>
                <a:gd fmla="*/ 419 w 423" name="T46"/>
                <a:gd fmla="*/ 554 h 606" name="T47"/>
                <a:gd fmla="*/ 372 w 423" name="T48"/>
                <a:gd fmla="*/ 299 h 60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06" w="422">
                  <a:moveTo>
                    <a:pt x="372" y="299"/>
                  </a:moveTo>
                  <a:cubicBezTo>
                    <a:pt x="368" y="278"/>
                    <a:pt x="350" y="263"/>
                    <a:pt x="329" y="263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212" y="235"/>
                    <a:pt x="236" y="209"/>
                    <a:pt x="263" y="186"/>
                  </a:cubicBezTo>
                  <a:cubicBezTo>
                    <a:pt x="261" y="182"/>
                    <a:pt x="259" y="177"/>
                    <a:pt x="257" y="173"/>
                  </a:cubicBezTo>
                  <a:cubicBezTo>
                    <a:pt x="245" y="138"/>
                    <a:pt x="240" y="105"/>
                    <a:pt x="239" y="104"/>
                  </a:cubicBezTo>
                  <a:cubicBezTo>
                    <a:pt x="236" y="86"/>
                    <a:pt x="248" y="70"/>
                    <a:pt x="266" y="67"/>
                  </a:cubicBezTo>
                  <a:cubicBezTo>
                    <a:pt x="283" y="64"/>
                    <a:pt x="299" y="76"/>
                    <a:pt x="302" y="93"/>
                  </a:cubicBezTo>
                  <a:cubicBezTo>
                    <a:pt x="302" y="93"/>
                    <a:pt x="303" y="94"/>
                    <a:pt x="303" y="95"/>
                  </a:cubicBezTo>
                  <a:cubicBezTo>
                    <a:pt x="303" y="96"/>
                    <a:pt x="304" y="98"/>
                    <a:pt x="304" y="101"/>
                  </a:cubicBezTo>
                  <a:cubicBezTo>
                    <a:pt x="305" y="107"/>
                    <a:pt x="307" y="114"/>
                    <a:pt x="309" y="123"/>
                  </a:cubicBezTo>
                  <a:cubicBezTo>
                    <a:pt x="310" y="128"/>
                    <a:pt x="312" y="133"/>
                    <a:pt x="314" y="139"/>
                  </a:cubicBezTo>
                  <a:cubicBezTo>
                    <a:pt x="330" y="113"/>
                    <a:pt x="336" y="82"/>
                    <a:pt x="324" y="53"/>
                  </a:cubicBezTo>
                  <a:cubicBezTo>
                    <a:pt x="307" y="12"/>
                    <a:pt x="244" y="0"/>
                    <a:pt x="192" y="38"/>
                  </a:cubicBezTo>
                  <a:cubicBezTo>
                    <a:pt x="127" y="86"/>
                    <a:pt x="72" y="147"/>
                    <a:pt x="32" y="217"/>
                  </a:cubicBezTo>
                  <a:cubicBezTo>
                    <a:pt x="0" y="273"/>
                    <a:pt x="19" y="334"/>
                    <a:pt x="61" y="347"/>
                  </a:cubicBezTo>
                  <a:cubicBezTo>
                    <a:pt x="68" y="349"/>
                    <a:pt x="75" y="350"/>
                    <a:pt x="81" y="350"/>
                  </a:cubicBezTo>
                  <a:cubicBezTo>
                    <a:pt x="85" y="351"/>
                    <a:pt x="88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332" y="570"/>
                    <a:pt x="332" y="570"/>
                    <a:pt x="332" y="570"/>
                  </a:cubicBezTo>
                  <a:cubicBezTo>
                    <a:pt x="336" y="591"/>
                    <a:pt x="355" y="606"/>
                    <a:pt x="375" y="606"/>
                  </a:cubicBezTo>
                  <a:cubicBezTo>
                    <a:pt x="378" y="606"/>
                    <a:pt x="381" y="606"/>
                    <a:pt x="383" y="605"/>
                  </a:cubicBezTo>
                  <a:cubicBezTo>
                    <a:pt x="407" y="601"/>
                    <a:pt x="423" y="578"/>
                    <a:pt x="419" y="554"/>
                  </a:cubicBezTo>
                  <a:lnTo>
                    <a:pt x="37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8" name="Freeform 211"/>
            <p:cNvSpPr/>
            <p:nvPr/>
          </p:nvSpPr>
          <p:spPr bwMode="auto">
            <a:xfrm>
              <a:off x="7151" y="545"/>
              <a:ext cx="501" cy="449"/>
            </a:xfrm>
            <a:custGeom>
              <a:gdLst>
                <a:gd fmla="*/ 208 w 211" name="T0"/>
                <a:gd fmla="*/ 14 h 189" name="T1"/>
                <a:gd fmla="*/ 194 w 211" name="T2"/>
                <a:gd fmla="*/ 1 h 189" name="T3"/>
                <a:gd fmla="*/ 186 w 211" name="T4"/>
                <a:gd fmla="*/ 0 h 189" name="T5"/>
                <a:gd fmla="*/ 164 w 211" name="T6"/>
                <a:gd fmla="*/ 16 h 189" name="T7"/>
                <a:gd fmla="*/ 148 w 211" name="T8"/>
                <a:gd fmla="*/ 57 h 189" name="T9"/>
                <a:gd fmla="*/ 115 w 211" name="T10"/>
                <a:gd fmla="*/ 121 h 189" name="T11"/>
                <a:gd fmla="*/ 99 w 211" name="T12"/>
                <a:gd fmla="*/ 138 h 189" name="T13"/>
                <a:gd fmla="*/ 93 w 211" name="T14"/>
                <a:gd fmla="*/ 142 h 189" name="T15"/>
                <a:gd fmla="*/ 88 w 211" name="T16"/>
                <a:gd fmla="*/ 138 h 189" name="T17"/>
                <a:gd fmla="*/ 75 w 211" name="T18"/>
                <a:gd fmla="*/ 120 h 189" name="T19"/>
                <a:gd fmla="*/ 62 w 211" name="T20"/>
                <a:gd fmla="*/ 86 h 189" name="T21"/>
                <a:gd fmla="*/ 55 w 211" name="T22"/>
                <a:gd fmla="*/ 64 h 189" name="T23"/>
                <a:gd fmla="*/ 50 w 211" name="T24"/>
                <a:gd fmla="*/ 42 h 189" name="T25"/>
                <a:gd fmla="*/ 49 w 211" name="T26"/>
                <a:gd fmla="*/ 35 h 189" name="T27"/>
                <a:gd fmla="*/ 49 w 211" name="T28"/>
                <a:gd fmla="*/ 33 h 189" name="T29"/>
                <a:gd fmla="*/ 25 w 211" name="T30"/>
                <a:gd fmla="*/ 13 h 189" name="T31"/>
                <a:gd fmla="*/ 21 w 211" name="T32"/>
                <a:gd fmla="*/ 14 h 189" name="T33"/>
                <a:gd fmla="*/ 5 w 211" name="T34"/>
                <a:gd fmla="*/ 24 h 189" name="T35"/>
                <a:gd fmla="*/ 1 w 211" name="T36"/>
                <a:gd fmla="*/ 41 h 189" name="T37"/>
                <a:gd fmla="*/ 1 w 211" name="T38"/>
                <a:gd fmla="*/ 42 h 189" name="T39"/>
                <a:gd fmla="*/ 19 w 211" name="T40"/>
                <a:gd fmla="*/ 109 h 189" name="T41"/>
                <a:gd fmla="*/ 23 w 211" name="T42"/>
                <a:gd fmla="*/ 120 h 189" name="T43"/>
                <a:gd fmla="*/ 43 w 211" name="T44"/>
                <a:gd fmla="*/ 159 h 189" name="T45"/>
                <a:gd fmla="*/ 63 w 211" name="T46"/>
                <a:gd fmla="*/ 179 h 189" name="T47"/>
                <a:gd fmla="*/ 93 w 211" name="T48"/>
                <a:gd fmla="*/ 189 h 189" name="T49"/>
                <a:gd fmla="*/ 93 w 211" name="T50"/>
                <a:gd fmla="*/ 189 h 189" name="T51"/>
                <a:gd fmla="*/ 126 w 211" name="T52"/>
                <a:gd fmla="*/ 178 h 189" name="T53"/>
                <a:gd fmla="*/ 167 w 211" name="T54"/>
                <a:gd fmla="*/ 127 h 189" name="T55"/>
                <a:gd fmla="*/ 197 w 211" name="T56"/>
                <a:gd fmla="*/ 64 h 189" name="T57"/>
                <a:gd fmla="*/ 209 w 211" name="T58"/>
                <a:gd fmla="*/ 32 h 189" name="T59"/>
                <a:gd fmla="*/ 208 w 211" name="T60"/>
                <a:gd fmla="*/ 14 h 18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89" w="211">
                  <a:moveTo>
                    <a:pt x="208" y="14"/>
                  </a:moveTo>
                  <a:cubicBezTo>
                    <a:pt x="205" y="8"/>
                    <a:pt x="200" y="4"/>
                    <a:pt x="194" y="1"/>
                  </a:cubicBezTo>
                  <a:cubicBezTo>
                    <a:pt x="192" y="1"/>
                    <a:pt x="189" y="0"/>
                    <a:pt x="186" y="0"/>
                  </a:cubicBezTo>
                  <a:cubicBezTo>
                    <a:pt x="176" y="0"/>
                    <a:pt x="167" y="6"/>
                    <a:pt x="164" y="16"/>
                  </a:cubicBezTo>
                  <a:cubicBezTo>
                    <a:pt x="158" y="32"/>
                    <a:pt x="153" y="45"/>
                    <a:pt x="148" y="57"/>
                  </a:cubicBezTo>
                  <a:cubicBezTo>
                    <a:pt x="134" y="90"/>
                    <a:pt x="123" y="110"/>
                    <a:pt x="115" y="121"/>
                  </a:cubicBezTo>
                  <a:cubicBezTo>
                    <a:pt x="107" y="132"/>
                    <a:pt x="101" y="137"/>
                    <a:pt x="99" y="138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5" y="135"/>
                    <a:pt x="80" y="128"/>
                    <a:pt x="75" y="120"/>
                  </a:cubicBezTo>
                  <a:cubicBezTo>
                    <a:pt x="70" y="109"/>
                    <a:pt x="65" y="97"/>
                    <a:pt x="62" y="86"/>
                  </a:cubicBezTo>
                  <a:cubicBezTo>
                    <a:pt x="59" y="77"/>
                    <a:pt x="57" y="69"/>
                    <a:pt x="55" y="64"/>
                  </a:cubicBezTo>
                  <a:cubicBezTo>
                    <a:pt x="53" y="57"/>
                    <a:pt x="52" y="49"/>
                    <a:pt x="50" y="42"/>
                  </a:cubicBezTo>
                  <a:cubicBezTo>
                    <a:pt x="50" y="39"/>
                    <a:pt x="49" y="37"/>
                    <a:pt x="49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22"/>
                    <a:pt x="37" y="13"/>
                    <a:pt x="25" y="13"/>
                  </a:cubicBezTo>
                  <a:cubicBezTo>
                    <a:pt x="24" y="13"/>
                    <a:pt x="22" y="13"/>
                    <a:pt x="21" y="14"/>
                  </a:cubicBezTo>
                  <a:cubicBezTo>
                    <a:pt x="15" y="15"/>
                    <a:pt x="9" y="18"/>
                    <a:pt x="5" y="24"/>
                  </a:cubicBezTo>
                  <a:cubicBezTo>
                    <a:pt x="2" y="29"/>
                    <a:pt x="0" y="35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53"/>
                    <a:pt x="9" y="80"/>
                    <a:pt x="19" y="109"/>
                  </a:cubicBezTo>
                  <a:cubicBezTo>
                    <a:pt x="20" y="113"/>
                    <a:pt x="22" y="116"/>
                    <a:pt x="23" y="120"/>
                  </a:cubicBezTo>
                  <a:cubicBezTo>
                    <a:pt x="28" y="132"/>
                    <a:pt x="34" y="146"/>
                    <a:pt x="43" y="159"/>
                  </a:cubicBezTo>
                  <a:cubicBezTo>
                    <a:pt x="50" y="168"/>
                    <a:pt x="56" y="174"/>
                    <a:pt x="63" y="179"/>
                  </a:cubicBezTo>
                  <a:cubicBezTo>
                    <a:pt x="68" y="183"/>
                    <a:pt x="79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104" y="189"/>
                    <a:pt x="116" y="185"/>
                    <a:pt x="126" y="178"/>
                  </a:cubicBezTo>
                  <a:cubicBezTo>
                    <a:pt x="141" y="167"/>
                    <a:pt x="153" y="152"/>
                    <a:pt x="167" y="127"/>
                  </a:cubicBezTo>
                  <a:cubicBezTo>
                    <a:pt x="177" y="110"/>
                    <a:pt x="187" y="89"/>
                    <a:pt x="197" y="64"/>
                  </a:cubicBezTo>
                  <a:cubicBezTo>
                    <a:pt x="201" y="54"/>
                    <a:pt x="205" y="44"/>
                    <a:pt x="209" y="32"/>
                  </a:cubicBezTo>
                  <a:cubicBezTo>
                    <a:pt x="211" y="26"/>
                    <a:pt x="211" y="20"/>
                    <a:pt x="2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927561" y="1869916"/>
            <a:ext cx="124021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38413" y="2087103"/>
            <a:ext cx="1570380" cy="72237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83123" y="1395919"/>
            <a:ext cx="1240219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193975" y="1613106"/>
            <a:ext cx="1570380" cy="72237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在此录入图表的综合描述说明。在此录入上述图表的综合描述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4"/>
      <p:bldP grpId="0" spid="39"/>
      <p:bldP grpId="0" spid="40"/>
      <p:bldP grpId="0" spid="41"/>
      <p:bldP grpId="0" spid="4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464276" y="1736441"/>
            <a:ext cx="2076765" cy="351974"/>
            <a:chOff x="7335360" y="2327957"/>
            <a:chExt cx="2769020" cy="469299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7335360" y="2327957"/>
              <a:ext cx="2604593" cy="429601"/>
              <a:chOff x="1243321" y="4939255"/>
              <a:chExt cx="2604593" cy="429601"/>
            </a:xfrm>
            <a:solidFill>
              <a:srgbClr val="A6A6A6"/>
            </a:solidFill>
          </p:grpSpPr>
          <p:sp>
            <p:nvSpPr>
              <p:cNvPr id="11" name="矩形 10"/>
              <p:cNvSpPr/>
              <p:nvPr/>
            </p:nvSpPr>
            <p:spPr>
              <a:xfrm flipV="1">
                <a:off x="1243321" y="4991055"/>
                <a:ext cx="2448000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flipV="1" rot="2700000">
                <a:off x="3618713" y="5139656"/>
                <a:ext cx="429601" cy="28800"/>
              </a:xfrm>
              <a:custGeom>
                <a:gdLst>
                  <a:gd fmla="*/ 0 w 429601" name="connsiteX0"/>
                  <a:gd fmla="*/ 18000 h 18000" name="connsiteY0"/>
                  <a:gd fmla="*/ 429601 w 429601" name="connsiteX1"/>
                  <a:gd fmla="*/ 18000 h 18000" name="connsiteY1"/>
                  <a:gd fmla="*/ 411602 w 429601" name="connsiteX2"/>
                  <a:gd fmla="*/ 0 h 18000" name="connsiteY2"/>
                  <a:gd fmla="*/ 0 w 429601" name="connsiteX3"/>
                  <a:gd fmla="*/ 0 h 180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9886620" y="2580522"/>
              <a:ext cx="217760" cy="216734"/>
            </a:xfrm>
            <a:custGeom>
              <a:gdLst>
                <a:gd fmla="*/ 88 w 176" name="T0"/>
                <a:gd fmla="*/ 0 h 176" name="T1"/>
                <a:gd fmla="*/ 0 w 176" name="T2"/>
                <a:gd fmla="*/ 88 h 176" name="T3"/>
                <a:gd fmla="*/ 88 w 176" name="T4"/>
                <a:gd fmla="*/ 176 h 176" name="T5"/>
                <a:gd fmla="*/ 176 w 176" name="T6"/>
                <a:gd fmla="*/ 88 h 176" name="T7"/>
                <a:gd fmla="*/ 88 w 176" name="T8"/>
                <a:gd fmla="*/ 0 h 176" name="T9"/>
                <a:gd fmla="*/ 88 w 176" name="T10"/>
                <a:gd fmla="*/ 133 h 176" name="T11"/>
                <a:gd fmla="*/ 42 w 176" name="T12"/>
                <a:gd fmla="*/ 88 h 176" name="T13"/>
                <a:gd fmla="*/ 88 w 176" name="T14"/>
                <a:gd fmla="*/ 42 h 176" name="T15"/>
                <a:gd fmla="*/ 134 w 176" name="T16"/>
                <a:gd fmla="*/ 88 h 176" name="T17"/>
                <a:gd fmla="*/ 88 w 176" name="T18"/>
                <a:gd fmla="*/ 133 h 17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33358" y="3481115"/>
            <a:ext cx="1812446" cy="351974"/>
            <a:chOff x="7335360" y="2327957"/>
            <a:chExt cx="2416595" cy="469299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7335360" y="2327957"/>
              <a:ext cx="2231161" cy="429601"/>
              <a:chOff x="1616753" y="4939255"/>
              <a:chExt cx="2231161" cy="429601"/>
            </a:xfrm>
            <a:solidFill>
              <a:srgbClr val="A6A6A6"/>
            </a:solidFill>
          </p:grpSpPr>
          <p:sp>
            <p:nvSpPr>
              <p:cNvPr id="16" name="矩形 15"/>
              <p:cNvSpPr/>
              <p:nvPr/>
            </p:nvSpPr>
            <p:spPr>
              <a:xfrm flipV="1">
                <a:off x="1616753" y="4991055"/>
                <a:ext cx="2072822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flipV="1" rot="2700000">
                <a:off x="3618713" y="5139656"/>
                <a:ext cx="429601" cy="28800"/>
              </a:xfrm>
              <a:custGeom>
                <a:gdLst>
                  <a:gd fmla="*/ 0 w 429601" name="connsiteX0"/>
                  <a:gd fmla="*/ 18000 h 18000" name="connsiteY0"/>
                  <a:gd fmla="*/ 429601 w 429601" name="connsiteX1"/>
                  <a:gd fmla="*/ 18000 h 18000" name="connsiteY1"/>
                  <a:gd fmla="*/ 411602 w 429601" name="connsiteX2"/>
                  <a:gd fmla="*/ 0 h 18000" name="connsiteY2"/>
                  <a:gd fmla="*/ 0 w 429601" name="connsiteX3"/>
                  <a:gd fmla="*/ 0 h 180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9534195" y="2580522"/>
              <a:ext cx="217760" cy="216734"/>
            </a:xfrm>
            <a:custGeom>
              <a:gdLst>
                <a:gd fmla="*/ 88 w 176" name="T0"/>
                <a:gd fmla="*/ 0 h 176" name="T1"/>
                <a:gd fmla="*/ 0 w 176" name="T2"/>
                <a:gd fmla="*/ 88 h 176" name="T3"/>
                <a:gd fmla="*/ 88 w 176" name="T4"/>
                <a:gd fmla="*/ 176 h 176" name="T5"/>
                <a:gd fmla="*/ 176 w 176" name="T6"/>
                <a:gd fmla="*/ 88 h 176" name="T7"/>
                <a:gd fmla="*/ 88 w 176" name="T8"/>
                <a:gd fmla="*/ 0 h 176" name="T9"/>
                <a:gd fmla="*/ 88 w 176" name="T10"/>
                <a:gd fmla="*/ 133 h 176" name="T11"/>
                <a:gd fmla="*/ 42 w 176" name="T12"/>
                <a:gd fmla="*/ 88 h 176" name="T13"/>
                <a:gd fmla="*/ 88 w 176" name="T14"/>
                <a:gd fmla="*/ 42 h 176" name="T15"/>
                <a:gd fmla="*/ 134 w 176" name="T16"/>
                <a:gd fmla="*/ 88 h 176" name="T17"/>
                <a:gd fmla="*/ 88 w 176" name="T18"/>
                <a:gd fmla="*/ 133 h 17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54548" y="3684356"/>
            <a:ext cx="1996139" cy="322201"/>
            <a:chOff x="1627719" y="4939255"/>
            <a:chExt cx="2661519" cy="429601"/>
          </a:xfrm>
          <a:solidFill>
            <a:srgbClr val="A6A6A6"/>
          </a:solidFill>
        </p:grpSpPr>
        <p:sp>
          <p:nvSpPr>
            <p:cNvPr id="19" name="矩形 18"/>
            <p:cNvSpPr/>
            <p:nvPr/>
          </p:nvSpPr>
          <p:spPr>
            <a:xfrm flipV="1">
              <a:off x="1627719" y="4991055"/>
              <a:ext cx="2508114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flipV="1" rot="2700000">
              <a:off x="4060037" y="5139656"/>
              <a:ext cx="429601" cy="28800"/>
            </a:xfrm>
            <a:custGeom>
              <a:gdLst>
                <a:gd fmla="*/ 0 w 429601" name="connsiteX0"/>
                <a:gd fmla="*/ 18000 h 18000" name="connsiteY0"/>
                <a:gd fmla="*/ 429601 w 429601" name="connsiteX1"/>
                <a:gd fmla="*/ 18000 h 18000" name="connsiteY1"/>
                <a:gd fmla="*/ 411602 w 429601" name="connsiteX2"/>
                <a:gd fmla="*/ 0 h 18000" name="connsiteY2"/>
                <a:gd fmla="*/ 0 w 429601" name="connsiteX3"/>
                <a:gd fmla="*/ 0 h 18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8000" w="429601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28886" y="1937882"/>
            <a:ext cx="1588414" cy="322201"/>
            <a:chOff x="1720504" y="4939255"/>
            <a:chExt cx="2117885" cy="429601"/>
          </a:xfrm>
          <a:solidFill>
            <a:srgbClr val="A6A6A6"/>
          </a:solidFill>
        </p:grpSpPr>
        <p:sp>
          <p:nvSpPr>
            <p:cNvPr id="22" name="矩形 21"/>
            <p:cNvSpPr/>
            <p:nvPr/>
          </p:nvSpPr>
          <p:spPr>
            <a:xfrm flipV="1">
              <a:off x="1720504" y="4991055"/>
              <a:ext cx="1962000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flipV="1" rot="2700000">
              <a:off x="3609188" y="5139656"/>
              <a:ext cx="429601" cy="28800"/>
            </a:xfrm>
            <a:custGeom>
              <a:gdLst>
                <a:gd fmla="*/ 0 w 429601" name="connsiteX0"/>
                <a:gd fmla="*/ 18000 h 18000" name="connsiteY0"/>
                <a:gd fmla="*/ 429601 w 429601" name="connsiteX1"/>
                <a:gd fmla="*/ 18000 h 18000" name="connsiteY1"/>
                <a:gd fmla="*/ 411602 w 429601" name="connsiteX2"/>
                <a:gd fmla="*/ 0 h 18000" name="connsiteY2"/>
                <a:gd fmla="*/ 0 w 429601" name="connsiteX3"/>
                <a:gd fmla="*/ 0 h 18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8000" w="429601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4" name="Freeform 16"/>
          <p:cNvSpPr>
            <a:spLocks noEditPoints="1"/>
          </p:cNvSpPr>
          <p:nvPr/>
        </p:nvSpPr>
        <p:spPr bwMode="auto">
          <a:xfrm flipH="1" flipV="1">
            <a:off x="1598198" y="1905095"/>
            <a:ext cx="163320" cy="162551"/>
          </a:xfrm>
          <a:custGeom>
            <a:gdLst>
              <a:gd fmla="*/ 88 w 176" name="T0"/>
              <a:gd fmla="*/ 0 h 176" name="T1"/>
              <a:gd fmla="*/ 0 w 176" name="T2"/>
              <a:gd fmla="*/ 88 h 176" name="T3"/>
              <a:gd fmla="*/ 88 w 176" name="T4"/>
              <a:gd fmla="*/ 176 h 176" name="T5"/>
              <a:gd fmla="*/ 176 w 176" name="T6"/>
              <a:gd fmla="*/ 88 h 176" name="T7"/>
              <a:gd fmla="*/ 88 w 176" name="T8"/>
              <a:gd fmla="*/ 0 h 176" name="T9"/>
              <a:gd fmla="*/ 88 w 176" name="T10"/>
              <a:gd fmla="*/ 133 h 176" name="T11"/>
              <a:gd fmla="*/ 42 w 176" name="T12"/>
              <a:gd fmla="*/ 88 h 176" name="T13"/>
              <a:gd fmla="*/ 88 w 176" name="T14"/>
              <a:gd fmla="*/ 42 h 176" name="T15"/>
              <a:gd fmla="*/ 134 w 176" name="T16"/>
              <a:gd fmla="*/ 88 h 176" name="T17"/>
              <a:gd fmla="*/ 88 w 176" name="T18"/>
              <a:gd fmla="*/ 133 h 17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1614141" y="3649933"/>
            <a:ext cx="163320" cy="162551"/>
          </a:xfrm>
          <a:custGeom>
            <a:gdLst>
              <a:gd fmla="*/ 88 w 176" name="T0"/>
              <a:gd fmla="*/ 0 h 176" name="T1"/>
              <a:gd fmla="*/ 0 w 176" name="T2"/>
              <a:gd fmla="*/ 88 h 176" name="T3"/>
              <a:gd fmla="*/ 88 w 176" name="T4"/>
              <a:gd fmla="*/ 176 h 176" name="T5"/>
              <a:gd fmla="*/ 176 w 176" name="T6"/>
              <a:gd fmla="*/ 88 h 176" name="T7"/>
              <a:gd fmla="*/ 88 w 176" name="T8"/>
              <a:gd fmla="*/ 0 h 176" name="T9"/>
              <a:gd fmla="*/ 88 w 176" name="T10"/>
              <a:gd fmla="*/ 133 h 176" name="T11"/>
              <a:gd fmla="*/ 42 w 176" name="T12"/>
              <a:gd fmla="*/ 88 h 176" name="T13"/>
              <a:gd fmla="*/ 88 w 176" name="T14"/>
              <a:gd fmla="*/ 42 h 176" name="T15"/>
              <a:gd fmla="*/ 134 w 176" name="T16"/>
              <a:gd fmla="*/ 88 h 176" name="T17"/>
              <a:gd fmla="*/ 88 w 176" name="T18"/>
              <a:gd fmla="*/ 133 h 17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3284402" y="600588"/>
            <a:ext cx="2500548" cy="4171950"/>
          </a:xfrm>
          <a:custGeom>
            <a:gdLst>
              <a:gd fmla="*/ 952 w 1289" name="T0"/>
              <a:gd fmla="*/ 1022 h 2152" name="T1"/>
              <a:gd fmla="*/ 759 w 1289" name="T2"/>
              <a:gd fmla="*/ 1082 h 2152" name="T3"/>
              <a:gd fmla="*/ 722 w 1289" name="T4"/>
              <a:gd fmla="*/ 1071 h 2152" name="T5"/>
              <a:gd fmla="*/ 727 w 1289" name="T6"/>
              <a:gd fmla="*/ 1010 h 2152" name="T7"/>
              <a:gd fmla="*/ 672 w 1289" name="T8"/>
              <a:gd fmla="*/ 817 h 2152" name="T9"/>
              <a:gd fmla="*/ 691 w 1289" name="T10"/>
              <a:gd fmla="*/ 786 h 2152" name="T11"/>
              <a:gd fmla="*/ 770 w 1289" name="T12"/>
              <a:gd fmla="*/ 794 h 2152" name="T13"/>
              <a:gd fmla="*/ 1168 w 1289" name="T14"/>
              <a:gd fmla="*/ 397 h 2152" name="T15"/>
              <a:gd fmla="*/ 770 w 1289" name="T16"/>
              <a:gd fmla="*/ 0 h 2152" name="T17"/>
              <a:gd fmla="*/ 373 w 1289" name="T18"/>
              <a:gd fmla="*/ 397 h 2152" name="T19"/>
              <a:gd fmla="*/ 437 w 1289" name="T20"/>
              <a:gd fmla="*/ 613 h 2152" name="T21"/>
              <a:gd fmla="*/ 418 w 1289" name="T22"/>
              <a:gd fmla="*/ 650 h 2152" name="T23"/>
              <a:gd fmla="*/ 364 w 1289" name="T24"/>
              <a:gd fmla="*/ 646 h 2152" name="T25"/>
              <a:gd fmla="*/ 0 w 1289" name="T26"/>
              <a:gd fmla="*/ 1010 h 2152" name="T27"/>
              <a:gd fmla="*/ 364 w 1289" name="T28"/>
              <a:gd fmla="*/ 1373 h 2152" name="T29"/>
              <a:gd fmla="*/ 587 w 1289" name="T30"/>
              <a:gd fmla="*/ 1297 h 2152" name="T31"/>
              <a:gd fmla="*/ 618 w 1289" name="T32"/>
              <a:gd fmla="*/ 1311 h 2152" name="T33"/>
              <a:gd fmla="*/ 615 w 1289" name="T34"/>
              <a:gd fmla="*/ 1359 h 2152" name="T35"/>
              <a:gd fmla="*/ 665 w 1289" name="T36"/>
              <a:gd fmla="*/ 1536 h 2152" name="T37"/>
              <a:gd fmla="*/ 652 w 1289" name="T38"/>
              <a:gd fmla="*/ 1556 h 2152" name="T39"/>
              <a:gd fmla="*/ 567 w 1289" name="T40"/>
              <a:gd fmla="*/ 1544 h 2152" name="T41"/>
              <a:gd fmla="*/ 263 w 1289" name="T42"/>
              <a:gd fmla="*/ 1848 h 2152" name="T43"/>
              <a:gd fmla="*/ 567 w 1289" name="T44"/>
              <a:gd fmla="*/ 2152 h 2152" name="T45"/>
              <a:gd fmla="*/ 870 w 1289" name="T46"/>
              <a:gd fmla="*/ 1848 h 2152" name="T47"/>
              <a:gd fmla="*/ 832 w 1289" name="T48"/>
              <a:gd fmla="*/ 1700 h 2152" name="T49"/>
              <a:gd fmla="*/ 851 w 1289" name="T50"/>
              <a:gd fmla="*/ 1681 h 2152" name="T51"/>
              <a:gd fmla="*/ 952 w 1289" name="T52"/>
              <a:gd fmla="*/ 1696 h 2152" name="T53"/>
              <a:gd fmla="*/ 1289 w 1289" name="T54"/>
              <a:gd fmla="*/ 1359 h 2152" name="T55"/>
              <a:gd fmla="*/ 952 w 1289" name="T56"/>
              <a:gd fmla="*/ 1022 h 2152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52" w="1289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129031" y="723774"/>
            <a:ext cx="1287153" cy="1287153"/>
            <a:chOff x="1200760" y="3842075"/>
            <a:chExt cx="1784148" cy="1784148"/>
          </a:xfrm>
        </p:grpSpPr>
        <p:sp>
          <p:nvSpPr>
            <p:cNvPr id="28" name="椭圆 2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</a:gradFill>
            </a:ln>
            <a:effectLst>
              <a:outerShdw algn="tl" blurRad="1270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016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257116" y="1060893"/>
            <a:ext cx="1030983" cy="617220"/>
          </a:xfrm>
          <a:prstGeom prst="rect">
            <a:avLst/>
          </a:prstGeom>
          <a:noFill/>
          <a:effectLst>
            <a:outerShdw algn="l" blurRad="25400" dist="12700" rotWithShape="0">
              <a:prstClr val="black">
                <a:alpha val="19000"/>
              </a:prst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effectLst>
                  <a:outerShdw algn="tl" blurRad="76200" dir="2700000" dist="63500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A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407197" y="1964202"/>
            <a:ext cx="1147890" cy="1147890"/>
            <a:chOff x="1200760" y="3842075"/>
            <a:chExt cx="1784148" cy="1784148"/>
          </a:xfrm>
        </p:grpSpPr>
        <p:sp>
          <p:nvSpPr>
            <p:cNvPr id="32" name="椭圆 3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</a:gradFill>
            </a:ln>
            <a:effectLst>
              <a:outerShdw algn="tl" blurRad="1270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016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9417" y="3718188"/>
            <a:ext cx="917466" cy="917466"/>
            <a:chOff x="1200760" y="3842075"/>
            <a:chExt cx="1784148" cy="1784148"/>
          </a:xfrm>
        </p:grpSpPr>
        <p:sp>
          <p:nvSpPr>
            <p:cNvPr id="35" name="椭圆 34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</a:gradFill>
            </a:ln>
            <a:effectLst>
              <a:outerShdw algn="tl" blurRad="1270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2286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98748" y="2700345"/>
            <a:ext cx="1057542" cy="1057542"/>
            <a:chOff x="1200760" y="3842075"/>
            <a:chExt cx="1784148" cy="1784148"/>
          </a:xfrm>
        </p:grpSpPr>
        <p:sp>
          <p:nvSpPr>
            <p:cNvPr id="38" name="椭圆 3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</a:gradFill>
            </a:ln>
            <a:effectLst>
              <a:outerShdw algn="tl" blurRad="1270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016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468840" y="2231904"/>
            <a:ext cx="1030983" cy="617220"/>
          </a:xfrm>
          <a:prstGeom prst="rect">
            <a:avLst/>
          </a:prstGeom>
          <a:noFill/>
          <a:effectLst>
            <a:outerShdw algn="l" blurRad="25400" dist="12700" rotWithShape="0">
              <a:prstClr val="black">
                <a:alpha val="19000"/>
              </a:prst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effectLst>
                  <a:outerShdw algn="tl" blurRad="76200" dir="2700000" dist="63500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B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15782" y="2922073"/>
            <a:ext cx="1030983" cy="617220"/>
          </a:xfrm>
          <a:prstGeom prst="rect">
            <a:avLst/>
          </a:prstGeom>
          <a:noFill/>
          <a:effectLst>
            <a:outerShdw algn="l" blurRad="25400" dist="12700" rotWithShape="0">
              <a:prstClr val="black">
                <a:alpha val="19000"/>
              </a:prst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effectLst>
                  <a:outerShdw algn="tl" blurRad="76200" dir="2700000" dist="63500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C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94408" y="3893136"/>
            <a:ext cx="1030983" cy="617220"/>
          </a:xfrm>
          <a:prstGeom prst="rect">
            <a:avLst/>
          </a:prstGeom>
          <a:noFill/>
          <a:effectLst>
            <a:outerShdw algn="l" blurRad="25400" dist="12700" rotWithShape="0">
              <a:prstClr val="black">
                <a:alpha val="19000"/>
              </a:prst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effectLst>
                  <a:outerShdw algn="tl" blurRad="76200" dir="2700000" dist="63500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D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030782" y="849938"/>
            <a:ext cx="1240219" cy="1012427"/>
            <a:chOff x="7916254" y="1345605"/>
            <a:chExt cx="1653625" cy="1349902"/>
          </a:xfrm>
        </p:grpSpPr>
        <p:sp>
          <p:nvSpPr>
            <p:cNvPr id="44" name="Freeform 975"/>
            <p:cNvSpPr>
              <a:spLocks noEditPoints="1"/>
            </p:cNvSpPr>
            <p:nvPr/>
          </p:nvSpPr>
          <p:spPr bwMode="auto">
            <a:xfrm>
              <a:off x="8460359" y="1345605"/>
              <a:ext cx="425060" cy="524931"/>
            </a:xfrm>
            <a:custGeom>
              <a:gdLst>
                <a:gd fmla="*/ 120 w 349" name="T0"/>
                <a:gd fmla="*/ 0 h 431" name="T1"/>
                <a:gd fmla="*/ 117 w 349" name="T2"/>
                <a:gd fmla="*/ 3 h 431" name="T3"/>
                <a:gd fmla="*/ 2 w 349" name="T4"/>
                <a:gd fmla="*/ 117 h 431" name="T5"/>
                <a:gd fmla="*/ 0 w 349" name="T6"/>
                <a:gd fmla="*/ 120 h 431" name="T7"/>
                <a:gd fmla="*/ 0 w 349" name="T8"/>
                <a:gd fmla="*/ 431 h 431" name="T9"/>
                <a:gd fmla="*/ 349 w 349" name="T10"/>
                <a:gd fmla="*/ 431 h 431" name="T11"/>
                <a:gd fmla="*/ 349 w 349" name="T12"/>
                <a:gd fmla="*/ 0 h 431" name="T13"/>
                <a:gd fmla="*/ 120 w 349" name="T14"/>
                <a:gd fmla="*/ 0 h 431" name="T15"/>
                <a:gd fmla="*/ 114 w 349" name="T16"/>
                <a:gd fmla="*/ 37 h 431" name="T17"/>
                <a:gd fmla="*/ 114 w 349" name="T18"/>
                <a:gd fmla="*/ 114 h 431" name="T19"/>
                <a:gd fmla="*/ 37 w 349" name="T20"/>
                <a:gd fmla="*/ 114 h 431" name="T21"/>
                <a:gd fmla="*/ 114 w 349" name="T22"/>
                <a:gd fmla="*/ 37 h 431" name="T23"/>
                <a:gd fmla="*/ 328 w 349" name="T24"/>
                <a:gd fmla="*/ 410 h 431" name="T25"/>
                <a:gd fmla="*/ 20 w 349" name="T26"/>
                <a:gd fmla="*/ 410 h 431" name="T27"/>
                <a:gd fmla="*/ 20 w 349" name="T28"/>
                <a:gd fmla="*/ 136 h 431" name="T29"/>
                <a:gd fmla="*/ 135 w 349" name="T30"/>
                <a:gd fmla="*/ 136 h 431" name="T31"/>
                <a:gd fmla="*/ 135 w 349" name="T32"/>
                <a:gd fmla="*/ 22 h 431" name="T33"/>
                <a:gd fmla="*/ 328 w 349" name="T34"/>
                <a:gd fmla="*/ 22 h 431" name="T35"/>
                <a:gd fmla="*/ 328 w 349" name="T36"/>
                <a:gd fmla="*/ 410 h 431" name="T37"/>
                <a:gd fmla="*/ 75 w 349" name="T38"/>
                <a:gd fmla="*/ 317 h 431" name="T39"/>
                <a:gd fmla="*/ 145 w 349" name="T40"/>
                <a:gd fmla="*/ 249 h 431" name="T41"/>
                <a:gd fmla="*/ 187 w 349" name="T42"/>
                <a:gd fmla="*/ 290 h 431" name="T43"/>
                <a:gd fmla="*/ 300 w 349" name="T44"/>
                <a:gd fmla="*/ 178 h 431" name="T45"/>
                <a:gd fmla="*/ 285 w 349" name="T46"/>
                <a:gd fmla="*/ 163 h 431" name="T47"/>
                <a:gd fmla="*/ 187 w 349" name="T48"/>
                <a:gd fmla="*/ 259 h 431" name="T49"/>
                <a:gd fmla="*/ 152 w 349" name="T50"/>
                <a:gd fmla="*/ 225 h 431" name="T51"/>
                <a:gd fmla="*/ 145 w 349" name="T52"/>
                <a:gd fmla="*/ 218 h 431" name="T53"/>
                <a:gd fmla="*/ 138 w 349" name="T54"/>
                <a:gd fmla="*/ 225 h 431" name="T55"/>
                <a:gd fmla="*/ 60 w 349" name="T56"/>
                <a:gd fmla="*/ 302 h 431" name="T57"/>
                <a:gd fmla="*/ 75 w 349" name="T58"/>
                <a:gd fmla="*/ 317 h 43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31" w="349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16254" y="1923888"/>
              <a:ext cx="16536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16254" y="2166387"/>
              <a:ext cx="1551182" cy="544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4426" y="2492425"/>
            <a:ext cx="1240219" cy="1113122"/>
            <a:chOff x="8151204" y="3456003"/>
            <a:chExt cx="1653625" cy="1484162"/>
          </a:xfrm>
        </p:grpSpPr>
        <p:sp>
          <p:nvSpPr>
            <p:cNvPr id="48" name="Freeform 987"/>
            <p:cNvSpPr>
              <a:spLocks noEditPoints="1"/>
            </p:cNvSpPr>
            <p:nvPr/>
          </p:nvSpPr>
          <p:spPr bwMode="auto">
            <a:xfrm>
              <a:off x="8702831" y="3456003"/>
              <a:ext cx="446333" cy="717951"/>
            </a:xfrm>
            <a:custGeom>
              <a:gdLst>
                <a:gd fmla="*/ 133 w 205" name="T0"/>
                <a:gd fmla="*/ 170 h 331" name="T1"/>
                <a:gd fmla="*/ 148 w 205" name="T2"/>
                <a:gd fmla="*/ 126 h 331" name="T3"/>
                <a:gd fmla="*/ 148 w 205" name="T4"/>
                <a:gd fmla="*/ 110 h 331" name="T5"/>
                <a:gd fmla="*/ 48 w 205" name="T6"/>
                <a:gd fmla="*/ 118 h 331" name="T7"/>
                <a:gd fmla="*/ 71 w 205" name="T8"/>
                <a:gd fmla="*/ 126 h 331" name="T9"/>
                <a:gd fmla="*/ 39 w 205" name="T10"/>
                <a:gd fmla="*/ 224 h 331" name="T11"/>
                <a:gd fmla="*/ 44 w 205" name="T12"/>
                <a:gd fmla="*/ 331 h 331" name="T13"/>
                <a:gd fmla="*/ 205 w 205" name="T14"/>
                <a:gd fmla="*/ 298 h 331" name="T15"/>
                <a:gd fmla="*/ 161 w 205" name="T16"/>
                <a:gd fmla="*/ 315 h 331" name="T17"/>
                <a:gd fmla="*/ 16 w 205" name="T18"/>
                <a:gd fmla="*/ 298 h 331" name="T19"/>
                <a:gd fmla="*/ 87 w 205" name="T20"/>
                <a:gd fmla="*/ 170 h 331" name="T21"/>
                <a:gd fmla="*/ 117 w 205" name="T22"/>
                <a:gd fmla="*/ 126 h 331" name="T23"/>
                <a:gd fmla="*/ 153 w 205" name="T24"/>
                <a:gd fmla="*/ 234 h 331" name="T25"/>
                <a:gd fmla="*/ 161 w 205" name="T26"/>
                <a:gd fmla="*/ 315 h 331" name="T27"/>
                <a:gd fmla="*/ 121 w 205" name="T28"/>
                <a:gd fmla="*/ 262 h 331" name="T29"/>
                <a:gd fmla="*/ 101 w 205" name="T30"/>
                <a:gd fmla="*/ 258 h 331" name="T31"/>
                <a:gd fmla="*/ 63 w 205" name="T32"/>
                <a:gd fmla="*/ 263 h 331" name="T33"/>
                <a:gd fmla="*/ 48 w 205" name="T34"/>
                <a:gd fmla="*/ 259 h 331" name="T35"/>
                <a:gd fmla="*/ 24 w 205" name="T36"/>
                <a:gd fmla="*/ 298 h 331" name="T37"/>
                <a:gd fmla="*/ 161 w 205" name="T38"/>
                <a:gd fmla="*/ 307 h 331" name="T39"/>
                <a:gd fmla="*/ 167 w 205" name="T40"/>
                <a:gd fmla="*/ 266 h 331" name="T41"/>
                <a:gd fmla="*/ 165 w 205" name="T42"/>
                <a:gd fmla="*/ 264 h 331" name="T43"/>
                <a:gd fmla="*/ 144 w 205" name="T44"/>
                <a:gd fmla="*/ 248 h 331" name="T45"/>
                <a:gd fmla="*/ 124 w 205" name="T46"/>
                <a:gd fmla="*/ 23 h 331" name="T47"/>
                <a:gd fmla="*/ 124 w 205" name="T48"/>
                <a:gd fmla="*/ 0 h 331" name="T49"/>
                <a:gd fmla="*/ 124 w 205" name="T50"/>
                <a:gd fmla="*/ 23 h 331" name="T51"/>
                <a:gd fmla="*/ 91 w 205" name="T52"/>
                <a:gd fmla="*/ 49 h 331" name="T53"/>
                <a:gd fmla="*/ 74 w 205" name="T54"/>
                <a:gd fmla="*/ 32 h 331" name="T55"/>
                <a:gd fmla="*/ 58 w 205" name="T56"/>
                <a:gd fmla="*/ 49 h 331" name="T57"/>
                <a:gd fmla="*/ 68 w 205" name="T58"/>
                <a:gd fmla="*/ 43 h 331" name="T59"/>
                <a:gd fmla="*/ 80 w 205" name="T60"/>
                <a:gd fmla="*/ 43 h 331" name="T61"/>
                <a:gd fmla="*/ 74 w 205" name="T62"/>
                <a:gd fmla="*/ 57 h 331" name="T63"/>
                <a:gd fmla="*/ 68 w 205" name="T64"/>
                <a:gd fmla="*/ 43 h 331" name="T65"/>
                <a:gd fmla="*/ 92 w 205" name="T66"/>
                <a:gd fmla="*/ 102 h 331" name="T67"/>
                <a:gd fmla="*/ 98 w 205" name="T68"/>
                <a:gd fmla="*/ 82 h 331" name="T69"/>
                <a:gd fmla="*/ 129 w 205" name="T70"/>
                <a:gd fmla="*/ 82 h 331" name="T71"/>
                <a:gd fmla="*/ 134 w 205" name="T72"/>
                <a:gd fmla="*/ 102 h 331" name="T73"/>
                <a:gd fmla="*/ 143 w 205" name="T74"/>
                <a:gd fmla="*/ 97 h 331" name="T75"/>
                <a:gd fmla="*/ 113 w 205" name="T76"/>
                <a:gd fmla="*/ 68 h 331" name="T77"/>
                <a:gd fmla="*/ 84 w 205" name="T78"/>
                <a:gd fmla="*/ 97 h 33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31" w="205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1204" y="4168546"/>
              <a:ext cx="16536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51202" y="4411045"/>
              <a:ext cx="1551182" cy="544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865381" y="2622380"/>
            <a:ext cx="1240219" cy="984818"/>
            <a:chOff x="2867099" y="4671209"/>
            <a:chExt cx="1653625" cy="1313090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3323429" y="4671209"/>
              <a:ext cx="540751" cy="554818"/>
            </a:xfrm>
            <a:custGeom>
              <a:gdLst>
                <a:gd fmla="*/ 116 w 232" name="T0"/>
                <a:gd fmla="*/ 88 h 239" name="T1"/>
                <a:gd fmla="*/ 84 w 232" name="T2"/>
                <a:gd fmla="*/ 119 h 239" name="T3"/>
                <a:gd fmla="*/ 116 w 232" name="T4"/>
                <a:gd fmla="*/ 151 h 239" name="T5"/>
                <a:gd fmla="*/ 148 w 232" name="T6"/>
                <a:gd fmla="*/ 119 h 239" name="T7"/>
                <a:gd fmla="*/ 116 w 232" name="T8"/>
                <a:gd fmla="*/ 88 h 239" name="T9"/>
                <a:gd fmla="*/ 49 w 232" name="T10"/>
                <a:gd fmla="*/ 197 h 239" name="T11"/>
                <a:gd fmla="*/ 44 w 232" name="T12"/>
                <a:gd fmla="*/ 191 h 239" name="T13"/>
                <a:gd fmla="*/ 14 w 232" name="T14"/>
                <a:gd fmla="*/ 119 h 239" name="T15"/>
                <a:gd fmla="*/ 93 w 232" name="T16"/>
                <a:gd fmla="*/ 20 h 239" name="T17"/>
                <a:gd fmla="*/ 90 w 232" name="T18"/>
                <a:gd fmla="*/ 7 h 239" name="T19"/>
                <a:gd fmla="*/ 0 w 232" name="T20"/>
                <a:gd fmla="*/ 119 h 239" name="T21"/>
                <a:gd fmla="*/ 34 w 232" name="T22"/>
                <a:gd fmla="*/ 201 h 239" name="T23"/>
                <a:gd fmla="*/ 44 w 232" name="T24"/>
                <a:gd fmla="*/ 210 h 239" name="T25"/>
                <a:gd fmla="*/ 34 w 232" name="T26"/>
                <a:gd fmla="*/ 239 h 239" name="T27"/>
                <a:gd fmla="*/ 116 w 232" name="T28"/>
                <a:gd fmla="*/ 228 h 239" name="T29"/>
                <a:gd fmla="*/ 60 w 232" name="T30"/>
                <a:gd fmla="*/ 167 h 239" name="T31"/>
                <a:gd fmla="*/ 49 w 232" name="T32"/>
                <a:gd fmla="*/ 197 h 239" name="T33"/>
                <a:gd fmla="*/ 188 w 232" name="T34"/>
                <a:gd fmla="*/ 29 h 239" name="T35"/>
                <a:gd fmla="*/ 198 w 232" name="T36"/>
                <a:gd fmla="*/ 0 h 239" name="T37"/>
                <a:gd fmla="*/ 116 w 232" name="T38"/>
                <a:gd fmla="*/ 10 h 239" name="T39"/>
                <a:gd fmla="*/ 172 w 232" name="T40"/>
                <a:gd fmla="*/ 72 h 239" name="T41"/>
                <a:gd fmla="*/ 183 w 232" name="T42"/>
                <a:gd fmla="*/ 42 h 239" name="T43"/>
                <a:gd fmla="*/ 218 w 232" name="T44"/>
                <a:gd fmla="*/ 119 h 239" name="T45"/>
                <a:gd fmla="*/ 188 w 232" name="T46"/>
                <a:gd fmla="*/ 191 h 239" name="T47"/>
                <a:gd fmla="*/ 139 w 232" name="T48"/>
                <a:gd fmla="*/ 219 h 239" name="T49"/>
                <a:gd fmla="*/ 142 w 232" name="T50"/>
                <a:gd fmla="*/ 232 h 239" name="T51"/>
                <a:gd fmla="*/ 198 w 232" name="T52"/>
                <a:gd fmla="*/ 201 h 239" name="T53"/>
                <a:gd fmla="*/ 232 w 232" name="T54"/>
                <a:gd fmla="*/ 119 h 239" name="T55"/>
                <a:gd fmla="*/ 188 w 232" name="T56"/>
                <a:gd fmla="*/ 29 h 23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9" w="231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67099" y="5212680"/>
              <a:ext cx="16536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7099" y="5455179"/>
              <a:ext cx="1551182" cy="544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1096" y="866553"/>
            <a:ext cx="1240219" cy="992404"/>
            <a:chOff x="2105099" y="2477588"/>
            <a:chExt cx="1653625" cy="1323205"/>
          </a:xfrm>
        </p:grpSpPr>
        <p:sp>
          <p:nvSpPr>
            <p:cNvPr id="56" name="Freeform 979"/>
            <p:cNvSpPr>
              <a:spLocks noEditPoints="1"/>
            </p:cNvSpPr>
            <p:nvPr/>
          </p:nvSpPr>
          <p:spPr bwMode="auto">
            <a:xfrm>
              <a:off x="2492537" y="2477588"/>
              <a:ext cx="642872" cy="574887"/>
            </a:xfrm>
            <a:custGeom>
              <a:gdLst>
                <a:gd fmla="*/ 242 w 364" name="T0"/>
                <a:gd fmla="*/ 177 h 326" name="T1"/>
                <a:gd fmla="*/ 202 w 364" name="T2"/>
                <a:gd fmla="*/ 142 h 326" name="T3"/>
                <a:gd fmla="*/ 188 w 364" name="T4"/>
                <a:gd fmla="*/ 100 h 326" name="T5"/>
                <a:gd fmla="*/ 135 w 364" name="T6"/>
                <a:gd fmla="*/ 104 h 326" name="T7"/>
                <a:gd fmla="*/ 95 w 364" name="T8"/>
                <a:gd fmla="*/ 84 h 326" name="T9"/>
                <a:gd fmla="*/ 60 w 364" name="T10"/>
                <a:gd fmla="*/ 124 h 326" name="T11"/>
                <a:gd fmla="*/ 18 w 364" name="T12"/>
                <a:gd fmla="*/ 138 h 326" name="T13"/>
                <a:gd fmla="*/ 22 w 364" name="T14"/>
                <a:gd fmla="*/ 191 h 326" name="T15"/>
                <a:gd fmla="*/ 2 w 364" name="T16"/>
                <a:gd fmla="*/ 231 h 326" name="T17"/>
                <a:gd fmla="*/ 42 w 364" name="T18"/>
                <a:gd fmla="*/ 266 h 326" name="T19"/>
                <a:gd fmla="*/ 56 w 364" name="T20"/>
                <a:gd fmla="*/ 308 h 326" name="T21"/>
                <a:gd fmla="*/ 109 w 364" name="T22"/>
                <a:gd fmla="*/ 304 h 326" name="T23"/>
                <a:gd fmla="*/ 149 w 364" name="T24"/>
                <a:gd fmla="*/ 324 h 326" name="T25"/>
                <a:gd fmla="*/ 184 w 364" name="T26"/>
                <a:gd fmla="*/ 283 h 326" name="T27"/>
                <a:gd fmla="*/ 226 w 364" name="T28"/>
                <a:gd fmla="*/ 270 h 326" name="T29"/>
                <a:gd fmla="*/ 222 w 364" name="T30"/>
                <a:gd fmla="*/ 216 h 326" name="T31"/>
                <a:gd fmla="*/ 127 w 364" name="T32"/>
                <a:gd fmla="*/ 280 h 326" name="T33"/>
                <a:gd fmla="*/ 117 w 364" name="T34"/>
                <a:gd fmla="*/ 127 h 326" name="T35"/>
                <a:gd fmla="*/ 127 w 364" name="T36"/>
                <a:gd fmla="*/ 280 h 326" name="T37"/>
                <a:gd fmla="*/ 364 w 364" name="T38"/>
                <a:gd fmla="*/ 90 h 326" name="T39"/>
                <a:gd fmla="*/ 348 w 364" name="T40"/>
                <a:gd fmla="*/ 66 h 326" name="T41"/>
                <a:gd fmla="*/ 345 w 364" name="T42"/>
                <a:gd fmla="*/ 29 h 326" name="T43"/>
                <a:gd fmla="*/ 316 w 364" name="T44"/>
                <a:gd fmla="*/ 24 h 326" name="T45"/>
                <a:gd fmla="*/ 289 w 364" name="T46"/>
                <a:gd fmla="*/ 0 h 326" name="T47"/>
                <a:gd fmla="*/ 264 w 364" name="T48"/>
                <a:gd fmla="*/ 16 h 326" name="T49"/>
                <a:gd fmla="*/ 228 w 364" name="T50"/>
                <a:gd fmla="*/ 19 h 326" name="T51"/>
                <a:gd fmla="*/ 222 w 364" name="T52"/>
                <a:gd fmla="*/ 48 h 326" name="T53"/>
                <a:gd fmla="*/ 198 w 364" name="T54"/>
                <a:gd fmla="*/ 75 h 326" name="T55"/>
                <a:gd fmla="*/ 215 w 364" name="T56"/>
                <a:gd fmla="*/ 100 h 326" name="T57"/>
                <a:gd fmla="*/ 217 w 364" name="T58"/>
                <a:gd fmla="*/ 136 h 326" name="T59"/>
                <a:gd fmla="*/ 247 w 364" name="T60"/>
                <a:gd fmla="*/ 142 h 326" name="T61"/>
                <a:gd fmla="*/ 274 w 364" name="T62"/>
                <a:gd fmla="*/ 166 h 326" name="T63"/>
                <a:gd fmla="*/ 299 w 364" name="T64"/>
                <a:gd fmla="*/ 149 h 326" name="T65"/>
                <a:gd fmla="*/ 335 w 364" name="T66"/>
                <a:gd fmla="*/ 147 h 326" name="T67"/>
                <a:gd fmla="*/ 340 w 364" name="T68"/>
                <a:gd fmla="*/ 117 h 326" name="T69"/>
                <a:gd fmla="*/ 285 w 364" name="T70"/>
                <a:gd fmla="*/ 135 h 326" name="T71"/>
                <a:gd fmla="*/ 278 w 364" name="T72"/>
                <a:gd fmla="*/ 31 h 326" name="T73"/>
                <a:gd fmla="*/ 285 w 364" name="T74"/>
                <a:gd fmla="*/ 135 h 32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26" w="364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5099" y="3017811"/>
              <a:ext cx="165362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5099" y="3271673"/>
              <a:ext cx="1551182" cy="5445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800">
                  <a:latin charset="-122" panose="020b0503020204020204" pitchFamily="34" typeface="微软雅黑"/>
                  <a:ea charset="-122" pitchFamily="34" typeface="微软雅黑"/>
                  <a:sym charset="-122" panose="02000000000000000000" pitchFamily="2" typeface="方正兰亭黑_GBK"/>
                </a:rPr>
                <a:t>在此录入图表的综合描述说明。在此录入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  <p:cond delay="0" evt="onBegin">
                          <p:tn val="59"/>
                        </p:cond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  <p:cond delay="0" evt="onBegin">
                          <p:tn val="69"/>
                        </p:cond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  <p:cond delay="0" evt="onBegin">
                          <p:tn val="83"/>
                        </p:cond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30"/>
      <p:bldP grpId="0" spid="40"/>
      <p:bldP grpId="0" spid="41"/>
      <p:bldP grpId="0" spid="4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mtClean="0" sz="2500">
                <a:latin charset="-122" panose="020b0503020204020204" pitchFamily="34" typeface="微软雅黑"/>
                <a:ea charset="-122" pitchFamily="34" typeface="微软雅黑"/>
              </a:rPr>
              <a:t>标题内容</a:t>
            </a: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>
            <a:off x="1799236" y="3101606"/>
            <a:ext cx="5700786" cy="105911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799235" y="3101751"/>
            <a:ext cx="5700787" cy="529556"/>
          </a:xfrm>
          <a:custGeom>
            <a:gdLst>
              <a:gd fmla="*/ 353038 w 7601049" name="connsiteX0"/>
              <a:gd fmla="*/ 0 h 706075" name="connsiteY0"/>
              <a:gd fmla="*/ 1961811 w 7601049" name="connsiteX1"/>
              <a:gd fmla="*/ 0 h 706075" name="connsiteY1"/>
              <a:gd fmla="*/ 2060867 w 7601049" name="connsiteX2"/>
              <a:gd fmla="*/ 0 h 706075" name="connsiteY2"/>
              <a:gd fmla="*/ 3669640 w 7601049" name="connsiteX3"/>
              <a:gd fmla="*/ 0 h 706075" name="connsiteY3"/>
              <a:gd fmla="*/ 3931410 w 7601049" name="connsiteX4"/>
              <a:gd fmla="*/ 0 h 706075" name="connsiteY4"/>
              <a:gd fmla="*/ 5540183 w 7601049" name="connsiteX5"/>
              <a:gd fmla="*/ 0 h 706075" name="connsiteY5"/>
              <a:gd fmla="*/ 5639239 w 7601049" name="connsiteX6"/>
              <a:gd fmla="*/ 0 h 706075" name="connsiteY6"/>
              <a:gd fmla="*/ 7248012 w 7601049" name="connsiteX7"/>
              <a:gd fmla="*/ 0 h 706075" name="connsiteY7"/>
              <a:gd fmla="*/ 7601049 w 7601049" name="connsiteX8"/>
              <a:gd fmla="*/ 706075 h 706075" name="connsiteY8"/>
              <a:gd fmla="*/ 5992276 w 7601049" name="connsiteX9"/>
              <a:gd fmla="*/ 706075 h 706075" name="connsiteY9"/>
              <a:gd fmla="*/ 5893220 w 7601049" name="connsiteX10"/>
              <a:gd fmla="*/ 706075 h 706075" name="connsiteY10"/>
              <a:gd fmla="*/ 4284447 w 7601049" name="connsiteX11"/>
              <a:gd fmla="*/ 706075 h 706075" name="connsiteY11"/>
              <a:gd fmla="*/ 3316602 w 7601049" name="connsiteX12"/>
              <a:gd fmla="*/ 706075 h 706075" name="connsiteY12"/>
              <a:gd fmla="*/ 1707829 w 7601049" name="connsiteX13"/>
              <a:gd fmla="*/ 706075 h 706075" name="connsiteY13"/>
              <a:gd fmla="*/ 1608773 w 7601049" name="connsiteX14"/>
              <a:gd fmla="*/ 706075 h 706075" name="connsiteY14"/>
              <a:gd fmla="*/ 0 w 7601049" name="connsiteX15"/>
              <a:gd fmla="*/ 706075 h 7060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706075" w="7601049">
                <a:moveTo>
                  <a:pt x="353038" y="0"/>
                </a:moveTo>
                <a:lnTo>
                  <a:pt x="1961811" y="0"/>
                </a:lnTo>
                <a:lnTo>
                  <a:pt x="2060867" y="0"/>
                </a:lnTo>
                <a:lnTo>
                  <a:pt x="3669640" y="0"/>
                </a:lnTo>
                <a:lnTo>
                  <a:pt x="3931410" y="0"/>
                </a:lnTo>
                <a:lnTo>
                  <a:pt x="5540183" y="0"/>
                </a:lnTo>
                <a:lnTo>
                  <a:pt x="5639239" y="0"/>
                </a:lnTo>
                <a:lnTo>
                  <a:pt x="7248012" y="0"/>
                </a:lnTo>
                <a:lnTo>
                  <a:pt x="7601049" y="706075"/>
                </a:lnTo>
                <a:lnTo>
                  <a:pt x="5992276" y="706075"/>
                </a:lnTo>
                <a:lnTo>
                  <a:pt x="5893220" y="706075"/>
                </a:lnTo>
                <a:lnTo>
                  <a:pt x="4284447" y="706075"/>
                </a:lnTo>
                <a:lnTo>
                  <a:pt x="3316602" y="706075"/>
                </a:lnTo>
                <a:lnTo>
                  <a:pt x="1707829" y="706075"/>
                </a:lnTo>
                <a:lnTo>
                  <a:pt x="1608773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63215" y="3098303"/>
            <a:ext cx="5371135" cy="199905"/>
          </a:xfrm>
          <a:custGeom>
            <a:gdLst>
              <a:gd fmla="*/ 133269 w 7161513" name="connsiteX0"/>
              <a:gd fmla="*/ 0 h 266540" name="connsiteY0"/>
              <a:gd fmla="*/ 1742042 w 7161513" name="connsiteX1"/>
              <a:gd fmla="*/ 0 h 266540" name="connsiteY1"/>
              <a:gd fmla="*/ 1841098 w 7161513" name="connsiteX2"/>
              <a:gd fmla="*/ 0 h 266540" name="connsiteY2"/>
              <a:gd fmla="*/ 3449871 w 7161513" name="connsiteX3"/>
              <a:gd fmla="*/ 0 h 266540" name="connsiteY3"/>
              <a:gd fmla="*/ 3711641 w 7161513" name="connsiteX4"/>
              <a:gd fmla="*/ 0 h 266540" name="connsiteY4"/>
              <a:gd fmla="*/ 5320414 w 7161513" name="connsiteX5"/>
              <a:gd fmla="*/ 0 h 266540" name="connsiteY5"/>
              <a:gd fmla="*/ 5419470 w 7161513" name="connsiteX6"/>
              <a:gd fmla="*/ 0 h 266540" name="connsiteY6"/>
              <a:gd fmla="*/ 7028243 w 7161513" name="connsiteX7"/>
              <a:gd fmla="*/ 0 h 266540" name="connsiteY7"/>
              <a:gd fmla="*/ 7161513 w 7161513" name="connsiteX8"/>
              <a:gd fmla="*/ 266540 h 266540" name="connsiteY8"/>
              <a:gd fmla="*/ 0 w 7161513" name="connsiteX9"/>
              <a:gd fmla="*/ 266540 h 2665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66540" w="7161513">
                <a:moveTo>
                  <a:pt x="133269" y="0"/>
                </a:moveTo>
                <a:lnTo>
                  <a:pt x="1742042" y="0"/>
                </a:lnTo>
                <a:lnTo>
                  <a:pt x="1841098" y="0"/>
                </a:lnTo>
                <a:lnTo>
                  <a:pt x="3449871" y="0"/>
                </a:lnTo>
                <a:lnTo>
                  <a:pt x="3711641" y="0"/>
                </a:lnTo>
                <a:lnTo>
                  <a:pt x="5320414" y="0"/>
                </a:lnTo>
                <a:lnTo>
                  <a:pt x="5419470" y="0"/>
                </a:lnTo>
                <a:lnTo>
                  <a:pt x="7028243" y="0"/>
                </a:lnTo>
                <a:lnTo>
                  <a:pt x="7161513" y="266540"/>
                </a:lnTo>
                <a:lnTo>
                  <a:pt x="0" y="26654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1711918" y="3033665"/>
            <a:ext cx="1059113" cy="1194993"/>
            <a:chOff x="4468733" y="2771468"/>
            <a:chExt cx="1487127" cy="1677919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innerShdw blurRad="63500" dir="27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1" name="六边形 10"/>
          <p:cNvSpPr/>
          <p:nvPr/>
        </p:nvSpPr>
        <p:spPr>
          <a:xfrm>
            <a:off x="1799236" y="2041895"/>
            <a:ext cx="4494207" cy="10591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799235" y="2041298"/>
            <a:ext cx="4494207" cy="529556"/>
          </a:xfrm>
          <a:custGeom>
            <a:gdLst>
              <a:gd fmla="*/ 353038 w 5992276" name="connsiteX0"/>
              <a:gd fmla="*/ 0 h 706075" name="connsiteY0"/>
              <a:gd fmla="*/ 2060867 w 5992276" name="connsiteX1"/>
              <a:gd fmla="*/ 0 h 706075" name="connsiteY1"/>
              <a:gd fmla="*/ 3931410 w 5992276" name="connsiteX2"/>
              <a:gd fmla="*/ 0 h 706075" name="connsiteY2"/>
              <a:gd fmla="*/ 5639239 w 5992276" name="connsiteX3"/>
              <a:gd fmla="*/ 0 h 706075" name="connsiteY3"/>
              <a:gd fmla="*/ 5992276 w 5992276" name="connsiteX4"/>
              <a:gd fmla="*/ 706075 h 706075" name="connsiteY4"/>
              <a:gd fmla="*/ 4284447 w 5992276" name="connsiteX5"/>
              <a:gd fmla="*/ 706075 h 706075" name="connsiteY5"/>
              <a:gd fmla="*/ 1707829 w 5992276" name="connsiteX6"/>
              <a:gd fmla="*/ 706075 h 706075" name="connsiteY6"/>
              <a:gd fmla="*/ 0 w 5992276" name="connsiteX7"/>
              <a:gd fmla="*/ 706075 h 70607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06075" w="5992276">
                <a:moveTo>
                  <a:pt x="353038" y="0"/>
                </a:moveTo>
                <a:lnTo>
                  <a:pt x="2060867" y="0"/>
                </a:lnTo>
                <a:lnTo>
                  <a:pt x="3931410" y="0"/>
                </a:lnTo>
                <a:lnTo>
                  <a:pt x="5639239" y="0"/>
                </a:lnTo>
                <a:lnTo>
                  <a:pt x="5992276" y="706075"/>
                </a:lnTo>
                <a:lnTo>
                  <a:pt x="4284447" y="706075"/>
                </a:lnTo>
                <a:lnTo>
                  <a:pt x="1707829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977558" y="2039224"/>
            <a:ext cx="4137561" cy="172910"/>
          </a:xfrm>
          <a:custGeom>
            <a:gdLst>
              <a:gd fmla="*/ 115273 w 5516748" name="connsiteX0"/>
              <a:gd fmla="*/ 0 h 230547" name="connsiteY0"/>
              <a:gd fmla="*/ 1823102 w 5516748" name="connsiteX1"/>
              <a:gd fmla="*/ 0 h 230547" name="connsiteY1"/>
              <a:gd fmla="*/ 3693645 w 5516748" name="connsiteX2"/>
              <a:gd fmla="*/ 0 h 230547" name="connsiteY2"/>
              <a:gd fmla="*/ 5401474 w 5516748" name="connsiteX3"/>
              <a:gd fmla="*/ 0 h 230547" name="connsiteY3"/>
              <a:gd fmla="*/ 5516748 w 5516748" name="connsiteX4"/>
              <a:gd fmla="*/ 230547 h 230547" name="connsiteY4"/>
              <a:gd fmla="*/ 0 w 5516748" name="connsiteX5"/>
              <a:gd fmla="*/ 230547 h 23054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0547" w="5516748">
                <a:moveTo>
                  <a:pt x="115273" y="0"/>
                </a:moveTo>
                <a:lnTo>
                  <a:pt x="1823102" y="0"/>
                </a:lnTo>
                <a:lnTo>
                  <a:pt x="3693645" y="0"/>
                </a:lnTo>
                <a:lnTo>
                  <a:pt x="5401474" y="0"/>
                </a:lnTo>
                <a:lnTo>
                  <a:pt x="5516748" y="230547"/>
                </a:lnTo>
                <a:lnTo>
                  <a:pt x="0" y="230547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1711918" y="1973955"/>
            <a:ext cx="1059113" cy="1194993"/>
            <a:chOff x="4468733" y="2771468"/>
            <a:chExt cx="1487127" cy="1677919"/>
          </a:xfrm>
        </p:grpSpPr>
        <p:sp>
          <p:nvSpPr>
            <p:cNvPr id="15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innerShdw blurRad="63500" dir="27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7" name="六边形 16"/>
          <p:cNvSpPr/>
          <p:nvPr/>
        </p:nvSpPr>
        <p:spPr>
          <a:xfrm>
            <a:off x="1799236" y="982783"/>
            <a:ext cx="3213336" cy="105911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799236" y="982782"/>
            <a:ext cx="3213336" cy="529556"/>
          </a:xfrm>
          <a:custGeom>
            <a:gdLst>
              <a:gd fmla="*/ 470772 w 5713269" name="connsiteX0"/>
              <a:gd fmla="*/ 0 h 941544" name="connsiteY0"/>
              <a:gd fmla="*/ 5242497 w 5713269" name="connsiteX1"/>
              <a:gd fmla="*/ 0 h 941544" name="connsiteY1"/>
              <a:gd fmla="*/ 5713269 w 5713269" name="connsiteX2"/>
              <a:gd fmla="*/ 941544 h 941544" name="connsiteY2"/>
              <a:gd fmla="*/ 0 w 5713269" name="connsiteX3"/>
              <a:gd fmla="*/ 941544 h 9415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41544" w="5713269">
                <a:moveTo>
                  <a:pt x="470772" y="0"/>
                </a:moveTo>
                <a:lnTo>
                  <a:pt x="5242497" y="0"/>
                </a:lnTo>
                <a:lnTo>
                  <a:pt x="5713269" y="941544"/>
                </a:lnTo>
                <a:lnTo>
                  <a:pt x="0" y="9415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1711918" y="914842"/>
            <a:ext cx="1059112" cy="1194993"/>
            <a:chOff x="4468733" y="2771468"/>
            <a:chExt cx="1487127" cy="1677919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innerShdw blurRad="63500" dir="27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3364" y="2398890"/>
            <a:ext cx="336221" cy="338514"/>
            <a:chOff x="3771900" y="3200400"/>
            <a:chExt cx="2011680" cy="2025396"/>
          </a:xfrm>
          <a:solidFill>
            <a:schemeClr val="bg1"/>
          </a:solidFill>
          <a:effectLst>
            <a:outerShdw algn="tl" blurRad="25400" dir="2700000" dist="12700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3775166" y="3370217"/>
              <a:ext cx="770708" cy="796834"/>
            </a:xfrm>
            <a:custGeom>
              <a:gdLst>
                <a:gd fmla="*/ 0 w 770708" name="connsiteX0"/>
                <a:gd fmla="*/ 104503 h 796834" name="connsiteY0"/>
                <a:gd fmla="*/ 0 w 770708" name="connsiteX1"/>
                <a:gd fmla="*/ 796834 h 796834" name="connsiteY1"/>
                <a:gd fmla="*/ 770708 w 770708" name="connsiteX2"/>
                <a:gd fmla="*/ 770709 h 796834" name="connsiteY2"/>
                <a:gd fmla="*/ 770708 w 770708" name="connsiteX3"/>
                <a:gd fmla="*/ 0 h 796834" name="connsiteY3"/>
                <a:gd fmla="*/ 0 w 770708" name="connsiteX4"/>
                <a:gd fmla="*/ 104503 h 79683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96834" w="770708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704588" y="3200400"/>
              <a:ext cx="1078992" cy="937260"/>
            </a:xfrm>
            <a:custGeom>
              <a:gdLst>
                <a:gd fmla="*/ 0 w 1078992" name="connsiteX0"/>
                <a:gd fmla="*/ 155448 h 937260" name="connsiteY0"/>
                <a:gd fmla="*/ 1078992 w 1078992" name="connsiteX1"/>
                <a:gd fmla="*/ 0 h 937260" name="connsiteY1"/>
                <a:gd fmla="*/ 1078992 w 1078992" name="connsiteX2"/>
                <a:gd fmla="*/ 928116 h 937260" name="connsiteY2"/>
                <a:gd fmla="*/ 9144 w 1078992" name="connsiteX3"/>
                <a:gd fmla="*/ 937260 h 937260" name="connsiteY3"/>
                <a:gd fmla="*/ 0 w 1078992" name="connsiteX4"/>
                <a:gd fmla="*/ 155448 h 9372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37260" w="1078992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771900" y="4279392"/>
              <a:ext cx="772668" cy="786384"/>
            </a:xfrm>
            <a:custGeom>
              <a:gdLst>
                <a:gd fmla="*/ 0 w 772668" name="connsiteX0"/>
                <a:gd fmla="*/ 0 h 786384" name="connsiteY0"/>
                <a:gd fmla="*/ 772668 w 772668" name="connsiteX1"/>
                <a:gd fmla="*/ 13716 h 786384" name="connsiteY1"/>
                <a:gd fmla="*/ 772668 w 772668" name="connsiteX2"/>
                <a:gd fmla="*/ 786384 h 786384" name="connsiteY2"/>
                <a:gd fmla="*/ 4572 w 772668" name="connsiteX3"/>
                <a:gd fmla="*/ 667512 h 786384" name="connsiteY3"/>
                <a:gd fmla="*/ 0 w 772668" name="connsiteX4"/>
                <a:gd fmla="*/ 0 h 7863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86384" w="772668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704587" y="4293109"/>
              <a:ext cx="1076201" cy="932687"/>
            </a:xfrm>
            <a:custGeom>
              <a:gdLst>
                <a:gd fmla="*/ 0 w 1092708" name="connsiteX0"/>
                <a:gd fmla="*/ 0 h 932688" name="connsiteY0"/>
                <a:gd fmla="*/ 0 w 1092708" name="connsiteX1"/>
                <a:gd fmla="*/ 795528 h 932688" name="connsiteY1"/>
                <a:gd fmla="*/ 1092708 w 1092708" name="connsiteX2"/>
                <a:gd fmla="*/ 932688 h 932688" name="connsiteY2"/>
                <a:gd fmla="*/ 1092708 w 1092708" name="connsiteX3"/>
                <a:gd fmla="*/ 9144 h 932688" name="connsiteY3"/>
                <a:gd fmla="*/ 0 w 1092708" name="connsiteX4"/>
                <a:gd fmla="*/ 0 h 9326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32688" w="109270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6339" y="3417945"/>
            <a:ext cx="359471" cy="433330"/>
            <a:chOff x="4141788" y="809625"/>
            <a:chExt cx="3600450" cy="4340225"/>
          </a:xfrm>
          <a:solidFill>
            <a:schemeClr val="bg1"/>
          </a:solidFill>
          <a:effectLst>
            <a:outerShdw algn="tl" blurRad="25400" dir="2700000" dist="12700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gdLst>
                <a:gd fmla="*/ 923 w 958" name="T0"/>
                <a:gd fmla="*/ 114 h 898" name="T1"/>
                <a:gd fmla="*/ 721 w 958" name="T2"/>
                <a:gd fmla="*/ 0 h 898" name="T3"/>
                <a:gd fmla="*/ 508 w 958" name="T4"/>
                <a:gd fmla="*/ 65 h 898" name="T5"/>
                <a:gd fmla="*/ 326 w 958" name="T6"/>
                <a:gd fmla="*/ 3 h 898" name="T7"/>
                <a:gd fmla="*/ 0 w 958" name="T8"/>
                <a:gd fmla="*/ 341 h 898" name="T9"/>
                <a:gd fmla="*/ 107 w 958" name="T10"/>
                <a:gd fmla="*/ 734 h 898" name="T11"/>
                <a:gd fmla="*/ 301 w 958" name="T12"/>
                <a:gd fmla="*/ 898 h 898" name="T13"/>
                <a:gd fmla="*/ 494 w 958" name="T14"/>
                <a:gd fmla="*/ 849 h 898" name="T15"/>
                <a:gd fmla="*/ 681 w 958" name="T16"/>
                <a:gd fmla="*/ 894 h 898" name="T17"/>
                <a:gd fmla="*/ 958 w 958" name="T18"/>
                <a:gd fmla="*/ 583 h 898" name="T19"/>
                <a:gd fmla="*/ 956 w 958" name="T20"/>
                <a:gd fmla="*/ 567 h 898" name="T21"/>
                <a:gd fmla="*/ 956 w 958" name="T22"/>
                <a:gd fmla="*/ 559 h 898" name="T23"/>
                <a:gd fmla="*/ 812 w 958" name="T24"/>
                <a:gd fmla="*/ 327 h 898" name="T25"/>
                <a:gd fmla="*/ 920 w 958" name="T26"/>
                <a:gd fmla="*/ 116 h 898" name="T27"/>
                <a:gd fmla="*/ 923 w 958" name="T28"/>
                <a:gd fmla="*/ 114 h 8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98" w="95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gdLst>
                <a:gd fmla="*/ 5 w 211" name="T0"/>
                <a:gd fmla="*/ 302 h 302" name="T1"/>
                <a:gd fmla="*/ 211 w 211" name="T2"/>
                <a:gd fmla="*/ 47 h 302" name="T3"/>
                <a:gd fmla="*/ 208 w 211" name="T4"/>
                <a:gd fmla="*/ 6 h 302" name="T5"/>
                <a:gd fmla="*/ 207 w 211" name="T6"/>
                <a:gd fmla="*/ 0 h 302" name="T7"/>
                <a:gd fmla="*/ 0 w 211" name="T8"/>
                <a:gd fmla="*/ 249 h 302" name="T9"/>
                <a:gd fmla="*/ 5 w 211" name="T10"/>
                <a:gd fmla="*/ 295 h 302" name="T11"/>
                <a:gd fmla="*/ 5 w 211" name="T12"/>
                <a:gd fmla="*/ 302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211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0" name="椭圆 70"/>
          <p:cNvSpPr/>
          <p:nvPr/>
        </p:nvSpPr>
        <p:spPr>
          <a:xfrm>
            <a:off x="2023434" y="1257540"/>
            <a:ext cx="425284" cy="512617"/>
          </a:xfrm>
          <a:custGeom>
            <a:rect b="b" l="l" r="r" t="t"/>
            <a:pathLst>
              <a:path h="2018114" w="1674288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algn="tl" blurRad="25400" dir="2700000" dist="127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lstStyle/>
          <a:p>
            <a:pPr algn="ctr"/>
            <a:endParaRPr altLang="en-US" lang="zh-CN">
              <a:solidFill>
                <a:srgbClr val="F8F8F8"/>
              </a:solidFill>
              <a:latin charset="-122" panose="020b0503020204020204" pitchFamily="34" typeface="微软雅黑"/>
              <a:ea charset="-122" pitchFamily="34" typeface="微软雅黑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16007" y="1188357"/>
            <a:ext cx="208476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800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926405" y="1490743"/>
            <a:ext cx="1851335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000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916007" y="2244764"/>
            <a:ext cx="208476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800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16007" y="3306053"/>
            <a:ext cx="2084762" cy="342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800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926405" y="2557359"/>
            <a:ext cx="1851335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000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926405" y="3610584"/>
            <a:ext cx="1851335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000">
                <a:solidFill>
                  <a:srgbClr val="F8F8F8"/>
                </a:solidFill>
                <a:latin charset="-122" panose="020b0503020204020204" pitchFamily="34" typeface="微软雅黑"/>
                <a:ea charset="-122" pitchFamily="34" typeface="微软雅黑"/>
                <a:sym charset="-122" panose="02000000000000000000" pitchFamily="2" typeface="方正兰亭黑_GBK"/>
              </a:rPr>
              <a:t>在此录入图表的综合描述说明。在此录入在此在此</a:t>
            </a:r>
          </a:p>
        </p:txBody>
      </p:sp>
    </p:spTree>
  </p:cSld>
  <p:clrMapOvr>
    <a:masterClrMapping/>
  </p:clrMapOvr>
  <mc:AlternateContent>
    <mc:Choice Requires="p14">
      <p:transition advClick="0" advTm="5000" p14:dur="1200" spd="slow">
        <p14:prism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1"/>
      <p:bldP grpId="0" spid="12"/>
      <p:bldP grpId="0" spid="13"/>
      <p:bldP grpId="0" spid="17"/>
      <p:bldP grpId="0" spid="18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5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0000"/>
      </a:accent1>
      <a:accent2>
        <a:srgbClr val="9C0000"/>
      </a:accent2>
      <a:accent3>
        <a:srgbClr val="9C0000"/>
      </a:accent3>
      <a:accent4>
        <a:srgbClr val="9C0000"/>
      </a:accent4>
      <a:accent5>
        <a:srgbClr val="9C0000"/>
      </a:accent5>
      <a:accent6>
        <a:srgbClr val="9C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1325">
      <a:dk1>
        <a:srgbClr val="F37487"/>
      </a:dk1>
      <a:lt1>
        <a:srgbClr val="CAACA1"/>
      </a:lt1>
      <a:dk2>
        <a:srgbClr val="34B0D2"/>
      </a:dk2>
      <a:lt2>
        <a:srgbClr val="74C05C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363</Paragraphs>
  <Slides>32</Slides>
  <Notes>32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4">
      <vt:lpstr>Arial</vt:lpstr>
      <vt:lpstr>Calibri Light</vt:lpstr>
      <vt:lpstr>Calibri</vt:lpstr>
      <vt:lpstr>微软雅黑</vt:lpstr>
      <vt:lpstr>Impact</vt:lpstr>
      <vt:lpstr>宋体</vt:lpstr>
      <vt:lpstr>Bebas Neue</vt:lpstr>
      <vt:lpstr>Gill Sans</vt:lpstr>
      <vt:lpstr>Lato Light</vt:lpstr>
      <vt:lpstr>方正兰亭黑_GBK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2021-08-22T11:50:02Z</dcterms:created>
  <cp:lastPrinted>2021-08-22T11:50:02Z</cp:lastPrinted>
  <dcterms:modified xsi:type="dcterms:W3CDTF">2021-08-22T05:36:45Z</dcterms:modified>
  <cp:revision>1</cp:revision>
</cp:coreProperties>
</file>